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32" r:id="rId4"/>
  </p:sldMasterIdLst>
  <p:notesMasterIdLst>
    <p:notesMasterId r:id="rId108"/>
  </p:notesMasterIdLst>
  <p:sldIdLst>
    <p:sldId id="538" r:id="rId5"/>
    <p:sldId id="540" r:id="rId6"/>
    <p:sldId id="542" r:id="rId7"/>
    <p:sldId id="557" r:id="rId8"/>
    <p:sldId id="615" r:id="rId9"/>
    <p:sldId id="614" r:id="rId10"/>
    <p:sldId id="545" r:id="rId11"/>
    <p:sldId id="297" r:id="rId12"/>
    <p:sldId id="546" r:id="rId13"/>
    <p:sldId id="586" r:id="rId14"/>
    <p:sldId id="548" r:id="rId15"/>
    <p:sldId id="579" r:id="rId16"/>
    <p:sldId id="581" r:id="rId17"/>
    <p:sldId id="613" r:id="rId18"/>
    <p:sldId id="582" r:id="rId19"/>
    <p:sldId id="553" r:id="rId20"/>
    <p:sldId id="306" r:id="rId21"/>
    <p:sldId id="307" r:id="rId22"/>
    <p:sldId id="313" r:id="rId23"/>
    <p:sldId id="316" r:id="rId24"/>
    <p:sldId id="315" r:id="rId25"/>
    <p:sldId id="317" r:id="rId26"/>
    <p:sldId id="318" r:id="rId27"/>
    <p:sldId id="319" r:id="rId28"/>
    <p:sldId id="324" r:id="rId29"/>
    <p:sldId id="320" r:id="rId30"/>
    <p:sldId id="322" r:id="rId31"/>
    <p:sldId id="617" r:id="rId32"/>
    <p:sldId id="321" r:id="rId33"/>
    <p:sldId id="323" r:id="rId34"/>
    <p:sldId id="325" r:id="rId35"/>
    <p:sldId id="605" r:id="rId36"/>
    <p:sldId id="612" r:id="rId37"/>
    <p:sldId id="606" r:id="rId38"/>
    <p:sldId id="607" r:id="rId39"/>
    <p:sldId id="616" r:id="rId40"/>
    <p:sldId id="338" r:id="rId41"/>
    <p:sldId id="378" r:id="rId42"/>
    <p:sldId id="379" r:id="rId43"/>
    <p:sldId id="380" r:id="rId44"/>
    <p:sldId id="381" r:id="rId45"/>
    <p:sldId id="351" r:id="rId46"/>
    <p:sldId id="352" r:id="rId47"/>
    <p:sldId id="353" r:id="rId48"/>
    <p:sldId id="354" r:id="rId49"/>
    <p:sldId id="355" r:id="rId50"/>
    <p:sldId id="356" r:id="rId51"/>
    <p:sldId id="357" r:id="rId52"/>
    <p:sldId id="358" r:id="rId53"/>
    <p:sldId id="359" r:id="rId54"/>
    <p:sldId id="360" r:id="rId55"/>
    <p:sldId id="361" r:id="rId56"/>
    <p:sldId id="619" r:id="rId57"/>
    <p:sldId id="618" r:id="rId58"/>
    <p:sldId id="362" r:id="rId59"/>
    <p:sldId id="363" r:id="rId60"/>
    <p:sldId id="364" r:id="rId61"/>
    <p:sldId id="370" r:id="rId62"/>
    <p:sldId id="367" r:id="rId63"/>
    <p:sldId id="365" r:id="rId64"/>
    <p:sldId id="369" r:id="rId65"/>
    <p:sldId id="372" r:id="rId66"/>
    <p:sldId id="374" r:id="rId67"/>
    <p:sldId id="377" r:id="rId68"/>
    <p:sldId id="384" r:id="rId69"/>
    <p:sldId id="385" r:id="rId70"/>
    <p:sldId id="386" r:id="rId71"/>
    <p:sldId id="388" r:id="rId72"/>
    <p:sldId id="389" r:id="rId73"/>
    <p:sldId id="390" r:id="rId74"/>
    <p:sldId id="391" r:id="rId75"/>
    <p:sldId id="395" r:id="rId76"/>
    <p:sldId id="396" r:id="rId77"/>
    <p:sldId id="397" r:id="rId78"/>
    <p:sldId id="398" r:id="rId79"/>
    <p:sldId id="400" r:id="rId80"/>
    <p:sldId id="402" r:id="rId81"/>
    <p:sldId id="403" r:id="rId82"/>
    <p:sldId id="404" r:id="rId83"/>
    <p:sldId id="405" r:id="rId84"/>
    <p:sldId id="406" r:id="rId85"/>
    <p:sldId id="407" r:id="rId86"/>
    <p:sldId id="409" r:id="rId87"/>
    <p:sldId id="410" r:id="rId88"/>
    <p:sldId id="411" r:id="rId89"/>
    <p:sldId id="413" r:id="rId90"/>
    <p:sldId id="415" r:id="rId91"/>
    <p:sldId id="416" r:id="rId92"/>
    <p:sldId id="425" r:id="rId93"/>
    <p:sldId id="392" r:id="rId94"/>
    <p:sldId id="393" r:id="rId95"/>
    <p:sldId id="394" r:id="rId96"/>
    <p:sldId id="345" r:id="rId97"/>
    <p:sldId id="347" r:id="rId98"/>
    <p:sldId id="348" r:id="rId99"/>
    <p:sldId id="349" r:id="rId100"/>
    <p:sldId id="421" r:id="rId101"/>
    <p:sldId id="422" r:id="rId102"/>
    <p:sldId id="423" r:id="rId103"/>
    <p:sldId id="346" r:id="rId104"/>
    <p:sldId id="418" r:id="rId105"/>
    <p:sldId id="419" r:id="rId106"/>
    <p:sldId id="420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AAD1"/>
    <a:srgbClr val="CCECFF"/>
    <a:srgbClr val="0073AF"/>
    <a:srgbClr val="FDB925"/>
    <a:srgbClr val="20D1E4"/>
    <a:srgbClr val="9DC73C"/>
    <a:srgbClr val="F8C522"/>
    <a:srgbClr val="FEC54D"/>
    <a:srgbClr val="E2E8EE"/>
    <a:srgbClr val="4128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E3CB32-3E20-4319-A726-1EB65077DADB}" v="744" dt="2024-08-20T19:52:48.9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16" autoAdjust="0"/>
    <p:restoredTop sz="91525" autoAdjust="0"/>
  </p:normalViewPr>
  <p:slideViewPr>
    <p:cSldViewPr snapToGrid="0">
      <p:cViewPr varScale="1">
        <p:scale>
          <a:sx n="69" d="100"/>
          <a:sy n="69" d="100"/>
        </p:scale>
        <p:origin x="42" y="786"/>
      </p:cViewPr>
      <p:guideLst/>
    </p:cSldViewPr>
  </p:slideViewPr>
  <p:outlineViewPr>
    <p:cViewPr>
      <p:scale>
        <a:sx n="33" d="100"/>
        <a:sy n="33" d="100"/>
      </p:scale>
      <p:origin x="0" y="-2022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775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tableStyles" Target="tableStyles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microsoft.com/office/2016/11/relationships/changesInfo" Target="changesInfos/changesInfo1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notesMaster" Target="notesMasters/notesMaster1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presProps" Target="presProps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viewProps" Target="view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son Lillywhite" userId="f5135ee0-6ad9-4b04-8840-c96affa9e19e" providerId="ADAL" clId="{5CE3CB32-3E20-4319-A726-1EB65077DADB}"/>
    <pc:docChg chg="undo custSel addSld delSld modSld sldOrd modMainMaster">
      <pc:chgData name="Jason Lillywhite" userId="f5135ee0-6ad9-4b04-8840-c96affa9e19e" providerId="ADAL" clId="{5CE3CB32-3E20-4319-A726-1EB65077DADB}" dt="2024-09-09T03:26:26.140" v="12388" actId="403"/>
      <pc:docMkLst>
        <pc:docMk/>
      </pc:docMkLst>
      <pc:sldChg chg="modSp del mod">
        <pc:chgData name="Jason Lillywhite" userId="f5135ee0-6ad9-4b04-8840-c96affa9e19e" providerId="ADAL" clId="{5CE3CB32-3E20-4319-A726-1EB65077DADB}" dt="2024-08-20T19:52:48.974" v="12377"/>
        <pc:sldMkLst>
          <pc:docMk/>
          <pc:sldMk cId="2700993243" sldId="288"/>
        </pc:sldMkLst>
        <pc:spChg chg="mod">
          <ac:chgData name="Jason Lillywhite" userId="f5135ee0-6ad9-4b04-8840-c96affa9e19e" providerId="ADAL" clId="{5CE3CB32-3E20-4319-A726-1EB65077DADB}" dt="2024-08-20T19:52:48.974" v="12377"/>
          <ac:spMkLst>
            <pc:docMk/>
            <pc:sldMk cId="2700993243" sldId="288"/>
            <ac:spMk id="4" creationId="{00000000-0000-0000-0000-000000000000}"/>
          </ac:spMkLst>
        </pc:spChg>
      </pc:sldChg>
      <pc:sldChg chg="addSp delSp modSp del mod chgLayout">
        <pc:chgData name="Jason Lillywhite" userId="f5135ee0-6ad9-4b04-8840-c96affa9e19e" providerId="ADAL" clId="{5CE3CB32-3E20-4319-A726-1EB65077DADB}" dt="2024-08-20T19:52:48.974" v="12377"/>
        <pc:sldMkLst>
          <pc:docMk/>
          <pc:sldMk cId="3280572304" sldId="293"/>
        </pc:sldMkLst>
        <pc:spChg chg="mod ord">
          <ac:chgData name="Jason Lillywhite" userId="f5135ee0-6ad9-4b04-8840-c96affa9e19e" providerId="ADAL" clId="{5CE3CB32-3E20-4319-A726-1EB65077DADB}" dt="2024-08-20T19:52:08" v="12367" actId="6264"/>
          <ac:spMkLst>
            <pc:docMk/>
            <pc:sldMk cId="3280572304" sldId="293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20T19:52:46.807" v="12375" actId="14100"/>
          <ac:spMkLst>
            <pc:docMk/>
            <pc:sldMk cId="3280572304" sldId="293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20T19:52:08" v="12367" actId="6264"/>
          <ac:spMkLst>
            <pc:docMk/>
            <pc:sldMk cId="3280572304" sldId="293"/>
            <ac:spMk id="4" creationId="{DA6A7347-B727-A6A0-4EF6-BB8189D6AD68}"/>
          </ac:spMkLst>
        </pc:spChg>
        <pc:spChg chg="add del mod">
          <ac:chgData name="Jason Lillywhite" userId="f5135ee0-6ad9-4b04-8840-c96affa9e19e" providerId="ADAL" clId="{5CE3CB32-3E20-4319-A726-1EB65077DADB}" dt="2024-08-20T19:52:08" v="12367" actId="6264"/>
          <ac:spMkLst>
            <pc:docMk/>
            <pc:sldMk cId="3280572304" sldId="293"/>
            <ac:spMk id="5" creationId="{ACFFCCBF-95D7-914D-D8C4-188DE4A52E9F}"/>
          </ac:spMkLst>
        </pc:spChg>
        <pc:spChg chg="mod ord">
          <ac:chgData name="Jason Lillywhite" userId="f5135ee0-6ad9-4b04-8840-c96affa9e19e" providerId="ADAL" clId="{5CE3CB32-3E20-4319-A726-1EB65077DADB}" dt="2024-08-20T19:52:08" v="12367" actId="6264"/>
          <ac:spMkLst>
            <pc:docMk/>
            <pc:sldMk cId="3280572304" sldId="293"/>
            <ac:spMk id="6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20T19:52:08" v="12367" actId="6264"/>
          <ac:spMkLst>
            <pc:docMk/>
            <pc:sldMk cId="3280572304" sldId="293"/>
            <ac:spMk id="7" creationId="{41711951-1941-1636-8699-14072C0474DA}"/>
          </ac:spMkLst>
        </pc:spChg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3377327313" sldId="295"/>
        </pc:sldMkLst>
      </pc:sldChg>
      <pc:sldChg chg="addSp delSp modSp mod modClrScheme chgLayout">
        <pc:chgData name="Jason Lillywhite" userId="f5135ee0-6ad9-4b04-8840-c96affa9e19e" providerId="ADAL" clId="{5CE3CB32-3E20-4319-A726-1EB65077DADB}" dt="2024-08-14T19:56:48.660" v="5801" actId="14861"/>
        <pc:sldMkLst>
          <pc:docMk/>
          <pc:sldMk cId="1039062211" sldId="297"/>
        </pc:sldMkLst>
        <pc:spChg chg="mod ord">
          <ac:chgData name="Jason Lillywhite" userId="f5135ee0-6ad9-4b04-8840-c96affa9e19e" providerId="ADAL" clId="{5CE3CB32-3E20-4319-A726-1EB65077DADB}" dt="2024-08-13T21:17:44.279" v="2936" actId="700"/>
          <ac:spMkLst>
            <pc:docMk/>
            <pc:sldMk cId="1039062211" sldId="297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1:17:44.279" v="2936" actId="700"/>
          <ac:spMkLst>
            <pc:docMk/>
            <pc:sldMk cId="1039062211" sldId="297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1:17:44.279" v="2936" actId="700"/>
          <ac:spMkLst>
            <pc:docMk/>
            <pc:sldMk cId="1039062211" sldId="297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1:17:44.279" v="2936" actId="700"/>
          <ac:spMkLst>
            <pc:docMk/>
            <pc:sldMk cId="1039062211" sldId="297"/>
            <ac:spMk id="5" creationId="{C04969BB-6477-6703-0B23-94CB0F5B8E2C}"/>
          </ac:spMkLst>
        </pc:spChg>
        <pc:spChg chg="add del mod ord">
          <ac:chgData name="Jason Lillywhite" userId="f5135ee0-6ad9-4b04-8840-c96affa9e19e" providerId="ADAL" clId="{5CE3CB32-3E20-4319-A726-1EB65077DADB}" dt="2024-08-13T21:18:31.162" v="2937" actId="931"/>
          <ac:spMkLst>
            <pc:docMk/>
            <pc:sldMk cId="1039062211" sldId="297"/>
            <ac:spMk id="6" creationId="{327F937D-5E8C-59EB-9304-3B69F98A0107}"/>
          </ac:spMkLst>
        </pc:spChg>
        <pc:spChg chg="mod">
          <ac:chgData name="Jason Lillywhite" userId="f5135ee0-6ad9-4b04-8840-c96affa9e19e" providerId="ADAL" clId="{5CE3CB32-3E20-4319-A726-1EB65077DADB}" dt="2024-08-07T21:14:05.575" v="1970" actId="1076"/>
          <ac:spMkLst>
            <pc:docMk/>
            <pc:sldMk cId="1039062211" sldId="297"/>
            <ac:spMk id="9" creationId="{DE98933F-02CC-D763-602D-1475CDC57690}"/>
          </ac:spMkLst>
        </pc:spChg>
        <pc:spChg chg="del mod">
          <ac:chgData name="Jason Lillywhite" userId="f5135ee0-6ad9-4b04-8840-c96affa9e19e" providerId="ADAL" clId="{5CE3CB32-3E20-4319-A726-1EB65077DADB}" dt="2024-07-31T22:02:53.936" v="70" actId="700"/>
          <ac:spMkLst>
            <pc:docMk/>
            <pc:sldMk cId="1039062211" sldId="297"/>
            <ac:spMk id="11" creationId="{2720A94F-2795-D496-FB50-3B01FB397298}"/>
          </ac:spMkLst>
        </pc:spChg>
        <pc:spChg chg="mod">
          <ac:chgData name="Jason Lillywhite" userId="f5135ee0-6ad9-4b04-8840-c96affa9e19e" providerId="ADAL" clId="{5CE3CB32-3E20-4319-A726-1EB65077DADB}" dt="2024-08-07T21:14:05.575" v="1970" actId="1076"/>
          <ac:spMkLst>
            <pc:docMk/>
            <pc:sldMk cId="1039062211" sldId="297"/>
            <ac:spMk id="11" creationId="{9D0B3149-0C83-01DE-A820-B8942113D90F}"/>
          </ac:spMkLst>
        </pc:spChg>
        <pc:spChg chg="mod">
          <ac:chgData name="Jason Lillywhite" userId="f5135ee0-6ad9-4b04-8840-c96affa9e19e" providerId="ADAL" clId="{5CE3CB32-3E20-4319-A726-1EB65077DADB}" dt="2024-08-07T21:14:05.575" v="1970" actId="1076"/>
          <ac:spMkLst>
            <pc:docMk/>
            <pc:sldMk cId="1039062211" sldId="297"/>
            <ac:spMk id="12" creationId="{D6D01E7D-0F23-05C8-84F3-368CA53C9554}"/>
          </ac:spMkLst>
        </pc:spChg>
        <pc:spChg chg="mod">
          <ac:chgData name="Jason Lillywhite" userId="f5135ee0-6ad9-4b04-8840-c96affa9e19e" providerId="ADAL" clId="{5CE3CB32-3E20-4319-A726-1EB65077DADB}" dt="2024-08-07T21:14:05.575" v="1970" actId="1076"/>
          <ac:spMkLst>
            <pc:docMk/>
            <pc:sldMk cId="1039062211" sldId="297"/>
            <ac:spMk id="13" creationId="{C1E4ED82-2BC9-6712-802E-8FBB2D59A645}"/>
          </ac:spMkLst>
        </pc:spChg>
        <pc:spChg chg="mod">
          <ac:chgData name="Jason Lillywhite" userId="f5135ee0-6ad9-4b04-8840-c96affa9e19e" providerId="ADAL" clId="{5CE3CB32-3E20-4319-A726-1EB65077DADB}" dt="2024-08-07T21:14:05.575" v="1970" actId="1076"/>
          <ac:spMkLst>
            <pc:docMk/>
            <pc:sldMk cId="1039062211" sldId="297"/>
            <ac:spMk id="14" creationId="{E63B6E9D-8127-4192-057C-DC2A1900677B}"/>
          </ac:spMkLst>
        </pc:spChg>
        <pc:spChg chg="mod">
          <ac:chgData name="Jason Lillywhite" userId="f5135ee0-6ad9-4b04-8840-c96affa9e19e" providerId="ADAL" clId="{5CE3CB32-3E20-4319-A726-1EB65077DADB}" dt="2024-08-07T21:14:05.575" v="1970" actId="1076"/>
          <ac:spMkLst>
            <pc:docMk/>
            <pc:sldMk cId="1039062211" sldId="297"/>
            <ac:spMk id="15" creationId="{2C2558DC-674A-980D-8E96-23471B689A93}"/>
          </ac:spMkLst>
        </pc:spChg>
        <pc:spChg chg="mod">
          <ac:chgData name="Jason Lillywhite" userId="f5135ee0-6ad9-4b04-8840-c96affa9e19e" providerId="ADAL" clId="{5CE3CB32-3E20-4319-A726-1EB65077DADB}" dt="2024-08-07T21:14:05.575" v="1970" actId="1076"/>
          <ac:spMkLst>
            <pc:docMk/>
            <pc:sldMk cId="1039062211" sldId="297"/>
            <ac:spMk id="16" creationId="{0162D7F9-9650-30AD-A189-EB15A99E9545}"/>
          </ac:spMkLst>
        </pc:spChg>
        <pc:spChg chg="mod">
          <ac:chgData name="Jason Lillywhite" userId="f5135ee0-6ad9-4b04-8840-c96affa9e19e" providerId="ADAL" clId="{5CE3CB32-3E20-4319-A726-1EB65077DADB}" dt="2024-08-07T21:14:05.575" v="1970" actId="1076"/>
          <ac:spMkLst>
            <pc:docMk/>
            <pc:sldMk cId="1039062211" sldId="297"/>
            <ac:spMk id="17" creationId="{12FB729D-E098-E9AF-6ADD-1030224C30DD}"/>
          </ac:spMkLst>
        </pc:spChg>
        <pc:spChg chg="mod">
          <ac:chgData name="Jason Lillywhite" userId="f5135ee0-6ad9-4b04-8840-c96affa9e19e" providerId="ADAL" clId="{5CE3CB32-3E20-4319-A726-1EB65077DADB}" dt="2024-08-13T21:19:02.755" v="2942" actId="164"/>
          <ac:spMkLst>
            <pc:docMk/>
            <pc:sldMk cId="1039062211" sldId="297"/>
            <ac:spMk id="20" creationId="{7632E28E-25A6-44F0-BCB5-B53FFD683D37}"/>
          </ac:spMkLst>
        </pc:spChg>
        <pc:spChg chg="mod">
          <ac:chgData name="Jason Lillywhite" userId="f5135ee0-6ad9-4b04-8840-c96affa9e19e" providerId="ADAL" clId="{5CE3CB32-3E20-4319-A726-1EB65077DADB}" dt="2024-08-13T21:19:02.755" v="2942" actId="164"/>
          <ac:spMkLst>
            <pc:docMk/>
            <pc:sldMk cId="1039062211" sldId="297"/>
            <ac:spMk id="21" creationId="{5C636180-9F80-7CC7-483F-1FB2F49D59FC}"/>
          </ac:spMkLst>
        </pc:spChg>
        <pc:spChg chg="mod">
          <ac:chgData name="Jason Lillywhite" userId="f5135ee0-6ad9-4b04-8840-c96affa9e19e" providerId="ADAL" clId="{5CE3CB32-3E20-4319-A726-1EB65077DADB}" dt="2024-08-13T21:19:02.755" v="2942" actId="164"/>
          <ac:spMkLst>
            <pc:docMk/>
            <pc:sldMk cId="1039062211" sldId="297"/>
            <ac:spMk id="22" creationId="{7A134694-163C-DA72-0C5C-270D3FD32438}"/>
          </ac:spMkLst>
        </pc:spChg>
        <pc:spChg chg="mod">
          <ac:chgData name="Jason Lillywhite" userId="f5135ee0-6ad9-4b04-8840-c96affa9e19e" providerId="ADAL" clId="{5CE3CB32-3E20-4319-A726-1EB65077DADB}" dt="2024-08-13T21:19:02.755" v="2942" actId="164"/>
          <ac:spMkLst>
            <pc:docMk/>
            <pc:sldMk cId="1039062211" sldId="297"/>
            <ac:spMk id="23" creationId="{6ACC43CB-37C5-EBC7-85FB-84AD5F335EF9}"/>
          </ac:spMkLst>
        </pc:spChg>
        <pc:spChg chg="mod">
          <ac:chgData name="Jason Lillywhite" userId="f5135ee0-6ad9-4b04-8840-c96affa9e19e" providerId="ADAL" clId="{5CE3CB32-3E20-4319-A726-1EB65077DADB}" dt="2024-08-13T21:19:02.755" v="2942" actId="164"/>
          <ac:spMkLst>
            <pc:docMk/>
            <pc:sldMk cId="1039062211" sldId="297"/>
            <ac:spMk id="24" creationId="{1565491F-1676-15E5-0B06-72FCA17C7770}"/>
          </ac:spMkLst>
        </pc:spChg>
        <pc:spChg chg="mod">
          <ac:chgData name="Jason Lillywhite" userId="f5135ee0-6ad9-4b04-8840-c96affa9e19e" providerId="ADAL" clId="{5CE3CB32-3E20-4319-A726-1EB65077DADB}" dt="2024-08-13T21:19:02.755" v="2942" actId="164"/>
          <ac:spMkLst>
            <pc:docMk/>
            <pc:sldMk cId="1039062211" sldId="297"/>
            <ac:spMk id="25" creationId="{C0A3F0CA-8ED6-2ECF-6F6A-50D7C73DA7AF}"/>
          </ac:spMkLst>
        </pc:spChg>
        <pc:spChg chg="mod">
          <ac:chgData name="Jason Lillywhite" userId="f5135ee0-6ad9-4b04-8840-c96affa9e19e" providerId="ADAL" clId="{5CE3CB32-3E20-4319-A726-1EB65077DADB}" dt="2024-08-13T21:19:02.755" v="2942" actId="164"/>
          <ac:spMkLst>
            <pc:docMk/>
            <pc:sldMk cId="1039062211" sldId="297"/>
            <ac:spMk id="26" creationId="{0F05F7D5-F09F-3F73-488C-FB5D3E8AA84E}"/>
          </ac:spMkLst>
        </pc:spChg>
        <pc:grpChg chg="mod">
          <ac:chgData name="Jason Lillywhite" userId="f5135ee0-6ad9-4b04-8840-c96affa9e19e" providerId="ADAL" clId="{5CE3CB32-3E20-4319-A726-1EB65077DADB}" dt="2024-08-07T21:13:57.369" v="1967" actId="338"/>
          <ac:grpSpMkLst>
            <pc:docMk/>
            <pc:sldMk cId="1039062211" sldId="297"/>
            <ac:grpSpMk id="1" creationId="{00000000-0000-0000-0000-000000000000}"/>
          </ac:grpSpMkLst>
        </pc:grpChg>
        <pc:grpChg chg="mod">
          <ac:chgData name="Jason Lillywhite" userId="f5135ee0-6ad9-4b04-8840-c96affa9e19e" providerId="ADAL" clId="{5CE3CB32-3E20-4319-A726-1EB65077DADB}" dt="2024-08-07T21:14:05.575" v="1970" actId="1076"/>
          <ac:grpSpMkLst>
            <pc:docMk/>
            <pc:sldMk cId="1039062211" sldId="297"/>
            <ac:grpSpMk id="8" creationId="{FD41A868-3C41-A6F3-0E0C-C86B26193263}"/>
          </ac:grpSpMkLst>
        </pc:grpChg>
        <pc:grpChg chg="mod">
          <ac:chgData name="Jason Lillywhite" userId="f5135ee0-6ad9-4b04-8840-c96affa9e19e" providerId="ADAL" clId="{5CE3CB32-3E20-4319-A726-1EB65077DADB}" dt="2024-08-07T21:14:05.575" v="1970" actId="1076"/>
          <ac:grpSpMkLst>
            <pc:docMk/>
            <pc:sldMk cId="1039062211" sldId="297"/>
            <ac:grpSpMk id="10" creationId="{10C47C03-BBE0-6F10-1DEB-5FB27D32FAE7}"/>
          </ac:grpSpMkLst>
        </pc:grpChg>
        <pc:grpChg chg="del mod">
          <ac:chgData name="Jason Lillywhite" userId="f5135ee0-6ad9-4b04-8840-c96affa9e19e" providerId="ADAL" clId="{5CE3CB32-3E20-4319-A726-1EB65077DADB}" dt="2024-08-13T21:18:47.570" v="2940" actId="27803"/>
          <ac:grpSpMkLst>
            <pc:docMk/>
            <pc:sldMk cId="1039062211" sldId="297"/>
            <ac:grpSpMk id="19" creationId="{0EA432D2-4BC9-4F0A-CB79-6A0C47ED5667}"/>
          </ac:grpSpMkLst>
        </pc:grpChg>
        <pc:grpChg chg="add del">
          <ac:chgData name="Jason Lillywhite" userId="f5135ee0-6ad9-4b04-8840-c96affa9e19e" providerId="ADAL" clId="{5CE3CB32-3E20-4319-A726-1EB65077DADB}" dt="2024-07-30T21:58:10.719" v="30" actId="478"/>
          <ac:grpSpMkLst>
            <pc:docMk/>
            <pc:sldMk cId="1039062211" sldId="297"/>
            <ac:grpSpMk id="22" creationId="{00000000-0000-0000-0000-000000000000}"/>
          </ac:grpSpMkLst>
        </pc:grpChg>
        <pc:grpChg chg="add del mod">
          <ac:chgData name="Jason Lillywhite" userId="f5135ee0-6ad9-4b04-8840-c96affa9e19e" providerId="ADAL" clId="{5CE3CB32-3E20-4319-A726-1EB65077DADB}" dt="2024-08-14T19:55:59.517" v="5797" actId="478"/>
          <ac:grpSpMkLst>
            <pc:docMk/>
            <pc:sldMk cId="1039062211" sldId="297"/>
            <ac:grpSpMk id="27" creationId="{50764B72-2601-96AB-F9A5-3B51D045350E}"/>
          </ac:grpSpMkLst>
        </pc:grpChg>
        <pc:picChg chg="add mod">
          <ac:chgData name="Jason Lillywhite" userId="f5135ee0-6ad9-4b04-8840-c96affa9e19e" providerId="ADAL" clId="{5CE3CB32-3E20-4319-A726-1EB65077DADB}" dt="2024-08-14T19:56:48.660" v="5801" actId="14861"/>
          <ac:picMkLst>
            <pc:docMk/>
            <pc:sldMk cId="1039062211" sldId="297"/>
            <ac:picMk id="7" creationId="{218ACFE7-5366-1437-B28F-B21DD4489206}"/>
          </ac:picMkLst>
        </pc:picChg>
        <pc:picChg chg="add del mod">
          <ac:chgData name="Jason Lillywhite" userId="f5135ee0-6ad9-4b04-8840-c96affa9e19e" providerId="ADAL" clId="{5CE3CB32-3E20-4319-A726-1EB65077DADB}" dt="2024-07-31T22:07:34.874" v="91" actId="478"/>
          <ac:picMkLst>
            <pc:docMk/>
            <pc:sldMk cId="1039062211" sldId="297"/>
            <ac:picMk id="7" creationId="{87868F19-2305-5B06-7A03-ACA6D971898F}"/>
          </ac:picMkLst>
        </pc:picChg>
        <pc:picChg chg="add del mod">
          <ac:chgData name="Jason Lillywhite" userId="f5135ee0-6ad9-4b04-8840-c96affa9e19e" providerId="ADAL" clId="{5CE3CB32-3E20-4319-A726-1EB65077DADB}" dt="2024-08-07T21:13:57.369" v="1967" actId="338"/>
          <ac:picMkLst>
            <pc:docMk/>
            <pc:sldMk cId="1039062211" sldId="297"/>
            <ac:picMk id="7" creationId="{AF9FC0A0-8ACB-1885-464F-07CC7CE9D47B}"/>
          </ac:picMkLst>
        </pc:picChg>
        <pc:picChg chg="add del mod">
          <ac:chgData name="Jason Lillywhite" userId="f5135ee0-6ad9-4b04-8840-c96affa9e19e" providerId="ADAL" clId="{5CE3CB32-3E20-4319-A726-1EB65077DADB}" dt="2024-08-13T21:18:47.570" v="2940" actId="27803"/>
          <ac:picMkLst>
            <pc:docMk/>
            <pc:sldMk cId="1039062211" sldId="297"/>
            <ac:picMk id="18" creationId="{CAD4E282-9E88-5074-DAB9-4E7525616FF0}"/>
          </ac:picMkLst>
        </pc:picChg>
        <pc:picChg chg="del">
          <ac:chgData name="Jason Lillywhite" userId="f5135ee0-6ad9-4b04-8840-c96affa9e19e" providerId="ADAL" clId="{5CE3CB32-3E20-4319-A726-1EB65077DADB}" dt="2024-07-30T21:57:39.038" v="23" actId="478"/>
          <ac:picMkLst>
            <pc:docMk/>
            <pc:sldMk cId="1039062211" sldId="297"/>
            <ac:picMk id="20" creationId="{00000000-0000-0000-0000-000000000000}"/>
          </ac:picMkLst>
        </pc:picChg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462183563" sldId="303"/>
        </pc:sldMkLst>
      </pc:sldChg>
      <pc:sldChg chg="modSp mod">
        <pc:chgData name="Jason Lillywhite" userId="f5135ee0-6ad9-4b04-8840-c96affa9e19e" providerId="ADAL" clId="{5CE3CB32-3E20-4319-A726-1EB65077DADB}" dt="2024-08-08T23:00:39.787" v="1982" actId="20577"/>
        <pc:sldMkLst>
          <pc:docMk/>
          <pc:sldMk cId="1746235376" sldId="306"/>
        </pc:sldMkLst>
        <pc:spChg chg="mod">
          <ac:chgData name="Jason Lillywhite" userId="f5135ee0-6ad9-4b04-8840-c96affa9e19e" providerId="ADAL" clId="{5CE3CB32-3E20-4319-A726-1EB65077DADB}" dt="2024-08-08T23:00:39.787" v="1982" actId="20577"/>
          <ac:spMkLst>
            <pc:docMk/>
            <pc:sldMk cId="1746235376" sldId="306"/>
            <ac:spMk id="2" creationId="{00000000-0000-0000-0000-000000000000}"/>
          </ac:spMkLst>
        </pc:spChg>
      </pc:sldChg>
      <pc:sldChg chg="delSp modSp mod modClrScheme chgLayout">
        <pc:chgData name="Jason Lillywhite" userId="f5135ee0-6ad9-4b04-8840-c96affa9e19e" providerId="ADAL" clId="{5CE3CB32-3E20-4319-A726-1EB65077DADB}" dt="2024-08-08T23:06:55.751" v="2030" actId="6549"/>
        <pc:sldMkLst>
          <pc:docMk/>
          <pc:sldMk cId="3223639703" sldId="307"/>
        </pc:sldMkLst>
        <pc:spChg chg="mod ord">
          <ac:chgData name="Jason Lillywhite" userId="f5135ee0-6ad9-4b04-8840-c96affa9e19e" providerId="ADAL" clId="{5CE3CB32-3E20-4319-A726-1EB65077DADB}" dt="2024-07-30T22:56:34.596" v="62" actId="700"/>
          <ac:spMkLst>
            <pc:docMk/>
            <pc:sldMk cId="3223639703" sldId="307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8T23:06:55.751" v="2030" actId="6549"/>
          <ac:spMkLst>
            <pc:docMk/>
            <pc:sldMk cId="3223639703" sldId="307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7-30T22:56:34.596" v="62" actId="700"/>
          <ac:spMkLst>
            <pc:docMk/>
            <pc:sldMk cId="3223639703" sldId="307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7-30T22:56:34.596" v="62" actId="700"/>
          <ac:spMkLst>
            <pc:docMk/>
            <pc:sldMk cId="3223639703" sldId="307"/>
            <ac:spMk id="5" creationId="{F868DC9C-9C60-FAFD-D6E1-817FBAE4233D}"/>
          </ac:spMkLst>
        </pc:spChg>
        <pc:spChg chg="del">
          <ac:chgData name="Jason Lillywhite" userId="f5135ee0-6ad9-4b04-8840-c96affa9e19e" providerId="ADAL" clId="{5CE3CB32-3E20-4319-A726-1EB65077DADB}" dt="2024-07-30T22:56:34.596" v="62" actId="700"/>
          <ac:spMkLst>
            <pc:docMk/>
            <pc:sldMk cId="3223639703" sldId="307"/>
            <ac:spMk id="10" creationId="{85329411-E8D9-2FE3-542D-9AE33CADE16E}"/>
          </ac:spMkLst>
        </pc:spChg>
      </pc:sldChg>
      <pc:sldChg chg="addSp delSp modSp del mod chgLayout">
        <pc:chgData name="Jason Lillywhite" userId="f5135ee0-6ad9-4b04-8840-c96affa9e19e" providerId="ADAL" clId="{5CE3CB32-3E20-4319-A726-1EB65077DADB}" dt="2024-08-01T20:24:37.748" v="1862" actId="47"/>
        <pc:sldMkLst>
          <pc:docMk/>
          <pc:sldMk cId="3940529396" sldId="308"/>
        </pc:sldMkLst>
        <pc:spChg chg="mod ord">
          <ac:chgData name="Jason Lillywhite" userId="f5135ee0-6ad9-4b04-8840-c96affa9e19e" providerId="ADAL" clId="{5CE3CB32-3E20-4319-A726-1EB65077DADB}" dt="2024-07-30T22:56:55.214" v="65" actId="700"/>
          <ac:spMkLst>
            <pc:docMk/>
            <pc:sldMk cId="3940529396" sldId="308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7-30T23:08:56.891" v="66" actId="14100"/>
          <ac:spMkLst>
            <pc:docMk/>
            <pc:sldMk cId="3940529396" sldId="308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7-30T22:56:55.214" v="65" actId="700"/>
          <ac:spMkLst>
            <pc:docMk/>
            <pc:sldMk cId="3940529396" sldId="308"/>
            <ac:spMk id="4" creationId="{3944A600-FF3D-172C-3213-B26882EECD63}"/>
          </ac:spMkLst>
        </pc:spChg>
        <pc:spChg chg="mod ord">
          <ac:chgData name="Jason Lillywhite" userId="f5135ee0-6ad9-4b04-8840-c96affa9e19e" providerId="ADAL" clId="{5CE3CB32-3E20-4319-A726-1EB65077DADB}" dt="2024-07-30T22:56:55.214" v="65" actId="700"/>
          <ac:spMkLst>
            <pc:docMk/>
            <pc:sldMk cId="3940529396" sldId="308"/>
            <ac:spMk id="5" creationId="{00000000-0000-0000-0000-000000000000}"/>
          </ac:spMkLst>
        </pc:spChg>
        <pc:spChg chg="add mod ord">
          <ac:chgData name="Jason Lillywhite" userId="f5135ee0-6ad9-4b04-8840-c96affa9e19e" providerId="ADAL" clId="{5CE3CB32-3E20-4319-A726-1EB65077DADB}" dt="2024-07-30T22:56:55.214" v="65" actId="700"/>
          <ac:spMkLst>
            <pc:docMk/>
            <pc:sldMk cId="3940529396" sldId="308"/>
            <ac:spMk id="6" creationId="{B0C8469B-1881-809B-A89F-CD94B2C2B214}"/>
          </ac:spMkLst>
        </pc:spChg>
        <pc:spChg chg="del">
          <ac:chgData name="Jason Lillywhite" userId="f5135ee0-6ad9-4b04-8840-c96affa9e19e" providerId="ADAL" clId="{5CE3CB32-3E20-4319-A726-1EB65077DADB}" dt="2024-07-30T22:56:55.214" v="65" actId="700"/>
          <ac:spMkLst>
            <pc:docMk/>
            <pc:sldMk cId="3940529396" sldId="308"/>
            <ac:spMk id="10" creationId="{0019E69F-9D6D-AEB1-4C83-3E8CFA26F968}"/>
          </ac:spMkLst>
        </pc:spChg>
      </pc:sldChg>
      <pc:sldChg chg="delSp del modAnim">
        <pc:chgData name="Jason Lillywhite" userId="f5135ee0-6ad9-4b04-8840-c96affa9e19e" providerId="ADAL" clId="{5CE3CB32-3E20-4319-A726-1EB65077DADB}" dt="2024-08-01T20:24:39.429" v="1863" actId="47"/>
        <pc:sldMkLst>
          <pc:docMk/>
          <pc:sldMk cId="2436999346" sldId="309"/>
        </pc:sldMkLst>
        <pc:picChg chg="del">
          <ac:chgData name="Jason Lillywhite" userId="f5135ee0-6ad9-4b04-8840-c96affa9e19e" providerId="ADAL" clId="{5CE3CB32-3E20-4319-A726-1EB65077DADB}" dt="2024-08-01T20:19:43.700" v="1861" actId="478"/>
          <ac:picMkLst>
            <pc:docMk/>
            <pc:sldMk cId="2436999346" sldId="309"/>
            <ac:picMk id="4102" creationId="{00000000-0000-0000-0000-000000000000}"/>
          </ac:picMkLst>
        </pc:picChg>
      </pc:sldChg>
      <pc:sldChg chg="modSp del mod">
        <pc:chgData name="Jason Lillywhite" userId="f5135ee0-6ad9-4b04-8840-c96affa9e19e" providerId="ADAL" clId="{5CE3CB32-3E20-4319-A726-1EB65077DADB}" dt="2024-08-01T20:24:42.857" v="1864" actId="47"/>
        <pc:sldMkLst>
          <pc:docMk/>
          <pc:sldMk cId="3236029306" sldId="310"/>
        </pc:sldMkLst>
        <pc:spChg chg="mod">
          <ac:chgData name="Jason Lillywhite" userId="f5135ee0-6ad9-4b04-8840-c96affa9e19e" providerId="ADAL" clId="{5CE3CB32-3E20-4319-A726-1EB65077DADB}" dt="2024-08-01T17:52:18.616" v="610" actId="27636"/>
          <ac:spMkLst>
            <pc:docMk/>
            <pc:sldMk cId="3236029306" sldId="310"/>
            <ac:spMk id="3" creationId="{00000000-0000-0000-0000-000000000000}"/>
          </ac:spMkLst>
        </pc:spChg>
      </pc:sldChg>
      <pc:sldChg chg="modSp del mod">
        <pc:chgData name="Jason Lillywhite" userId="f5135ee0-6ad9-4b04-8840-c96affa9e19e" providerId="ADAL" clId="{5CE3CB32-3E20-4319-A726-1EB65077DADB}" dt="2024-08-01T20:25:44.342" v="1865" actId="2696"/>
        <pc:sldMkLst>
          <pc:docMk/>
          <pc:sldMk cId="889091117" sldId="311"/>
        </pc:sldMkLst>
        <pc:spChg chg="mod">
          <ac:chgData name="Jason Lillywhite" userId="f5135ee0-6ad9-4b04-8840-c96affa9e19e" providerId="ADAL" clId="{5CE3CB32-3E20-4319-A726-1EB65077DADB}" dt="2024-08-01T17:52:25.118" v="616" actId="27636"/>
          <ac:spMkLst>
            <pc:docMk/>
            <pc:sldMk cId="889091117" sldId="311"/>
            <ac:spMk id="2" creationId="{00000000-0000-0000-0000-000000000000}"/>
          </ac:spMkLst>
        </pc:spChg>
      </pc:sldChg>
      <pc:sldChg chg="addSp delSp modSp del mod modClrScheme chgLayout">
        <pc:chgData name="Jason Lillywhite" userId="f5135ee0-6ad9-4b04-8840-c96affa9e19e" providerId="ADAL" clId="{5CE3CB32-3E20-4319-A726-1EB65077DADB}" dt="2024-08-08T23:06:46.910" v="2029" actId="2696"/>
        <pc:sldMkLst>
          <pc:docMk/>
          <pc:sldMk cId="3847155835" sldId="312"/>
        </pc:sldMkLst>
        <pc:spChg chg="mod ord">
          <ac:chgData name="Jason Lillywhite" userId="f5135ee0-6ad9-4b04-8840-c96affa9e19e" providerId="ADAL" clId="{5CE3CB32-3E20-4319-A726-1EB65077DADB}" dt="2024-08-01T20:44:49.709" v="1870" actId="700"/>
          <ac:spMkLst>
            <pc:docMk/>
            <pc:sldMk cId="3847155835" sldId="312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1T20:44:49.709" v="1870" actId="700"/>
          <ac:spMkLst>
            <pc:docMk/>
            <pc:sldMk cId="3847155835" sldId="312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1T20:44:49.709" v="1870" actId="700"/>
          <ac:spMkLst>
            <pc:docMk/>
            <pc:sldMk cId="3847155835" sldId="312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1T20:44:49.709" v="1870" actId="700"/>
          <ac:spMkLst>
            <pc:docMk/>
            <pc:sldMk cId="3847155835" sldId="312"/>
            <ac:spMk id="5" creationId="{E1943CB1-230B-184E-FBC7-E5E85AC400EB}"/>
          </ac:spMkLst>
        </pc:spChg>
        <pc:spChg chg="add del mod">
          <ac:chgData name="Jason Lillywhite" userId="f5135ee0-6ad9-4b04-8840-c96affa9e19e" providerId="ADAL" clId="{5CE3CB32-3E20-4319-A726-1EB65077DADB}" dt="2024-08-01T20:44:49.709" v="1870" actId="700"/>
          <ac:spMkLst>
            <pc:docMk/>
            <pc:sldMk cId="3847155835" sldId="312"/>
            <ac:spMk id="7" creationId="{F2FA1117-965B-6806-1F9A-CB002A8AD88B}"/>
          </ac:spMkLst>
        </pc:spChg>
        <pc:picChg chg="del">
          <ac:chgData name="Jason Lillywhite" userId="f5135ee0-6ad9-4b04-8840-c96affa9e19e" providerId="ADAL" clId="{5CE3CB32-3E20-4319-A726-1EB65077DADB}" dt="2024-08-01T20:44:45.540" v="1869" actId="478"/>
          <ac:picMkLst>
            <pc:docMk/>
            <pc:sldMk cId="3847155835" sldId="312"/>
            <ac:picMk id="13" creationId="{E817F0A7-B0B0-8FE6-BAE2-13E24BA02B67}"/>
          </ac:picMkLst>
        </pc:picChg>
      </pc:sldChg>
      <pc:sldChg chg="addSp delSp modSp mod modClrScheme chgLayout">
        <pc:chgData name="Jason Lillywhite" userId="f5135ee0-6ad9-4b04-8840-c96affa9e19e" providerId="ADAL" clId="{5CE3CB32-3E20-4319-A726-1EB65077DADB}" dt="2024-08-14T19:59:14.523" v="5804" actId="14100"/>
        <pc:sldMkLst>
          <pc:docMk/>
          <pc:sldMk cId="848152552" sldId="313"/>
        </pc:sldMkLst>
        <pc:spChg chg="mod ord">
          <ac:chgData name="Jason Lillywhite" userId="f5135ee0-6ad9-4b04-8840-c96affa9e19e" providerId="ADAL" clId="{5CE3CB32-3E20-4319-A726-1EB65077DADB}" dt="2024-08-08T23:17:40.329" v="2038" actId="700"/>
          <ac:spMkLst>
            <pc:docMk/>
            <pc:sldMk cId="848152552" sldId="313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8T23:17:40.329" v="2038" actId="700"/>
          <ac:spMkLst>
            <pc:docMk/>
            <pc:sldMk cId="848152552" sldId="313"/>
            <ac:spMk id="5" creationId="{84DE6509-A363-51A9-2609-81EB12EE6B91}"/>
          </ac:spMkLst>
        </pc:spChg>
        <pc:spChg chg="del">
          <ac:chgData name="Jason Lillywhite" userId="f5135ee0-6ad9-4b04-8840-c96affa9e19e" providerId="ADAL" clId="{5CE3CB32-3E20-4319-A726-1EB65077DADB}" dt="2024-08-01T20:44:32.856" v="1868" actId="478"/>
          <ac:spMkLst>
            <pc:docMk/>
            <pc:sldMk cId="848152552" sldId="313"/>
            <ac:spMk id="11" creationId="{2E1E6783-7BC7-77F5-E1EC-0EF97FDEE781}"/>
          </ac:spMkLst>
        </pc:spChg>
        <pc:spChg chg="mod ord">
          <ac:chgData name="Jason Lillywhite" userId="f5135ee0-6ad9-4b04-8840-c96affa9e19e" providerId="ADAL" clId="{5CE3CB32-3E20-4319-A726-1EB65077DADB}" dt="2024-08-08T23:17:40.329" v="2038" actId="700"/>
          <ac:spMkLst>
            <pc:docMk/>
            <pc:sldMk cId="848152552" sldId="313"/>
            <ac:spMk id="99330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8T23:17:40.329" v="2038" actId="700"/>
          <ac:spMkLst>
            <pc:docMk/>
            <pc:sldMk cId="848152552" sldId="313"/>
            <ac:spMk id="99331" creationId="{00000000-0000-0000-0000-000000000000}"/>
          </ac:spMkLst>
        </pc:spChg>
        <pc:picChg chg="del">
          <ac:chgData name="Jason Lillywhite" userId="f5135ee0-6ad9-4b04-8840-c96affa9e19e" providerId="ADAL" clId="{5CE3CB32-3E20-4319-A726-1EB65077DADB}" dt="2024-08-01T20:44:30.751" v="1867" actId="478"/>
          <ac:picMkLst>
            <pc:docMk/>
            <pc:sldMk cId="848152552" sldId="313"/>
            <ac:picMk id="2" creationId="{00000000-0000-0000-0000-000000000000}"/>
          </ac:picMkLst>
        </pc:picChg>
        <pc:picChg chg="add mod">
          <ac:chgData name="Jason Lillywhite" userId="f5135ee0-6ad9-4b04-8840-c96affa9e19e" providerId="ADAL" clId="{5CE3CB32-3E20-4319-A726-1EB65077DADB}" dt="2024-08-14T19:59:14.523" v="5804" actId="14100"/>
          <ac:picMkLst>
            <pc:docMk/>
            <pc:sldMk cId="848152552" sldId="313"/>
            <ac:picMk id="4" creationId="{C471C451-B9F5-B59D-5DDA-104DF7D61B34}"/>
          </ac:picMkLst>
        </pc:picChg>
        <pc:picChg chg="del">
          <ac:chgData name="Jason Lillywhite" userId="f5135ee0-6ad9-4b04-8840-c96affa9e19e" providerId="ADAL" clId="{5CE3CB32-3E20-4319-A726-1EB65077DADB}" dt="2024-08-01T20:44:29.751" v="1866" actId="478"/>
          <ac:picMkLst>
            <pc:docMk/>
            <pc:sldMk cId="848152552" sldId="313"/>
            <ac:picMk id="7" creationId="{BC542E4D-068F-9F53-90A4-BF686B6DD251}"/>
          </ac:picMkLst>
        </pc:picChg>
      </pc:sldChg>
      <pc:sldChg chg="modSp del mod chgLayout">
        <pc:chgData name="Jason Lillywhite" userId="f5135ee0-6ad9-4b04-8840-c96affa9e19e" providerId="ADAL" clId="{5CE3CB32-3E20-4319-A726-1EB65077DADB}" dt="2024-08-08T22:22:29.247" v="1974" actId="2696"/>
        <pc:sldMkLst>
          <pc:docMk/>
          <pc:sldMk cId="1043548183" sldId="314"/>
        </pc:sldMkLst>
        <pc:spChg chg="mod ord">
          <ac:chgData name="Jason Lillywhite" userId="f5135ee0-6ad9-4b04-8840-c96affa9e19e" providerId="ADAL" clId="{5CE3CB32-3E20-4319-A726-1EB65077DADB}" dt="2024-08-01T20:45:12.620" v="1871" actId="700"/>
          <ac:spMkLst>
            <pc:docMk/>
            <pc:sldMk cId="1043548183" sldId="314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1T20:45:23.945" v="1875" actId="6549"/>
          <ac:spMkLst>
            <pc:docMk/>
            <pc:sldMk cId="1043548183" sldId="314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1T20:45:12.620" v="1871" actId="700"/>
          <ac:spMkLst>
            <pc:docMk/>
            <pc:sldMk cId="1043548183" sldId="314"/>
            <ac:spMk id="4" creationId="{CA6AC012-DF90-B66A-A073-1A017959E2DD}"/>
          </ac:spMkLst>
        </pc:spChg>
        <pc:spChg chg="mod ord">
          <ac:chgData name="Jason Lillywhite" userId="f5135ee0-6ad9-4b04-8840-c96affa9e19e" providerId="ADAL" clId="{5CE3CB32-3E20-4319-A726-1EB65077DADB}" dt="2024-08-01T20:45:12.620" v="1871" actId="700"/>
          <ac:spMkLst>
            <pc:docMk/>
            <pc:sldMk cId="1043548183" sldId="314"/>
            <ac:spMk id="6" creationId="{00000000-0000-0000-0000-000000000000}"/>
          </ac:spMkLst>
        </pc:spChg>
        <pc:picChg chg="mod">
          <ac:chgData name="Jason Lillywhite" userId="f5135ee0-6ad9-4b04-8840-c96affa9e19e" providerId="ADAL" clId="{5CE3CB32-3E20-4319-A726-1EB65077DADB}" dt="2024-08-01T20:45:27.074" v="1876" actId="1076"/>
          <ac:picMkLst>
            <pc:docMk/>
            <pc:sldMk cId="1043548183" sldId="314"/>
            <ac:picMk id="6146" creationId="{00000000-0000-0000-0000-000000000000}"/>
          </ac:picMkLst>
        </pc:picChg>
        <pc:picChg chg="mod">
          <ac:chgData name="Jason Lillywhite" userId="f5135ee0-6ad9-4b04-8840-c96affa9e19e" providerId="ADAL" clId="{5CE3CB32-3E20-4319-A726-1EB65077DADB}" dt="2024-08-01T20:45:29.082" v="1877" actId="1076"/>
          <ac:picMkLst>
            <pc:docMk/>
            <pc:sldMk cId="1043548183" sldId="314"/>
            <ac:picMk id="6148" creationId="{00000000-0000-0000-0000-000000000000}"/>
          </ac:picMkLst>
        </pc:picChg>
      </pc:sldChg>
      <pc:sldChg chg="delSp modSp mod ord modAnim">
        <pc:chgData name="Jason Lillywhite" userId="f5135ee0-6ad9-4b04-8840-c96affa9e19e" providerId="ADAL" clId="{5CE3CB32-3E20-4319-A726-1EB65077DADB}" dt="2024-08-13T20:49:40.240" v="2498" actId="27636"/>
        <pc:sldMkLst>
          <pc:docMk/>
          <pc:sldMk cId="3765734287" sldId="315"/>
        </pc:sldMkLst>
        <pc:spChg chg="mod">
          <ac:chgData name="Jason Lillywhite" userId="f5135ee0-6ad9-4b04-8840-c96affa9e19e" providerId="ADAL" clId="{5CE3CB32-3E20-4319-A726-1EB65077DADB}" dt="2024-08-08T23:12:11.403" v="2036" actId="20577"/>
          <ac:spMkLst>
            <pc:docMk/>
            <pc:sldMk cId="3765734287" sldId="315"/>
            <ac:spMk id="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3T20:49:40.240" v="2498" actId="27636"/>
          <ac:spMkLst>
            <pc:docMk/>
            <pc:sldMk cId="3765734287" sldId="315"/>
            <ac:spMk id="3" creationId="{00000000-0000-0000-0000-000000000000}"/>
          </ac:spMkLst>
        </pc:spChg>
        <pc:spChg chg="del mod">
          <ac:chgData name="Jason Lillywhite" userId="f5135ee0-6ad9-4b04-8840-c96affa9e19e" providerId="ADAL" clId="{5CE3CB32-3E20-4319-A726-1EB65077DADB}" dt="2024-08-08T23:22:13.968" v="2294"/>
          <ac:spMkLst>
            <pc:docMk/>
            <pc:sldMk cId="3765734287" sldId="315"/>
            <ac:spMk id="7" creationId="{9C0E8A2D-1DDC-C67E-5CAB-61316C92F09F}"/>
          </ac:spMkLst>
        </pc:spChg>
      </pc:sldChg>
      <pc:sldChg chg="addSp delSp modSp mod modClrScheme chgLayout">
        <pc:chgData name="Jason Lillywhite" userId="f5135ee0-6ad9-4b04-8840-c96affa9e19e" providerId="ADAL" clId="{5CE3CB32-3E20-4319-A726-1EB65077DADB}" dt="2024-08-14T19:54:20.432" v="5792" actId="14861"/>
        <pc:sldMkLst>
          <pc:docMk/>
          <pc:sldMk cId="3921726268" sldId="316"/>
        </pc:sldMkLst>
        <pc:spChg chg="mod or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9:53:41.540" v="5791" actId="20577"/>
          <ac:spMkLst>
            <pc:docMk/>
            <pc:sldMk cId="3921726268" sldId="316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5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6" creationId="{9D39BA15-84B7-DE17-F260-8AE121B17505}"/>
          </ac:spMkLst>
        </pc:spChg>
        <pc:spChg chg="mo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10" creationId="{77DFEB3D-DF9F-BE7D-2855-23D694BA01E1}"/>
          </ac:spMkLst>
        </pc:spChg>
        <pc:spChg chg="mo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12" creationId="{562AD209-124D-7BB4-0D1A-F48DE8CB0CBC}"/>
          </ac:spMkLst>
        </pc:spChg>
        <pc:spChg chg="mo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13" creationId="{9BFB9714-4512-AC67-D76A-F2CF54518BF9}"/>
          </ac:spMkLst>
        </pc:spChg>
        <pc:spChg chg="mo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14" creationId="{FA697C71-25E6-6ED6-BEC4-64168901C7EF}"/>
          </ac:spMkLst>
        </pc:spChg>
        <pc:spChg chg="mo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15" creationId="{026CB418-98C0-A208-FD6B-CDBCDF6A363C}"/>
          </ac:spMkLst>
        </pc:spChg>
        <pc:spChg chg="mo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16" creationId="{F209C760-FDC2-7B1D-FE8F-1A0D55316CA2}"/>
          </ac:spMkLst>
        </pc:spChg>
        <pc:spChg chg="mo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17" creationId="{28B68A86-5A9E-FD79-5EC1-C3775B8EDA50}"/>
          </ac:spMkLst>
        </pc:spChg>
        <pc:spChg chg="mo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18" creationId="{0118A850-10E6-F7A8-65B5-87202D91A203}"/>
          </ac:spMkLst>
        </pc:spChg>
        <pc:spChg chg="mo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19" creationId="{E161F304-DF6F-A2C2-6BB8-64F1D5BF6D68}"/>
          </ac:spMkLst>
        </pc:spChg>
        <pc:spChg chg="del">
          <ac:chgData name="Jason Lillywhite" userId="f5135ee0-6ad9-4b04-8840-c96affa9e19e" providerId="ADAL" clId="{5CE3CB32-3E20-4319-A726-1EB65077DADB}" dt="2024-08-01T20:47:08.278" v="1882" actId="700"/>
          <ac:spMkLst>
            <pc:docMk/>
            <pc:sldMk cId="3921726268" sldId="316"/>
            <ac:spMk id="20" creationId="{32A38FF9-FE6C-AB41-302C-1BD891F95F97}"/>
          </ac:spMkLst>
        </pc:spChg>
        <pc:spChg chg="mod">
          <ac:chgData name="Jason Lillywhite" userId="f5135ee0-6ad9-4b04-8840-c96affa9e19e" providerId="ADAL" clId="{5CE3CB32-3E20-4319-A726-1EB65077DADB}" dt="2024-08-08T23:08:24.277" v="2033" actId="338"/>
          <ac:spMkLst>
            <pc:docMk/>
            <pc:sldMk cId="3921726268" sldId="316"/>
            <ac:spMk id="20" creationId="{C9EAF353-65AB-B600-542F-6C225BB1BA2F}"/>
          </ac:spMkLst>
        </pc:spChg>
        <pc:grpChg chg="mod">
          <ac:chgData name="Jason Lillywhite" userId="f5135ee0-6ad9-4b04-8840-c96affa9e19e" providerId="ADAL" clId="{5CE3CB32-3E20-4319-A726-1EB65077DADB}" dt="2024-08-08T23:08:24.277" v="2033" actId="338"/>
          <ac:grpSpMkLst>
            <pc:docMk/>
            <pc:sldMk cId="3921726268" sldId="316"/>
            <ac:grpSpMk id="1" creationId="{00000000-0000-0000-0000-000000000000}"/>
          </ac:grpSpMkLst>
        </pc:grpChg>
        <pc:grpChg chg="del">
          <ac:chgData name="Jason Lillywhite" userId="f5135ee0-6ad9-4b04-8840-c96affa9e19e" providerId="ADAL" clId="{5CE3CB32-3E20-4319-A726-1EB65077DADB}" dt="2024-08-01T20:47:03.588" v="1881" actId="478"/>
          <ac:grpSpMkLst>
            <pc:docMk/>
            <pc:sldMk cId="3921726268" sldId="316"/>
            <ac:grpSpMk id="8" creationId="{8D2DFDAE-0CC7-48D9-8EDB-2387912B5539}"/>
          </ac:grpSpMkLst>
        </pc:grpChg>
        <pc:grpChg chg="mod">
          <ac:chgData name="Jason Lillywhite" userId="f5135ee0-6ad9-4b04-8840-c96affa9e19e" providerId="ADAL" clId="{5CE3CB32-3E20-4319-A726-1EB65077DADB}" dt="2024-08-08T23:08:30.509" v="2035" actId="2085"/>
          <ac:grpSpMkLst>
            <pc:docMk/>
            <pc:sldMk cId="3921726268" sldId="316"/>
            <ac:grpSpMk id="9" creationId="{A4DA1C70-4A10-581E-0E6B-CB7CB87245CC}"/>
          </ac:grpSpMkLst>
        </pc:grpChg>
        <pc:grpChg chg="mod">
          <ac:chgData name="Jason Lillywhite" userId="f5135ee0-6ad9-4b04-8840-c96affa9e19e" providerId="ADAL" clId="{5CE3CB32-3E20-4319-A726-1EB65077DADB}" dt="2024-08-08T23:08:24.277" v="2033" actId="338"/>
          <ac:grpSpMkLst>
            <pc:docMk/>
            <pc:sldMk cId="3921726268" sldId="316"/>
            <ac:grpSpMk id="11" creationId="{8D98E203-4F10-9503-06C7-9A0D5CE5DAA7}"/>
          </ac:grpSpMkLst>
        </pc:grpChg>
        <pc:graphicFrameChg chg="del mod">
          <ac:chgData name="Jason Lillywhite" userId="f5135ee0-6ad9-4b04-8840-c96affa9e19e" providerId="ADAL" clId="{5CE3CB32-3E20-4319-A726-1EB65077DADB}" dt="2024-08-08T23:18:06.340" v="2051" actId="478"/>
          <ac:graphicFrameMkLst>
            <pc:docMk/>
            <pc:sldMk cId="3921726268" sldId="316"/>
            <ac:graphicFrameMk id="4" creationId="{00000000-0000-0000-0000-000000000000}"/>
          </ac:graphicFrameMkLst>
        </pc:graphicFrameChg>
        <pc:picChg chg="del">
          <ac:chgData name="Jason Lillywhite" userId="f5135ee0-6ad9-4b04-8840-c96affa9e19e" providerId="ADAL" clId="{5CE3CB32-3E20-4319-A726-1EB65077DADB}" dt="2024-08-01T20:47:02.861" v="1880" actId="478"/>
          <ac:picMkLst>
            <pc:docMk/>
            <pc:sldMk cId="3921726268" sldId="316"/>
            <ac:picMk id="7" creationId="{00000000-0000-0000-0000-000000000000}"/>
          </ac:picMkLst>
        </pc:picChg>
        <pc:picChg chg="add mod">
          <ac:chgData name="Jason Lillywhite" userId="f5135ee0-6ad9-4b04-8840-c96affa9e19e" providerId="ADAL" clId="{5CE3CB32-3E20-4319-A726-1EB65077DADB}" dt="2024-08-14T19:54:20.432" v="5792" actId="14861"/>
          <ac:picMkLst>
            <pc:docMk/>
            <pc:sldMk cId="3921726268" sldId="316"/>
            <ac:picMk id="7" creationId="{CD721E89-DD9B-4B39-5A5F-8FAE4DACDE78}"/>
          </ac:picMkLst>
        </pc:picChg>
        <pc:picChg chg="add del mod">
          <ac:chgData name="Jason Lillywhite" userId="f5135ee0-6ad9-4b04-8840-c96affa9e19e" providerId="ADAL" clId="{5CE3CB32-3E20-4319-A726-1EB65077DADB}" dt="2024-08-08T23:08:24.277" v="2033" actId="338"/>
          <ac:picMkLst>
            <pc:docMk/>
            <pc:sldMk cId="3921726268" sldId="316"/>
            <ac:picMk id="8" creationId="{DB24A932-67F9-9D7D-A81A-1C27F8D662ED}"/>
          </ac:picMkLst>
        </pc:picChg>
      </pc:sldChg>
      <pc:sldChg chg="addSp delSp modSp mod chgLayout">
        <pc:chgData name="Jason Lillywhite" userId="f5135ee0-6ad9-4b04-8840-c96affa9e19e" providerId="ADAL" clId="{5CE3CB32-3E20-4319-A726-1EB65077DADB}" dt="2024-08-13T21:31:38.880" v="2999" actId="113"/>
        <pc:sldMkLst>
          <pc:docMk/>
          <pc:sldMk cId="1276019533" sldId="317"/>
        </pc:sldMkLst>
        <pc:spChg chg="mod ord">
          <ac:chgData name="Jason Lillywhite" userId="f5135ee0-6ad9-4b04-8840-c96affa9e19e" providerId="ADAL" clId="{5CE3CB32-3E20-4319-A726-1EB65077DADB}" dt="2024-08-13T20:45:29.228" v="2462" actId="20577"/>
          <ac:spMkLst>
            <pc:docMk/>
            <pc:sldMk cId="1276019533" sldId="317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1:31:38.880" v="2999" actId="113"/>
          <ac:spMkLst>
            <pc:docMk/>
            <pc:sldMk cId="1276019533" sldId="317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0:44:18.257" v="2432" actId="6264"/>
          <ac:spMkLst>
            <pc:docMk/>
            <pc:sldMk cId="1276019533" sldId="317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0:44:18.257" v="2432" actId="6264"/>
          <ac:spMkLst>
            <pc:docMk/>
            <pc:sldMk cId="1276019533" sldId="317"/>
            <ac:spMk id="5" creationId="{47B575B4-932E-E8A9-A822-04D70EF0E64B}"/>
          </ac:spMkLst>
        </pc:spChg>
        <pc:spChg chg="add del mod">
          <ac:chgData name="Jason Lillywhite" userId="f5135ee0-6ad9-4b04-8840-c96affa9e19e" providerId="ADAL" clId="{5CE3CB32-3E20-4319-A726-1EB65077DADB}" dt="2024-08-13T20:44:18.257" v="2432" actId="6264"/>
          <ac:spMkLst>
            <pc:docMk/>
            <pc:sldMk cId="1276019533" sldId="317"/>
            <ac:spMk id="6" creationId="{BD88DEB8-D8A8-324D-605C-3BA75FF508D1}"/>
          </ac:spMkLst>
        </pc:spChg>
        <pc:spChg chg="add del mod">
          <ac:chgData name="Jason Lillywhite" userId="f5135ee0-6ad9-4b04-8840-c96affa9e19e" providerId="ADAL" clId="{5CE3CB32-3E20-4319-A726-1EB65077DADB}" dt="2024-08-13T20:44:18.257" v="2432" actId="6264"/>
          <ac:spMkLst>
            <pc:docMk/>
            <pc:sldMk cId="1276019533" sldId="317"/>
            <ac:spMk id="27" creationId="{16CA0C3B-CF10-0AD8-71DD-D51655F18738}"/>
          </ac:spMkLst>
        </pc:spChg>
        <pc:spChg chg="add del mod">
          <ac:chgData name="Jason Lillywhite" userId="f5135ee0-6ad9-4b04-8840-c96affa9e19e" providerId="ADAL" clId="{5CE3CB32-3E20-4319-A726-1EB65077DADB}" dt="2024-08-13T20:44:18.257" v="2432" actId="6264"/>
          <ac:spMkLst>
            <pc:docMk/>
            <pc:sldMk cId="1276019533" sldId="317"/>
            <ac:spMk id="28" creationId="{39C020B3-B844-DD8A-7392-3240359676F9}"/>
          </ac:spMkLst>
        </pc:spChg>
        <pc:spChg chg="add del mod">
          <ac:chgData name="Jason Lillywhite" userId="f5135ee0-6ad9-4b04-8840-c96affa9e19e" providerId="ADAL" clId="{5CE3CB32-3E20-4319-A726-1EB65077DADB}" dt="2024-08-13T20:44:18.257" v="2432" actId="6264"/>
          <ac:spMkLst>
            <pc:docMk/>
            <pc:sldMk cId="1276019533" sldId="317"/>
            <ac:spMk id="29" creationId="{11215A0B-5A15-4942-2C4F-807FF138E235}"/>
          </ac:spMkLst>
        </pc:spChg>
        <pc:spChg chg="add mod ord">
          <ac:chgData name="Jason Lillywhite" userId="f5135ee0-6ad9-4b04-8840-c96affa9e19e" providerId="ADAL" clId="{5CE3CB32-3E20-4319-A726-1EB65077DADB}" dt="2024-08-13T20:44:18.257" v="2432" actId="6264"/>
          <ac:spMkLst>
            <pc:docMk/>
            <pc:sldMk cId="1276019533" sldId="317"/>
            <ac:spMk id="30" creationId="{132629A0-EEF6-0518-AC4B-B8D62220A446}"/>
          </ac:spMkLst>
        </pc:spChg>
      </pc:sldChg>
      <pc:sldChg chg="delSp modSp mod">
        <pc:chgData name="Jason Lillywhite" userId="f5135ee0-6ad9-4b04-8840-c96affa9e19e" providerId="ADAL" clId="{5CE3CB32-3E20-4319-A726-1EB65077DADB}" dt="2024-08-14T19:59:44.747" v="5808" actId="20577"/>
        <pc:sldMkLst>
          <pc:docMk/>
          <pc:sldMk cId="1178533870" sldId="318"/>
        </pc:sldMkLst>
        <pc:spChg chg="mod">
          <ac:chgData name="Jason Lillywhite" userId="f5135ee0-6ad9-4b04-8840-c96affa9e19e" providerId="ADAL" clId="{5CE3CB32-3E20-4319-A726-1EB65077DADB}" dt="2024-08-14T19:59:44.747" v="5808" actId="20577"/>
          <ac:spMkLst>
            <pc:docMk/>
            <pc:sldMk cId="1178533870" sldId="318"/>
            <ac:spMk id="100355" creationId="{00000000-0000-0000-0000-000000000000}"/>
          </ac:spMkLst>
        </pc:spChg>
        <pc:picChg chg="del">
          <ac:chgData name="Jason Lillywhite" userId="f5135ee0-6ad9-4b04-8840-c96affa9e19e" providerId="ADAL" clId="{5CE3CB32-3E20-4319-A726-1EB65077DADB}" dt="2024-08-01T22:02:43.649" v="1939" actId="478"/>
          <ac:picMkLst>
            <pc:docMk/>
            <pc:sldMk cId="1178533870" sldId="318"/>
            <ac:picMk id="6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01T22:02:42.114" v="1937" actId="478"/>
          <ac:picMkLst>
            <pc:docMk/>
            <pc:sldMk cId="1178533870" sldId="318"/>
            <ac:picMk id="7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01T22:02:44.306" v="1940" actId="478"/>
          <ac:picMkLst>
            <pc:docMk/>
            <pc:sldMk cId="1178533870" sldId="318"/>
            <ac:picMk id="8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01T22:02:43.029" v="1938" actId="478"/>
          <ac:picMkLst>
            <pc:docMk/>
            <pc:sldMk cId="1178533870" sldId="318"/>
            <ac:picMk id="14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01T22:02:45.556" v="1941" actId="478"/>
          <ac:picMkLst>
            <pc:docMk/>
            <pc:sldMk cId="1178533870" sldId="318"/>
            <ac:picMk id="15" creationId="{00000000-0000-0000-0000-000000000000}"/>
          </ac:picMkLst>
        </pc:picChg>
      </pc:sldChg>
      <pc:sldChg chg="delSp modSp mod delAnim">
        <pc:chgData name="Jason Lillywhite" userId="f5135ee0-6ad9-4b04-8840-c96affa9e19e" providerId="ADAL" clId="{5CE3CB32-3E20-4319-A726-1EB65077DADB}" dt="2024-08-01T22:03:21.281" v="1957" actId="113"/>
        <pc:sldMkLst>
          <pc:docMk/>
          <pc:sldMk cId="2503750070" sldId="319"/>
        </pc:sldMkLst>
        <pc:spChg chg="mod">
          <ac:chgData name="Jason Lillywhite" userId="f5135ee0-6ad9-4b04-8840-c96affa9e19e" providerId="ADAL" clId="{5CE3CB32-3E20-4319-A726-1EB65077DADB}" dt="2024-08-01T22:03:21.281" v="1957" actId="113"/>
          <ac:spMkLst>
            <pc:docMk/>
            <pc:sldMk cId="2503750070" sldId="319"/>
            <ac:spMk id="102403" creationId="{00000000-0000-0000-0000-000000000000}"/>
          </ac:spMkLst>
        </pc:spChg>
        <pc:picChg chg="del">
          <ac:chgData name="Jason Lillywhite" userId="f5135ee0-6ad9-4b04-8840-c96affa9e19e" providerId="ADAL" clId="{5CE3CB32-3E20-4319-A726-1EB65077DADB}" dt="2024-08-01T22:03:01.986" v="1946" actId="478"/>
          <ac:picMkLst>
            <pc:docMk/>
            <pc:sldMk cId="2503750070" sldId="319"/>
            <ac:picMk id="9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01T22:03:02.932" v="1947" actId="478"/>
          <ac:picMkLst>
            <pc:docMk/>
            <pc:sldMk cId="2503750070" sldId="319"/>
            <ac:picMk id="10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01T22:03:03.916" v="1948" actId="478"/>
          <ac:picMkLst>
            <pc:docMk/>
            <pc:sldMk cId="2503750070" sldId="319"/>
            <ac:picMk id="11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01T22:03:05.173" v="1949" actId="478"/>
          <ac:picMkLst>
            <pc:docMk/>
            <pc:sldMk cId="2503750070" sldId="319"/>
            <ac:picMk id="12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01T22:03:06.234" v="1950" actId="478"/>
          <ac:picMkLst>
            <pc:docMk/>
            <pc:sldMk cId="2503750070" sldId="319"/>
            <ac:picMk id="13" creationId="{00000000-0000-0000-0000-000000000000}"/>
          </ac:picMkLst>
        </pc:picChg>
      </pc:sldChg>
      <pc:sldChg chg="addSp delSp modSp mod chgLayout">
        <pc:chgData name="Jason Lillywhite" userId="f5135ee0-6ad9-4b04-8840-c96affa9e19e" providerId="ADAL" clId="{5CE3CB32-3E20-4319-A726-1EB65077DADB}" dt="2024-08-13T21:32:18.326" v="3003" actId="6549"/>
        <pc:sldMkLst>
          <pc:docMk/>
          <pc:sldMk cId="2337846535" sldId="320"/>
        </pc:sldMkLst>
        <pc:spChg chg="mod ord">
          <ac:chgData name="Jason Lillywhite" userId="f5135ee0-6ad9-4b04-8840-c96affa9e19e" providerId="ADAL" clId="{5CE3CB32-3E20-4319-A726-1EB65077DADB}" dt="2024-08-13T20:45:18.870" v="2451" actId="20577"/>
          <ac:spMkLst>
            <pc:docMk/>
            <pc:sldMk cId="2337846535" sldId="320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1:32:18.326" v="3003" actId="6549"/>
          <ac:spMkLst>
            <pc:docMk/>
            <pc:sldMk cId="2337846535" sldId="320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0:44:25.560" v="2433" actId="6264"/>
          <ac:spMkLst>
            <pc:docMk/>
            <pc:sldMk cId="2337846535" sldId="320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0:44:25.560" v="2433" actId="6264"/>
          <ac:spMkLst>
            <pc:docMk/>
            <pc:sldMk cId="2337846535" sldId="320"/>
            <ac:spMk id="5" creationId="{BDE87ED1-373F-6C0A-E63E-9BD67E991D95}"/>
          </ac:spMkLst>
        </pc:spChg>
        <pc:spChg chg="add del mod">
          <ac:chgData name="Jason Lillywhite" userId="f5135ee0-6ad9-4b04-8840-c96affa9e19e" providerId="ADAL" clId="{5CE3CB32-3E20-4319-A726-1EB65077DADB}" dt="2024-08-13T20:44:25.560" v="2433" actId="6264"/>
          <ac:spMkLst>
            <pc:docMk/>
            <pc:sldMk cId="2337846535" sldId="320"/>
            <ac:spMk id="6" creationId="{E84A620D-98B3-AE29-17E1-327768868D27}"/>
          </ac:spMkLst>
        </pc:spChg>
        <pc:spChg chg="add del mod">
          <ac:chgData name="Jason Lillywhite" userId="f5135ee0-6ad9-4b04-8840-c96affa9e19e" providerId="ADAL" clId="{5CE3CB32-3E20-4319-A726-1EB65077DADB}" dt="2024-08-13T20:44:25.560" v="2433" actId="6264"/>
          <ac:spMkLst>
            <pc:docMk/>
            <pc:sldMk cId="2337846535" sldId="320"/>
            <ac:spMk id="7" creationId="{81556B93-1AEC-E2C9-4378-E1F5416BBFE3}"/>
          </ac:spMkLst>
        </pc:spChg>
        <pc:spChg chg="add del mod">
          <ac:chgData name="Jason Lillywhite" userId="f5135ee0-6ad9-4b04-8840-c96affa9e19e" providerId="ADAL" clId="{5CE3CB32-3E20-4319-A726-1EB65077DADB}" dt="2024-08-13T20:44:25.560" v="2433" actId="6264"/>
          <ac:spMkLst>
            <pc:docMk/>
            <pc:sldMk cId="2337846535" sldId="320"/>
            <ac:spMk id="8" creationId="{14F87C4E-16BE-9AEB-70F9-4EBE13DAF25B}"/>
          </ac:spMkLst>
        </pc:spChg>
        <pc:spChg chg="add del mod">
          <ac:chgData name="Jason Lillywhite" userId="f5135ee0-6ad9-4b04-8840-c96affa9e19e" providerId="ADAL" clId="{5CE3CB32-3E20-4319-A726-1EB65077DADB}" dt="2024-08-13T20:44:25.560" v="2433" actId="6264"/>
          <ac:spMkLst>
            <pc:docMk/>
            <pc:sldMk cId="2337846535" sldId="320"/>
            <ac:spMk id="9" creationId="{27E080BD-A7A2-9110-7C51-198935CFC230}"/>
          </ac:spMkLst>
        </pc:spChg>
      </pc:sldChg>
      <pc:sldChg chg="addSp delSp modSp mod delAnim chgLayout">
        <pc:chgData name="Jason Lillywhite" userId="f5135ee0-6ad9-4b04-8840-c96affa9e19e" providerId="ADAL" clId="{5CE3CB32-3E20-4319-A726-1EB65077DADB}" dt="2024-08-14T19:47:24.617" v="5754" actId="14100"/>
        <pc:sldMkLst>
          <pc:docMk/>
          <pc:sldMk cId="1660972765" sldId="321"/>
        </pc:sldMkLst>
        <pc:spChg chg="mod ord">
          <ac:chgData name="Jason Lillywhite" userId="f5135ee0-6ad9-4b04-8840-c96affa9e19e" providerId="ADAL" clId="{5CE3CB32-3E20-4319-A726-1EB65077DADB}" dt="2024-08-14T19:46:36.642" v="5751" actId="700"/>
          <ac:spMkLst>
            <pc:docMk/>
            <pc:sldMk cId="1660972765" sldId="321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9:46:36.642" v="5751" actId="700"/>
          <ac:spMkLst>
            <pc:docMk/>
            <pc:sldMk cId="1660972765" sldId="321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9:46:36.642" v="5751" actId="700"/>
          <ac:spMkLst>
            <pc:docMk/>
            <pc:sldMk cId="1660972765" sldId="321"/>
            <ac:spMk id="4" creationId="{1B8A534D-E081-635E-39F1-AC0F13BA78EE}"/>
          </ac:spMkLst>
        </pc:spChg>
        <pc:spChg chg="mod ord">
          <ac:chgData name="Jason Lillywhite" userId="f5135ee0-6ad9-4b04-8840-c96affa9e19e" providerId="ADAL" clId="{5CE3CB32-3E20-4319-A726-1EB65077DADB}" dt="2024-08-14T19:46:36.642" v="5751" actId="700"/>
          <ac:spMkLst>
            <pc:docMk/>
            <pc:sldMk cId="1660972765" sldId="321"/>
            <ac:spMk id="5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3T21:04:47.291" v="2758" actId="6264"/>
          <ac:spMkLst>
            <pc:docMk/>
            <pc:sldMk cId="1660972765" sldId="321"/>
            <ac:spMk id="6" creationId="{0BB0F0B5-5429-8C23-749D-91A6A0C161DD}"/>
          </ac:spMkLst>
        </pc:spChg>
        <pc:spChg chg="add del mod ord">
          <ac:chgData name="Jason Lillywhite" userId="f5135ee0-6ad9-4b04-8840-c96affa9e19e" providerId="ADAL" clId="{5CE3CB32-3E20-4319-A726-1EB65077DADB}" dt="2024-08-14T19:47:19.292" v="5752" actId="22"/>
          <ac:spMkLst>
            <pc:docMk/>
            <pc:sldMk cId="1660972765" sldId="321"/>
            <ac:spMk id="6" creationId="{CC2CDC8B-A893-8364-0084-424722E6C15B}"/>
          </ac:spMkLst>
        </pc:spChg>
        <pc:spChg chg="add del mod">
          <ac:chgData name="Jason Lillywhite" userId="f5135ee0-6ad9-4b04-8840-c96affa9e19e" providerId="ADAL" clId="{5CE3CB32-3E20-4319-A726-1EB65077DADB}" dt="2024-08-13T21:04:47.291" v="2758" actId="6264"/>
          <ac:spMkLst>
            <pc:docMk/>
            <pc:sldMk cId="1660972765" sldId="321"/>
            <ac:spMk id="8" creationId="{87626669-180C-735C-A24B-03E45671A4D2}"/>
          </ac:spMkLst>
        </pc:spChg>
        <pc:spChg chg="add del mod">
          <ac:chgData name="Jason Lillywhite" userId="f5135ee0-6ad9-4b04-8840-c96affa9e19e" providerId="ADAL" clId="{5CE3CB32-3E20-4319-A726-1EB65077DADB}" dt="2024-08-13T21:04:47.291" v="2758" actId="6264"/>
          <ac:spMkLst>
            <pc:docMk/>
            <pc:sldMk cId="1660972765" sldId="321"/>
            <ac:spMk id="10" creationId="{1C6C7313-4C6A-6CB2-636C-C36A09DC6DB3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11" creationId="{A09F13BF-2561-42A4-9ADD-CECC83EACE3A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13" creationId="{295C0051-726D-4840-9088-42DE8EFC456B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14" creationId="{633510B8-8D76-4D09-9C6A-FEF344BC8DAC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15" creationId="{FC62F26F-0F5A-4BC7-8F59-1381F5CAAA75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16" creationId="{B8CC72A3-A5EA-457D-99BB-A376949B07C8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17" creationId="{A8846B1B-1D13-45B7-92EA-BA9F04C3E032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18" creationId="{817D36BE-768E-4706-AE61-6645727E4BF1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19" creationId="{0EF4E351-74CA-4A31-BA64-D7548D210651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20" creationId="{87847870-B985-4452-A116-F0AC181410D7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21" creationId="{83FCDE5D-BD24-47C3-B917-48525D6390A7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22" creationId="{04F14F54-316C-47F0-999B-348B65F6EA22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23" creationId="{F72A3A41-B3F6-46AF-8F20-C09C9FE88906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24" creationId="{3EE8B0ED-5185-45A9-87F5-AF5895078A13}"/>
          </ac:spMkLst>
        </pc:spChg>
        <pc:spChg chg="mod">
          <ac:chgData name="Jason Lillywhite" userId="f5135ee0-6ad9-4b04-8840-c96affa9e19e" providerId="ADAL" clId="{5CE3CB32-3E20-4319-A726-1EB65077DADB}" dt="2024-08-13T21:15:54.623" v="2927" actId="1076"/>
          <ac:spMkLst>
            <pc:docMk/>
            <pc:sldMk cId="1660972765" sldId="321"/>
            <ac:spMk id="25" creationId="{5CFF3F49-0B74-44E9-B384-2734AD6FDADB}"/>
          </ac:spMkLst>
        </pc:spChg>
        <pc:spChg chg="add del mod">
          <ac:chgData name="Jason Lillywhite" userId="f5135ee0-6ad9-4b04-8840-c96affa9e19e" providerId="ADAL" clId="{5CE3CB32-3E20-4319-A726-1EB65077DADB}" dt="2024-08-13T21:04:47.291" v="2758" actId="6264"/>
          <ac:spMkLst>
            <pc:docMk/>
            <pc:sldMk cId="1660972765" sldId="321"/>
            <ac:spMk id="26" creationId="{52B4EB06-2A0F-651B-3405-6B03CE9D8ED9}"/>
          </ac:spMkLst>
        </pc:spChg>
        <pc:spChg chg="add del mod ord">
          <ac:chgData name="Jason Lillywhite" userId="f5135ee0-6ad9-4b04-8840-c96affa9e19e" providerId="ADAL" clId="{5CE3CB32-3E20-4319-A726-1EB65077DADB}" dt="2024-08-13T21:15:46.271" v="2925" actId="931"/>
          <ac:spMkLst>
            <pc:docMk/>
            <pc:sldMk cId="1660972765" sldId="321"/>
            <ac:spMk id="27" creationId="{7DC3FBEB-8B50-F012-F01D-D1A252FD5324}"/>
          </ac:spMkLst>
        </pc:spChg>
        <pc:spChg chg="del">
          <ac:chgData name="Jason Lillywhite" userId="f5135ee0-6ad9-4b04-8840-c96affa9e19e" providerId="ADAL" clId="{5CE3CB32-3E20-4319-A726-1EB65077DADB}" dt="2024-08-13T21:04:47.291" v="2758" actId="6264"/>
          <ac:spMkLst>
            <pc:docMk/>
            <pc:sldMk cId="1660972765" sldId="321"/>
            <ac:spMk id="30" creationId="{0EC41277-8953-3DFD-67B7-35D7BCF2D85B}"/>
          </ac:spMkLst>
        </pc:spChg>
        <pc:spChg chg="mod">
          <ac:chgData name="Jason Lillywhite" userId="f5135ee0-6ad9-4b04-8840-c96affa9e19e" providerId="ADAL" clId="{5CE3CB32-3E20-4319-A726-1EB65077DADB}" dt="2024-08-13T21:16:07.374" v="2931" actId="207"/>
          <ac:spMkLst>
            <pc:docMk/>
            <pc:sldMk cId="1660972765" sldId="321"/>
            <ac:spMk id="32" creationId="{766EC84D-92C3-FB30-9A59-06C4A1B58F27}"/>
          </ac:spMkLst>
        </pc:spChg>
        <pc:spChg chg="mod">
          <ac:chgData name="Jason Lillywhite" userId="f5135ee0-6ad9-4b04-8840-c96affa9e19e" providerId="ADAL" clId="{5CE3CB32-3E20-4319-A726-1EB65077DADB}" dt="2024-08-13T21:16:07.374" v="2931" actId="207"/>
          <ac:spMkLst>
            <pc:docMk/>
            <pc:sldMk cId="1660972765" sldId="321"/>
            <ac:spMk id="33" creationId="{8BE3EAB8-1679-CE6E-AAD0-7956604BD58E}"/>
          </ac:spMkLst>
        </pc:spChg>
        <pc:spChg chg="mod">
          <ac:chgData name="Jason Lillywhite" userId="f5135ee0-6ad9-4b04-8840-c96affa9e19e" providerId="ADAL" clId="{5CE3CB32-3E20-4319-A726-1EB65077DADB}" dt="2024-08-13T21:16:07.374" v="2931" actId="207"/>
          <ac:spMkLst>
            <pc:docMk/>
            <pc:sldMk cId="1660972765" sldId="321"/>
            <ac:spMk id="34" creationId="{50AB3FDA-8EAF-05B9-F54C-1026A6E40984}"/>
          </ac:spMkLst>
        </pc:spChg>
        <pc:spChg chg="mod">
          <ac:chgData name="Jason Lillywhite" userId="f5135ee0-6ad9-4b04-8840-c96affa9e19e" providerId="ADAL" clId="{5CE3CB32-3E20-4319-A726-1EB65077DADB}" dt="2024-08-13T21:16:07.374" v="2931" actId="207"/>
          <ac:spMkLst>
            <pc:docMk/>
            <pc:sldMk cId="1660972765" sldId="321"/>
            <ac:spMk id="35" creationId="{6E559E54-4DAF-5C7B-D115-73BC31F93F31}"/>
          </ac:spMkLst>
        </pc:spChg>
        <pc:grpChg chg="mod">
          <ac:chgData name="Jason Lillywhite" userId="f5135ee0-6ad9-4b04-8840-c96affa9e19e" providerId="ADAL" clId="{5CE3CB32-3E20-4319-A726-1EB65077DADB}" dt="2024-08-13T21:15:54.623" v="2927" actId="1076"/>
          <ac:grpSpMkLst>
            <pc:docMk/>
            <pc:sldMk cId="1660972765" sldId="321"/>
            <ac:grpSpMk id="7" creationId="{66DB37F9-89BE-4548-BF04-D097997D68EB}"/>
          </ac:grpSpMkLst>
        </pc:grpChg>
        <pc:grpChg chg="mod">
          <ac:chgData name="Jason Lillywhite" userId="f5135ee0-6ad9-4b04-8840-c96affa9e19e" providerId="ADAL" clId="{5CE3CB32-3E20-4319-A726-1EB65077DADB}" dt="2024-08-13T21:15:54.623" v="2927" actId="1076"/>
          <ac:grpSpMkLst>
            <pc:docMk/>
            <pc:sldMk cId="1660972765" sldId="321"/>
            <ac:grpSpMk id="12" creationId="{68602E44-077E-4808-9D1F-E869CE4298BF}"/>
          </ac:grpSpMkLst>
        </pc:grpChg>
        <pc:grpChg chg="mod">
          <ac:chgData name="Jason Lillywhite" userId="f5135ee0-6ad9-4b04-8840-c96affa9e19e" providerId="ADAL" clId="{5CE3CB32-3E20-4319-A726-1EB65077DADB}" dt="2024-08-14T19:46:32.659" v="5750" actId="1076"/>
          <ac:grpSpMkLst>
            <pc:docMk/>
            <pc:sldMk cId="1660972765" sldId="321"/>
            <ac:grpSpMk id="31" creationId="{4B06BD5C-70B5-C72D-79AF-618A55245250}"/>
          </ac:grpSpMkLst>
        </pc:grpChg>
        <pc:picChg chg="del">
          <ac:chgData name="Jason Lillywhite" userId="f5135ee0-6ad9-4b04-8840-c96affa9e19e" providerId="ADAL" clId="{5CE3CB32-3E20-4319-A726-1EB65077DADB}" dt="2024-08-13T21:05:09.360" v="2769" actId="478"/>
          <ac:picMkLst>
            <pc:docMk/>
            <pc:sldMk cId="1660972765" sldId="321"/>
            <ac:picMk id="9" creationId="{00000000-0000-0000-0000-000000000000}"/>
          </ac:picMkLst>
        </pc:picChg>
        <pc:picChg chg="add mod ord">
          <ac:chgData name="Jason Lillywhite" userId="f5135ee0-6ad9-4b04-8840-c96affa9e19e" providerId="ADAL" clId="{5CE3CB32-3E20-4319-A726-1EB65077DADB}" dt="2024-08-14T19:47:24.617" v="5754" actId="14100"/>
          <ac:picMkLst>
            <pc:docMk/>
            <pc:sldMk cId="1660972765" sldId="321"/>
            <ac:picMk id="9" creationId="{9A005B1C-ADA5-49FE-A7CB-C083E7E0065D}"/>
          </ac:picMkLst>
        </pc:picChg>
        <pc:picChg chg="add del mod">
          <ac:chgData name="Jason Lillywhite" userId="f5135ee0-6ad9-4b04-8840-c96affa9e19e" providerId="ADAL" clId="{5CE3CB32-3E20-4319-A726-1EB65077DADB}" dt="2024-08-13T21:16:04.927" v="2930" actId="27803"/>
          <ac:picMkLst>
            <pc:docMk/>
            <pc:sldMk cId="1660972765" sldId="321"/>
            <ac:picMk id="29" creationId="{3162C56F-2CBB-5DDF-7A4A-91E82E1055ED}"/>
          </ac:picMkLst>
        </pc:picChg>
      </pc:sldChg>
      <pc:sldChg chg="addSp delSp modSp mod ord chgLayout">
        <pc:chgData name="Jason Lillywhite" userId="f5135ee0-6ad9-4b04-8840-c96affa9e19e" providerId="ADAL" clId="{5CE3CB32-3E20-4319-A726-1EB65077DADB}" dt="2024-09-09T03:23:50.578" v="12379" actId="478"/>
        <pc:sldMkLst>
          <pc:docMk/>
          <pc:sldMk cId="274771599" sldId="322"/>
        </pc:sldMkLst>
        <pc:spChg chg="mod ord">
          <ac:chgData name="Jason Lillywhite" userId="f5135ee0-6ad9-4b04-8840-c96affa9e19e" providerId="ADAL" clId="{5CE3CB32-3E20-4319-A726-1EB65077DADB}" dt="2024-08-13T21:13:07.945" v="2911" actId="6264"/>
          <ac:spMkLst>
            <pc:docMk/>
            <pc:sldMk cId="274771599" sldId="322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1:13:07.945" v="2911" actId="6264"/>
          <ac:spMkLst>
            <pc:docMk/>
            <pc:sldMk cId="274771599" sldId="322"/>
            <ac:spMk id="3" creationId="{F20B9021-2E38-234C-A2DB-EDBA23AFCB37}"/>
          </ac:spMkLst>
        </pc:spChg>
        <pc:spChg chg="add del mod">
          <ac:chgData name="Jason Lillywhite" userId="f5135ee0-6ad9-4b04-8840-c96affa9e19e" providerId="ADAL" clId="{5CE3CB32-3E20-4319-A726-1EB65077DADB}" dt="2024-08-13T21:13:07.945" v="2911" actId="6264"/>
          <ac:spMkLst>
            <pc:docMk/>
            <pc:sldMk cId="274771599" sldId="322"/>
            <ac:spMk id="4" creationId="{E6841A08-44FF-841E-DEDF-17A841C92224}"/>
          </ac:spMkLst>
        </pc:spChg>
        <pc:spChg chg="add del mod">
          <ac:chgData name="Jason Lillywhite" userId="f5135ee0-6ad9-4b04-8840-c96affa9e19e" providerId="ADAL" clId="{5CE3CB32-3E20-4319-A726-1EB65077DADB}" dt="2024-08-13T21:13:07.945" v="2911" actId="6264"/>
          <ac:spMkLst>
            <pc:docMk/>
            <pc:sldMk cId="274771599" sldId="322"/>
            <ac:spMk id="5" creationId="{6889FC6F-ACCC-715F-2D10-1039F0E05A21}"/>
          </ac:spMkLst>
        </pc:spChg>
        <pc:spChg chg="add del mod">
          <ac:chgData name="Jason Lillywhite" userId="f5135ee0-6ad9-4b04-8840-c96affa9e19e" providerId="ADAL" clId="{5CE3CB32-3E20-4319-A726-1EB65077DADB}" dt="2024-08-13T21:13:07.945" v="2911" actId="6264"/>
          <ac:spMkLst>
            <pc:docMk/>
            <pc:sldMk cId="274771599" sldId="322"/>
            <ac:spMk id="6" creationId="{8D7C462E-810C-75EC-DCBC-AD1AD9CBE980}"/>
          </ac:spMkLst>
        </pc:spChg>
        <pc:spChg chg="add del mod">
          <ac:chgData name="Jason Lillywhite" userId="f5135ee0-6ad9-4b04-8840-c96affa9e19e" providerId="ADAL" clId="{5CE3CB32-3E20-4319-A726-1EB65077DADB}" dt="2024-08-13T21:13:07.945" v="2911" actId="6264"/>
          <ac:spMkLst>
            <pc:docMk/>
            <pc:sldMk cId="274771599" sldId="322"/>
            <ac:spMk id="7" creationId="{15F5DA6D-38FA-BC27-1935-93431FC0DD74}"/>
          </ac:spMkLst>
        </pc:spChg>
        <pc:spChg chg="mod">
          <ac:chgData name="Jason Lillywhite" userId="f5135ee0-6ad9-4b04-8840-c96affa9e19e" providerId="ADAL" clId="{5CE3CB32-3E20-4319-A726-1EB65077DADB}" dt="2024-08-13T21:15:02.654" v="2922" actId="207"/>
          <ac:spMkLst>
            <pc:docMk/>
            <pc:sldMk cId="274771599" sldId="322"/>
            <ac:spMk id="13" creationId="{55A0954B-0CC5-EA8F-3047-EFF2100B9A98}"/>
          </ac:spMkLst>
        </pc:spChg>
        <pc:spChg chg="mod">
          <ac:chgData name="Jason Lillywhite" userId="f5135ee0-6ad9-4b04-8840-c96affa9e19e" providerId="ADAL" clId="{5CE3CB32-3E20-4319-A726-1EB65077DADB}" dt="2024-08-13T21:15:02.654" v="2922" actId="207"/>
          <ac:spMkLst>
            <pc:docMk/>
            <pc:sldMk cId="274771599" sldId="322"/>
            <ac:spMk id="14" creationId="{B9458724-35AE-D0FD-058E-EE0E782D5C67}"/>
          </ac:spMkLst>
        </pc:spChg>
        <pc:spChg chg="mod">
          <ac:chgData name="Jason Lillywhite" userId="f5135ee0-6ad9-4b04-8840-c96affa9e19e" providerId="ADAL" clId="{5CE3CB32-3E20-4319-A726-1EB65077DADB}" dt="2024-08-13T21:15:02.654" v="2922" actId="207"/>
          <ac:spMkLst>
            <pc:docMk/>
            <pc:sldMk cId="274771599" sldId="322"/>
            <ac:spMk id="15" creationId="{E602FC5F-1E5C-A129-E923-7B970589A4C6}"/>
          </ac:spMkLst>
        </pc:spChg>
        <pc:spChg chg="mod">
          <ac:chgData name="Jason Lillywhite" userId="f5135ee0-6ad9-4b04-8840-c96affa9e19e" providerId="ADAL" clId="{5CE3CB32-3E20-4319-A726-1EB65077DADB}" dt="2024-08-13T21:15:02.654" v="2922" actId="207"/>
          <ac:spMkLst>
            <pc:docMk/>
            <pc:sldMk cId="274771599" sldId="322"/>
            <ac:spMk id="16" creationId="{71954287-D449-D2E5-058E-404E1283AD7C}"/>
          </ac:spMkLst>
        </pc:spChg>
        <pc:spChg chg="mod">
          <ac:chgData name="Jason Lillywhite" userId="f5135ee0-6ad9-4b04-8840-c96affa9e19e" providerId="ADAL" clId="{5CE3CB32-3E20-4319-A726-1EB65077DADB}" dt="2024-08-13T21:15:02.654" v="2922" actId="207"/>
          <ac:spMkLst>
            <pc:docMk/>
            <pc:sldMk cId="274771599" sldId="322"/>
            <ac:spMk id="17" creationId="{9A0E238E-66D1-7A6F-B6CB-8B26DA29FCE1}"/>
          </ac:spMkLst>
        </pc:spChg>
        <pc:spChg chg="mod">
          <ac:chgData name="Jason Lillywhite" userId="f5135ee0-6ad9-4b04-8840-c96affa9e19e" providerId="ADAL" clId="{5CE3CB32-3E20-4319-A726-1EB65077DADB}" dt="2024-08-13T21:15:02.654" v="2922" actId="207"/>
          <ac:spMkLst>
            <pc:docMk/>
            <pc:sldMk cId="274771599" sldId="322"/>
            <ac:spMk id="18" creationId="{580584D2-0227-EB05-8527-32C2AECB7BDD}"/>
          </ac:spMkLst>
        </pc:spChg>
        <pc:spChg chg="mod">
          <ac:chgData name="Jason Lillywhite" userId="f5135ee0-6ad9-4b04-8840-c96affa9e19e" providerId="ADAL" clId="{5CE3CB32-3E20-4319-A726-1EB65077DADB}" dt="2024-08-13T21:15:15.338" v="2924" actId="207"/>
          <ac:spMkLst>
            <pc:docMk/>
            <pc:sldMk cId="274771599" sldId="322"/>
            <ac:spMk id="20" creationId="{97B646C5-1370-6E2E-76AB-7C1F47CEA1FB}"/>
          </ac:spMkLst>
        </pc:spChg>
        <pc:spChg chg="mod">
          <ac:chgData name="Jason Lillywhite" userId="f5135ee0-6ad9-4b04-8840-c96affa9e19e" providerId="ADAL" clId="{5CE3CB32-3E20-4319-A726-1EB65077DADB}" dt="2024-08-13T21:15:15.338" v="2924" actId="207"/>
          <ac:spMkLst>
            <pc:docMk/>
            <pc:sldMk cId="274771599" sldId="322"/>
            <ac:spMk id="21" creationId="{09E6B616-5C9A-223A-79A6-C686A167B452}"/>
          </ac:spMkLst>
        </pc:spChg>
        <pc:spChg chg="mod">
          <ac:chgData name="Jason Lillywhite" userId="f5135ee0-6ad9-4b04-8840-c96affa9e19e" providerId="ADAL" clId="{5CE3CB32-3E20-4319-A726-1EB65077DADB}" dt="2024-08-13T21:15:15.338" v="2924" actId="207"/>
          <ac:spMkLst>
            <pc:docMk/>
            <pc:sldMk cId="274771599" sldId="322"/>
            <ac:spMk id="22" creationId="{57838136-A412-381B-CA87-62A9F00FBF22}"/>
          </ac:spMkLst>
        </pc:spChg>
        <pc:spChg chg="mod">
          <ac:chgData name="Jason Lillywhite" userId="f5135ee0-6ad9-4b04-8840-c96affa9e19e" providerId="ADAL" clId="{5CE3CB32-3E20-4319-A726-1EB65077DADB}" dt="2024-08-13T21:15:15.338" v="2924" actId="207"/>
          <ac:spMkLst>
            <pc:docMk/>
            <pc:sldMk cId="274771599" sldId="322"/>
            <ac:spMk id="23" creationId="{3CF7F8F5-46ED-4265-135E-BDCAB4789136}"/>
          </ac:spMkLst>
        </pc:spChg>
        <pc:spChg chg="mod ord">
          <ac:chgData name="Jason Lillywhite" userId="f5135ee0-6ad9-4b04-8840-c96affa9e19e" providerId="ADAL" clId="{5CE3CB32-3E20-4319-A726-1EB65077DADB}" dt="2024-08-13T21:13:07.945" v="2911" actId="6264"/>
          <ac:spMkLst>
            <pc:docMk/>
            <pc:sldMk cId="274771599" sldId="322"/>
            <ac:spMk id="96258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9:48:44.298" v="5755" actId="14100"/>
          <ac:spMkLst>
            <pc:docMk/>
            <pc:sldMk cId="274771599" sldId="322"/>
            <ac:spMk id="96259" creationId="{00000000-0000-0000-0000-000000000000}"/>
          </ac:spMkLst>
        </pc:spChg>
        <pc:grpChg chg="del mod">
          <ac:chgData name="Jason Lillywhite" userId="f5135ee0-6ad9-4b04-8840-c96affa9e19e" providerId="ADAL" clId="{5CE3CB32-3E20-4319-A726-1EB65077DADB}" dt="2024-08-13T21:14:47.228" v="2921" actId="27803"/>
          <ac:grpSpMkLst>
            <pc:docMk/>
            <pc:sldMk cId="274771599" sldId="322"/>
            <ac:grpSpMk id="12" creationId="{91C5EE66-C563-B563-9787-85D5D82AF29A}"/>
          </ac:grpSpMkLst>
        </pc:grpChg>
        <pc:grpChg chg="mod">
          <ac:chgData name="Jason Lillywhite" userId="f5135ee0-6ad9-4b04-8840-c96affa9e19e" providerId="ADAL" clId="{5CE3CB32-3E20-4319-A726-1EB65077DADB}" dt="2024-08-13T21:15:15.338" v="2924" actId="207"/>
          <ac:grpSpMkLst>
            <pc:docMk/>
            <pc:sldMk cId="274771599" sldId="322"/>
            <ac:grpSpMk id="19" creationId="{620BAF38-9B0F-3EBF-4907-86FDD0C8D562}"/>
          </ac:grpSpMkLst>
        </pc:grpChg>
        <pc:picChg chg="add mod">
          <ac:chgData name="Jason Lillywhite" userId="f5135ee0-6ad9-4b04-8840-c96affa9e19e" providerId="ADAL" clId="{5CE3CB32-3E20-4319-A726-1EB65077DADB}" dt="2024-08-14T19:48:57.206" v="5758" actId="14861"/>
          <ac:picMkLst>
            <pc:docMk/>
            <pc:sldMk cId="274771599" sldId="322"/>
            <ac:picMk id="5" creationId="{BAF1BD86-1C8C-11C7-DC60-411AA434FD08}"/>
          </ac:picMkLst>
        </pc:picChg>
        <pc:picChg chg="add del mod">
          <ac:chgData name="Jason Lillywhite" userId="f5135ee0-6ad9-4b04-8840-c96affa9e19e" providerId="ADAL" clId="{5CE3CB32-3E20-4319-A726-1EB65077DADB}" dt="2024-08-13T21:15:10.692" v="2923" actId="27803"/>
          <ac:picMkLst>
            <pc:docMk/>
            <pc:sldMk cId="274771599" sldId="322"/>
            <ac:picMk id="9" creationId="{AFEC4E3A-F25C-B2AA-F6A3-F898FD847527}"/>
          </ac:picMkLst>
        </pc:picChg>
        <pc:picChg chg="add del mod">
          <ac:chgData name="Jason Lillywhite" userId="f5135ee0-6ad9-4b04-8840-c96affa9e19e" providerId="ADAL" clId="{5CE3CB32-3E20-4319-A726-1EB65077DADB}" dt="2024-08-13T21:14:47.228" v="2921" actId="27803"/>
          <ac:picMkLst>
            <pc:docMk/>
            <pc:sldMk cId="274771599" sldId="322"/>
            <ac:picMk id="11" creationId="{33B1975E-DCAB-BA9C-4DDF-24977C93E0BD}"/>
          </ac:picMkLst>
        </pc:picChg>
        <pc:picChg chg="add del mod">
          <ac:chgData name="Jason Lillywhite" userId="f5135ee0-6ad9-4b04-8840-c96affa9e19e" providerId="ADAL" clId="{5CE3CB32-3E20-4319-A726-1EB65077DADB}" dt="2024-08-13T21:49:50.075" v="3007" actId="478"/>
          <ac:picMkLst>
            <pc:docMk/>
            <pc:sldMk cId="274771599" sldId="322"/>
            <ac:picMk id="25" creationId="{4B262A68-C246-95DC-2979-A4B177F7D3D8}"/>
          </ac:picMkLst>
        </pc:picChg>
        <pc:picChg chg="add del mod">
          <ac:chgData name="Jason Lillywhite" userId="f5135ee0-6ad9-4b04-8840-c96affa9e19e" providerId="ADAL" clId="{5CE3CB32-3E20-4319-A726-1EB65077DADB}" dt="2024-09-09T03:23:50.578" v="12379" actId="478"/>
          <ac:picMkLst>
            <pc:docMk/>
            <pc:sldMk cId="274771599" sldId="322"/>
            <ac:picMk id="27" creationId="{A0475044-2FD0-A65D-042E-F3004D1E425C}"/>
          </ac:picMkLst>
        </pc:picChg>
      </pc:sldChg>
      <pc:sldChg chg="addSp delSp modSp mod chgLayout">
        <pc:chgData name="Jason Lillywhite" userId="f5135ee0-6ad9-4b04-8840-c96affa9e19e" providerId="ADAL" clId="{5CE3CB32-3E20-4319-A726-1EB65077DADB}" dt="2024-08-14T17:30:46.589" v="3693" actId="20577"/>
        <pc:sldMkLst>
          <pc:docMk/>
          <pc:sldMk cId="3111118933" sldId="323"/>
        </pc:sldMkLst>
        <pc:spChg chg="mod ord">
          <ac:chgData name="Jason Lillywhite" userId="f5135ee0-6ad9-4b04-8840-c96affa9e19e" providerId="ADAL" clId="{5CE3CB32-3E20-4319-A726-1EB65077DADB}" dt="2024-08-13T21:21:34.297" v="2952" actId="6264"/>
          <ac:spMkLst>
            <pc:docMk/>
            <pc:sldMk cId="3111118933" sldId="323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7:30:46.589" v="3693" actId="20577"/>
          <ac:spMkLst>
            <pc:docMk/>
            <pc:sldMk cId="3111118933" sldId="323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1:21:34.297" v="2952" actId="6264"/>
          <ac:spMkLst>
            <pc:docMk/>
            <pc:sldMk cId="3111118933" sldId="323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1:21:34.297" v="2952" actId="6264"/>
          <ac:spMkLst>
            <pc:docMk/>
            <pc:sldMk cId="3111118933" sldId="323"/>
            <ac:spMk id="5" creationId="{D5BABC36-7C4D-4811-98FD-B264585FE1E7}"/>
          </ac:spMkLst>
        </pc:spChg>
        <pc:spChg chg="add del mod">
          <ac:chgData name="Jason Lillywhite" userId="f5135ee0-6ad9-4b04-8840-c96affa9e19e" providerId="ADAL" clId="{5CE3CB32-3E20-4319-A726-1EB65077DADB}" dt="2024-08-13T21:21:34.297" v="2952" actId="6264"/>
          <ac:spMkLst>
            <pc:docMk/>
            <pc:sldMk cId="3111118933" sldId="323"/>
            <ac:spMk id="6" creationId="{F3414798-7527-1782-485B-54F1266F6892}"/>
          </ac:spMkLst>
        </pc:spChg>
        <pc:spChg chg="add del mod">
          <ac:chgData name="Jason Lillywhite" userId="f5135ee0-6ad9-4b04-8840-c96affa9e19e" providerId="ADAL" clId="{5CE3CB32-3E20-4319-A726-1EB65077DADB}" dt="2024-08-13T21:21:34.297" v="2952" actId="6264"/>
          <ac:spMkLst>
            <pc:docMk/>
            <pc:sldMk cId="3111118933" sldId="323"/>
            <ac:spMk id="7" creationId="{03587D4F-2F06-7869-7C48-E2D3F55C76A9}"/>
          </ac:spMkLst>
        </pc:spChg>
        <pc:spChg chg="add del mod">
          <ac:chgData name="Jason Lillywhite" userId="f5135ee0-6ad9-4b04-8840-c96affa9e19e" providerId="ADAL" clId="{5CE3CB32-3E20-4319-A726-1EB65077DADB}" dt="2024-08-13T21:21:34.297" v="2952" actId="6264"/>
          <ac:spMkLst>
            <pc:docMk/>
            <pc:sldMk cId="3111118933" sldId="323"/>
            <ac:spMk id="8" creationId="{1A01A49D-E3C8-0BF8-75A5-6D6611FDF322}"/>
          </ac:spMkLst>
        </pc:spChg>
        <pc:spChg chg="add del mod">
          <ac:chgData name="Jason Lillywhite" userId="f5135ee0-6ad9-4b04-8840-c96affa9e19e" providerId="ADAL" clId="{5CE3CB32-3E20-4319-A726-1EB65077DADB}" dt="2024-08-13T21:21:34.297" v="2952" actId="6264"/>
          <ac:spMkLst>
            <pc:docMk/>
            <pc:sldMk cId="3111118933" sldId="323"/>
            <ac:spMk id="10" creationId="{A6571732-BB23-E819-5204-1489E75536ED}"/>
          </ac:spMkLst>
        </pc:spChg>
        <pc:spChg chg="add del mod">
          <ac:chgData name="Jason Lillywhite" userId="f5135ee0-6ad9-4b04-8840-c96affa9e19e" providerId="ADAL" clId="{5CE3CB32-3E20-4319-A726-1EB65077DADB}" dt="2024-08-13T21:21:34.297" v="2952" actId="6264"/>
          <ac:spMkLst>
            <pc:docMk/>
            <pc:sldMk cId="3111118933" sldId="323"/>
            <ac:spMk id="11" creationId="{7F534764-B7D6-6BC6-1ACA-48303FCF67C1}"/>
          </ac:spMkLst>
        </pc:spChg>
        <pc:graphicFrameChg chg="mod ord">
          <ac:chgData name="Jason Lillywhite" userId="f5135ee0-6ad9-4b04-8840-c96affa9e19e" providerId="ADAL" clId="{5CE3CB32-3E20-4319-A726-1EB65077DADB}" dt="2024-08-13T22:28:18.292" v="3220" actId="5736"/>
          <ac:graphicFrameMkLst>
            <pc:docMk/>
            <pc:sldMk cId="3111118933" sldId="323"/>
            <ac:graphicFrameMk id="9" creationId="{00000000-0000-0000-0000-000000000000}"/>
          </ac:graphicFrameMkLst>
        </pc:graphicFrameChg>
      </pc:sldChg>
      <pc:sldChg chg="addSp delSp modSp mod ord delAnim">
        <pc:chgData name="Jason Lillywhite" userId="f5135ee0-6ad9-4b04-8840-c96affa9e19e" providerId="ADAL" clId="{5CE3CB32-3E20-4319-A726-1EB65077DADB}" dt="2024-08-14T19:52:37.962" v="5770" actId="478"/>
        <pc:sldMkLst>
          <pc:docMk/>
          <pc:sldMk cId="308224085" sldId="324"/>
        </pc:sldMkLst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3" creationId="{E6749952-9C0C-9A09-14ED-B007092A9460}"/>
          </ac:spMkLst>
        </pc:spChg>
        <pc:spChg chg="del">
          <ac:chgData name="Jason Lillywhite" userId="f5135ee0-6ad9-4b04-8840-c96affa9e19e" providerId="ADAL" clId="{5CE3CB32-3E20-4319-A726-1EB65077DADB}" dt="2024-08-14T17:52:29.129" v="3987" actId="478"/>
          <ac:spMkLst>
            <pc:docMk/>
            <pc:sldMk cId="308224085" sldId="324"/>
            <ac:spMk id="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8" creationId="{00000000-0000-0000-0000-000000000000}"/>
          </ac:spMkLst>
        </pc:spChg>
        <pc:spChg chg="add 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9" creationId="{1AED64A8-3399-BD76-9AA9-B1FD2252CE98}"/>
          </ac:spMkLst>
        </pc:spChg>
        <pc:spChg chg="del">
          <ac:chgData name="Jason Lillywhite" userId="f5135ee0-6ad9-4b04-8840-c96affa9e19e" providerId="ADAL" clId="{5CE3CB32-3E20-4319-A726-1EB65077DADB}" dt="2024-08-14T19:51:57.327" v="5760" actId="22"/>
          <ac:spMkLst>
            <pc:docMk/>
            <pc:sldMk cId="308224085" sldId="324"/>
            <ac:spMk id="12" creationId="{CCF7E3BA-8077-BFE5-242F-4AE4B276B880}"/>
          </ac:spMkLst>
        </pc:spChg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13" creationId="{C2A9B12F-6B49-911C-D33A-8664A7CF04F6}"/>
          </ac:spMkLst>
        </pc:spChg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15" creationId="{02E25DC6-2428-3DB1-9A2F-9B864FD33ECD}"/>
          </ac:spMkLst>
        </pc:spChg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16" creationId="{932578BF-47BA-E93C-014D-E37DF35D6214}"/>
          </ac:spMkLst>
        </pc:spChg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17" creationId="{6AAFE0A2-4793-0CC1-CE5C-D243EF8C7B54}"/>
          </ac:spMkLst>
        </pc:spChg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18" creationId="{B727F6F5-DD6C-B3C4-F313-D6A3C5FA989C}"/>
          </ac:spMkLst>
        </pc:spChg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19" creationId="{F78E6539-9E77-1A56-306E-E50A429858D8}"/>
          </ac:spMkLst>
        </pc:spChg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20" creationId="{353A4203-E4D5-1B8F-5629-2D4CC6A4A899}"/>
          </ac:spMkLst>
        </pc:spChg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21" creationId="{D895479E-C1D2-F7F9-E5BB-2A606F2F818E}"/>
          </ac:spMkLst>
        </pc:spChg>
        <pc:spChg chg="mod">
          <ac:chgData name="Jason Lillywhite" userId="f5135ee0-6ad9-4b04-8840-c96affa9e19e" providerId="ADAL" clId="{5CE3CB32-3E20-4319-A726-1EB65077DADB}" dt="2024-08-14T19:52:24.964" v="5767" actId="338"/>
          <ac:spMkLst>
            <pc:docMk/>
            <pc:sldMk cId="308224085" sldId="324"/>
            <ac:spMk id="22" creationId="{AAF9191A-A03C-6BC9-4B1E-A4258D1CFBDD}"/>
          </ac:spMkLst>
        </pc:spChg>
        <pc:grpChg chg="mod">
          <ac:chgData name="Jason Lillywhite" userId="f5135ee0-6ad9-4b04-8840-c96affa9e19e" providerId="ADAL" clId="{5CE3CB32-3E20-4319-A726-1EB65077DADB}" dt="2024-08-14T19:52:24.964" v="5767" actId="338"/>
          <ac:grpSpMkLst>
            <pc:docMk/>
            <pc:sldMk cId="308224085" sldId="324"/>
            <ac:grpSpMk id="1" creationId="{00000000-0000-0000-0000-000000000000}"/>
          </ac:grpSpMkLst>
        </pc:grpChg>
        <pc:grpChg chg="del mod">
          <ac:chgData name="Jason Lillywhite" userId="f5135ee0-6ad9-4b04-8840-c96affa9e19e" providerId="ADAL" clId="{5CE3CB32-3E20-4319-A726-1EB65077DADB}" dt="2024-08-14T19:52:37.962" v="5770" actId="478"/>
          <ac:grpSpMkLst>
            <pc:docMk/>
            <pc:sldMk cId="308224085" sldId="324"/>
            <ac:grpSpMk id="11" creationId="{67864A27-2273-0057-93BD-D644C827A012}"/>
          </ac:grpSpMkLst>
        </pc:grpChg>
        <pc:grpChg chg="mod">
          <ac:chgData name="Jason Lillywhite" userId="f5135ee0-6ad9-4b04-8840-c96affa9e19e" providerId="ADAL" clId="{5CE3CB32-3E20-4319-A726-1EB65077DADB}" dt="2024-08-14T19:52:24.964" v="5767" actId="338"/>
          <ac:grpSpMkLst>
            <pc:docMk/>
            <pc:sldMk cId="308224085" sldId="324"/>
            <ac:grpSpMk id="14" creationId="{3912EEEA-B94A-3D06-0C7E-CC00F3D021CB}"/>
          </ac:grpSpMkLst>
        </pc:grpChg>
        <pc:picChg chg="del">
          <ac:chgData name="Jason Lillywhite" userId="f5135ee0-6ad9-4b04-8840-c96affa9e19e" providerId="ADAL" clId="{5CE3CB32-3E20-4319-A726-1EB65077DADB}" dt="2024-08-14T17:50:17.069" v="3928" actId="478"/>
          <ac:picMkLst>
            <pc:docMk/>
            <pc:sldMk cId="308224085" sldId="324"/>
            <ac:picMk id="4" creationId="{00000000-0000-0000-0000-000000000000}"/>
          </ac:picMkLst>
        </pc:picChg>
        <pc:picChg chg="add mod ord">
          <ac:chgData name="Jason Lillywhite" userId="f5135ee0-6ad9-4b04-8840-c96affa9e19e" providerId="ADAL" clId="{5CE3CB32-3E20-4319-A726-1EB65077DADB}" dt="2024-08-14T19:52:24.964" v="5767" actId="338"/>
          <ac:picMkLst>
            <pc:docMk/>
            <pc:sldMk cId="308224085" sldId="324"/>
            <ac:picMk id="5" creationId="{7FD81EB5-573A-189E-C882-2E2A41D5AA95}"/>
          </ac:picMkLst>
        </pc:picChg>
        <pc:picChg chg="del">
          <ac:chgData name="Jason Lillywhite" userId="f5135ee0-6ad9-4b04-8840-c96affa9e19e" providerId="ADAL" clId="{5CE3CB32-3E20-4319-A726-1EB65077DADB}" dt="2024-08-14T19:50:55.460" v="5759" actId="478"/>
          <ac:picMkLst>
            <pc:docMk/>
            <pc:sldMk cId="308224085" sldId="324"/>
            <ac:picMk id="6" creationId="{00000000-0000-0000-0000-000000000000}"/>
          </ac:picMkLst>
        </pc:picChg>
        <pc:picChg chg="add del mod">
          <ac:chgData name="Jason Lillywhite" userId="f5135ee0-6ad9-4b04-8840-c96affa9e19e" providerId="ADAL" clId="{5CE3CB32-3E20-4319-A726-1EB65077DADB}" dt="2024-08-14T19:52:24.964" v="5767" actId="338"/>
          <ac:picMkLst>
            <pc:docMk/>
            <pc:sldMk cId="308224085" sldId="324"/>
            <ac:picMk id="10" creationId="{68C80DE9-63A2-3E2D-E220-3EEE81EE97D2}"/>
          </ac:picMkLst>
        </pc:picChg>
      </pc:sldChg>
      <pc:sldChg chg="addSp delSp modSp del mod chgLayout">
        <pc:chgData name="Jason Lillywhite" userId="f5135ee0-6ad9-4b04-8840-c96affa9e19e" providerId="ADAL" clId="{5CE3CB32-3E20-4319-A726-1EB65077DADB}" dt="2024-08-14T18:16:27.542" v="4627" actId="2696"/>
        <pc:sldMkLst>
          <pc:docMk/>
          <pc:sldMk cId="1803807357" sldId="327"/>
        </pc:sldMkLst>
        <pc:spChg chg="mod ord">
          <ac:chgData name="Jason Lillywhite" userId="f5135ee0-6ad9-4b04-8840-c96affa9e19e" providerId="ADAL" clId="{5CE3CB32-3E20-4319-A726-1EB65077DADB}" dt="2024-08-14T17:55:58.412" v="4080" actId="20577"/>
          <ac:spMkLst>
            <pc:docMk/>
            <pc:sldMk cId="1803807357" sldId="327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15:59.547" v="4622" actId="20577"/>
          <ac:spMkLst>
            <pc:docMk/>
            <pc:sldMk cId="1803807357" sldId="327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7:55:18.189" v="4054" actId="700"/>
          <ac:spMkLst>
            <pc:docMk/>
            <pc:sldMk cId="1803807357" sldId="327"/>
            <ac:spMk id="4" creationId="{A3C80829-A6CA-AB90-FC0E-C863FCD8AD04}"/>
          </ac:spMkLst>
        </pc:spChg>
        <pc:spChg chg="add del mod ord">
          <ac:chgData name="Jason Lillywhite" userId="f5135ee0-6ad9-4b04-8840-c96affa9e19e" providerId="ADAL" clId="{5CE3CB32-3E20-4319-A726-1EB65077DADB}" dt="2024-08-14T17:55:22.461" v="4056" actId="478"/>
          <ac:spMkLst>
            <pc:docMk/>
            <pc:sldMk cId="1803807357" sldId="327"/>
            <ac:spMk id="5" creationId="{A6976E47-89AB-3A23-A7FD-BBEF38D54CDB}"/>
          </ac:spMkLst>
        </pc:spChg>
        <pc:spChg chg="mod ord">
          <ac:chgData name="Jason Lillywhite" userId="f5135ee0-6ad9-4b04-8840-c96affa9e19e" providerId="ADAL" clId="{5CE3CB32-3E20-4319-A726-1EB65077DADB}" dt="2024-08-14T17:55:18.189" v="4054" actId="700"/>
          <ac:spMkLst>
            <pc:docMk/>
            <pc:sldMk cId="1803807357" sldId="327"/>
            <ac:spMk id="10" creationId="{00000000-0000-0000-0000-000000000000}"/>
          </ac:spMkLst>
        </pc:spChg>
        <pc:spChg chg="del">
          <ac:chgData name="Jason Lillywhite" userId="f5135ee0-6ad9-4b04-8840-c96affa9e19e" providerId="ADAL" clId="{5CE3CB32-3E20-4319-A726-1EB65077DADB}" dt="2024-08-14T17:55:18.189" v="4054" actId="700"/>
          <ac:spMkLst>
            <pc:docMk/>
            <pc:sldMk cId="1803807357" sldId="327"/>
            <ac:spMk id="15" creationId="{A27FCA3A-27BC-88DA-C049-59BBD70B9A36}"/>
          </ac:spMkLst>
        </pc:spChg>
        <pc:grpChg chg="mod">
          <ac:chgData name="Jason Lillywhite" userId="f5135ee0-6ad9-4b04-8840-c96affa9e19e" providerId="ADAL" clId="{5CE3CB32-3E20-4319-A726-1EB65077DADB}" dt="2024-08-14T17:55:26.111" v="4057" actId="14100"/>
          <ac:grpSpMkLst>
            <pc:docMk/>
            <pc:sldMk cId="1803807357" sldId="327"/>
            <ac:grpSpMk id="25" creationId="{51A6F37C-AEF9-00F2-4959-72A7C753F093}"/>
          </ac:grpSpMkLst>
        </pc:grpChg>
      </pc:sldChg>
      <pc:sldChg chg="del">
        <pc:chgData name="Jason Lillywhite" userId="f5135ee0-6ad9-4b04-8840-c96affa9e19e" providerId="ADAL" clId="{5CE3CB32-3E20-4319-A726-1EB65077DADB}" dt="2024-08-14T18:25:53.799" v="4686" actId="2696"/>
        <pc:sldMkLst>
          <pc:docMk/>
          <pc:sldMk cId="4029936206" sldId="334"/>
        </pc:sldMkLst>
      </pc:sldChg>
      <pc:sldChg chg="addSp delSp modSp mod chgLayout">
        <pc:chgData name="Jason Lillywhite" userId="f5135ee0-6ad9-4b04-8840-c96affa9e19e" providerId="ADAL" clId="{5CE3CB32-3E20-4319-A726-1EB65077DADB}" dt="2024-08-14T19:40:11.962" v="5742" actId="478"/>
        <pc:sldMkLst>
          <pc:docMk/>
          <pc:sldMk cId="1641609282" sldId="338"/>
        </pc:sldMkLst>
        <pc:spChg chg="mod ord">
          <ac:chgData name="Jason Lillywhite" userId="f5135ee0-6ad9-4b04-8840-c96affa9e19e" providerId="ADAL" clId="{5CE3CB32-3E20-4319-A726-1EB65077DADB}" dt="2024-08-14T18:35:13.276" v="4950" actId="20577"/>
          <ac:spMkLst>
            <pc:docMk/>
            <pc:sldMk cId="1641609282" sldId="338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9:40:04.538" v="5741" actId="15"/>
          <ac:spMkLst>
            <pc:docMk/>
            <pc:sldMk cId="1641609282" sldId="338"/>
            <ac:spMk id="3" creationId="{00000000-0000-0000-0000-000000000000}"/>
          </ac:spMkLst>
        </pc:spChg>
        <pc:spChg chg="del">
          <ac:chgData name="Jason Lillywhite" userId="f5135ee0-6ad9-4b04-8840-c96affa9e19e" providerId="ADAL" clId="{5CE3CB32-3E20-4319-A726-1EB65077DADB}" dt="2024-08-14T18:14:59.973" v="4559" actId="478"/>
          <ac:spMkLst>
            <pc:docMk/>
            <pc:sldMk cId="1641609282" sldId="338"/>
            <ac:spMk id="4" creationId="{2E81AAE7-23DB-4788-22FE-EAF577DDD8F4}"/>
          </ac:spMkLst>
        </pc:spChg>
        <pc:spChg chg="mod">
          <ac:chgData name="Jason Lillywhite" userId="f5135ee0-6ad9-4b04-8840-c96affa9e19e" providerId="ADAL" clId="{5CE3CB32-3E20-4319-A726-1EB65077DADB}" dt="2024-08-14T18:15:01.772" v="4560"/>
          <ac:spMkLst>
            <pc:docMk/>
            <pc:sldMk cId="1641609282" sldId="338"/>
            <ac:spMk id="6" creationId="{EE76F474-CE3C-16C7-F433-04F2EF775BB9}"/>
          </ac:spMkLst>
        </pc:spChg>
        <pc:spChg chg="del">
          <ac:chgData name="Jason Lillywhite" userId="f5135ee0-6ad9-4b04-8840-c96affa9e19e" providerId="ADAL" clId="{5CE3CB32-3E20-4319-A726-1EB65077DADB}" dt="2024-08-14T18:14:59.973" v="4559" actId="478"/>
          <ac:spMkLst>
            <pc:docMk/>
            <pc:sldMk cId="1641609282" sldId="338"/>
            <ac:spMk id="7" creationId="{AC1322F1-C766-45B6-0DD1-21C4480CB093}"/>
          </ac:spMkLst>
        </pc:spChg>
        <pc:spChg chg="del">
          <ac:chgData name="Jason Lillywhite" userId="f5135ee0-6ad9-4b04-8840-c96affa9e19e" providerId="ADAL" clId="{5CE3CB32-3E20-4319-A726-1EB65077DADB}" dt="2024-08-14T18:14:59.973" v="4559" actId="478"/>
          <ac:spMkLst>
            <pc:docMk/>
            <pc:sldMk cId="1641609282" sldId="338"/>
            <ac:spMk id="9" creationId="{D1515BF0-ADA1-C0CE-B068-78751E741AD7}"/>
          </ac:spMkLst>
        </pc:spChg>
        <pc:spChg chg="mod ord">
          <ac:chgData name="Jason Lillywhite" userId="f5135ee0-6ad9-4b04-8840-c96affa9e19e" providerId="ADAL" clId="{5CE3CB32-3E20-4319-A726-1EB65077DADB}" dt="2024-08-14T18:15:06.984" v="4562" actId="6264"/>
          <ac:spMkLst>
            <pc:docMk/>
            <pc:sldMk cId="1641609282" sldId="338"/>
            <ac:spMk id="10" creationId="{00000000-0000-0000-0000-000000000000}"/>
          </ac:spMkLst>
        </pc:spChg>
        <pc:spChg chg="del">
          <ac:chgData name="Jason Lillywhite" userId="f5135ee0-6ad9-4b04-8840-c96affa9e19e" providerId="ADAL" clId="{5CE3CB32-3E20-4319-A726-1EB65077DADB}" dt="2024-08-14T18:14:59.973" v="4559" actId="478"/>
          <ac:spMkLst>
            <pc:docMk/>
            <pc:sldMk cId="1641609282" sldId="338"/>
            <ac:spMk id="11" creationId="{6019B00C-B37B-5760-8C7C-8BB18CDBD04D}"/>
          </ac:spMkLst>
        </pc:spChg>
        <pc:spChg chg="del">
          <ac:chgData name="Jason Lillywhite" userId="f5135ee0-6ad9-4b04-8840-c96affa9e19e" providerId="ADAL" clId="{5CE3CB32-3E20-4319-A726-1EB65077DADB}" dt="2024-08-14T18:14:59.973" v="4559" actId="478"/>
          <ac:spMkLst>
            <pc:docMk/>
            <pc:sldMk cId="1641609282" sldId="338"/>
            <ac:spMk id="14" creationId="{6067B5DC-644F-EE37-5056-C60610B5BA90}"/>
          </ac:spMkLst>
        </pc:spChg>
        <pc:spChg chg="mod">
          <ac:chgData name="Jason Lillywhite" userId="f5135ee0-6ad9-4b04-8840-c96affa9e19e" providerId="ADAL" clId="{5CE3CB32-3E20-4319-A726-1EB65077DADB}" dt="2024-08-14T18:15:01.772" v="4560"/>
          <ac:spMkLst>
            <pc:docMk/>
            <pc:sldMk cId="1641609282" sldId="338"/>
            <ac:spMk id="17" creationId="{3BE18141-C3AB-0B4D-7850-3B197CF3D99A}"/>
          </ac:spMkLst>
        </pc:spChg>
        <pc:spChg chg="del">
          <ac:chgData name="Jason Lillywhite" userId="f5135ee0-6ad9-4b04-8840-c96affa9e19e" providerId="ADAL" clId="{5CE3CB32-3E20-4319-A726-1EB65077DADB}" dt="2024-08-14T18:14:59.973" v="4559" actId="478"/>
          <ac:spMkLst>
            <pc:docMk/>
            <pc:sldMk cId="1641609282" sldId="338"/>
            <ac:spMk id="18" creationId="{CB24645A-19BB-C2FD-41DE-DA6FE80312B6}"/>
          </ac:spMkLst>
        </pc:spChg>
        <pc:spChg chg="mod">
          <ac:chgData name="Jason Lillywhite" userId="f5135ee0-6ad9-4b04-8840-c96affa9e19e" providerId="ADAL" clId="{5CE3CB32-3E20-4319-A726-1EB65077DADB}" dt="2024-08-14T18:15:01.772" v="4560"/>
          <ac:spMkLst>
            <pc:docMk/>
            <pc:sldMk cId="1641609282" sldId="338"/>
            <ac:spMk id="19" creationId="{832E2E99-CA78-A437-77B1-E537A585798E}"/>
          </ac:spMkLst>
        </pc:spChg>
        <pc:spChg chg="mod">
          <ac:chgData name="Jason Lillywhite" userId="f5135ee0-6ad9-4b04-8840-c96affa9e19e" providerId="ADAL" clId="{5CE3CB32-3E20-4319-A726-1EB65077DADB}" dt="2024-08-14T18:15:01.772" v="4560"/>
          <ac:spMkLst>
            <pc:docMk/>
            <pc:sldMk cId="1641609282" sldId="338"/>
            <ac:spMk id="22" creationId="{928F93F2-C3FD-2EF4-F18A-24836FCBD8CC}"/>
          </ac:spMkLst>
        </pc:spChg>
        <pc:spChg chg="mod">
          <ac:chgData name="Jason Lillywhite" userId="f5135ee0-6ad9-4b04-8840-c96affa9e19e" providerId="ADAL" clId="{5CE3CB32-3E20-4319-A726-1EB65077DADB}" dt="2024-08-14T18:15:01.772" v="4560"/>
          <ac:spMkLst>
            <pc:docMk/>
            <pc:sldMk cId="1641609282" sldId="338"/>
            <ac:spMk id="24" creationId="{ED833489-BCD3-84F2-7295-AB1E90EAE616}"/>
          </ac:spMkLst>
        </pc:spChg>
        <pc:spChg chg="add del mod">
          <ac:chgData name="Jason Lillywhite" userId="f5135ee0-6ad9-4b04-8840-c96affa9e19e" providerId="ADAL" clId="{5CE3CB32-3E20-4319-A726-1EB65077DADB}" dt="2024-08-14T18:15:06.984" v="4562" actId="6264"/>
          <ac:spMkLst>
            <pc:docMk/>
            <pc:sldMk cId="1641609282" sldId="338"/>
            <ac:spMk id="25" creationId="{8F2FE9CB-A99A-3856-AF9B-A8AEB7C13CF8}"/>
          </ac:spMkLst>
        </pc:spChg>
        <pc:spChg chg="add del mod">
          <ac:chgData name="Jason Lillywhite" userId="f5135ee0-6ad9-4b04-8840-c96affa9e19e" providerId="ADAL" clId="{5CE3CB32-3E20-4319-A726-1EB65077DADB}" dt="2024-08-14T18:15:06.984" v="4562" actId="6264"/>
          <ac:spMkLst>
            <pc:docMk/>
            <pc:sldMk cId="1641609282" sldId="338"/>
            <ac:spMk id="26" creationId="{725C350E-6F9C-7AFA-914E-5D8DEF1CDFCD}"/>
          </ac:spMkLst>
        </pc:spChg>
        <pc:spChg chg="add del mod">
          <ac:chgData name="Jason Lillywhite" userId="f5135ee0-6ad9-4b04-8840-c96affa9e19e" providerId="ADAL" clId="{5CE3CB32-3E20-4319-A726-1EB65077DADB}" dt="2024-08-14T18:15:06.984" v="4562" actId="6264"/>
          <ac:spMkLst>
            <pc:docMk/>
            <pc:sldMk cId="1641609282" sldId="338"/>
            <ac:spMk id="27" creationId="{5F76EF0A-6009-68A8-0CA7-A525432C91FA}"/>
          </ac:spMkLst>
        </pc:spChg>
        <pc:spChg chg="add del mod ord">
          <ac:chgData name="Jason Lillywhite" userId="f5135ee0-6ad9-4b04-8840-c96affa9e19e" providerId="ADAL" clId="{5CE3CB32-3E20-4319-A726-1EB65077DADB}" dt="2024-08-14T19:40:11.962" v="5742" actId="478"/>
          <ac:spMkLst>
            <pc:docMk/>
            <pc:sldMk cId="1641609282" sldId="338"/>
            <ac:spMk id="28" creationId="{5A989EBD-B8B9-7EC6-8D60-4088AB3559AF}"/>
          </ac:spMkLst>
        </pc:spChg>
        <pc:spChg chg="add mod">
          <ac:chgData name="Jason Lillywhite" userId="f5135ee0-6ad9-4b04-8840-c96affa9e19e" providerId="ADAL" clId="{5CE3CB32-3E20-4319-A726-1EB65077DADB}" dt="2024-08-14T18:29:11.725" v="4827" actId="1076"/>
          <ac:spMkLst>
            <pc:docMk/>
            <pc:sldMk cId="1641609282" sldId="338"/>
            <ac:spMk id="31" creationId="{DC171301-EDF0-99B6-BE66-E9DB0696FC38}"/>
          </ac:spMkLst>
        </pc:spChg>
        <pc:grpChg chg="add mod">
          <ac:chgData name="Jason Lillywhite" userId="f5135ee0-6ad9-4b04-8840-c96affa9e19e" providerId="ADAL" clId="{5CE3CB32-3E20-4319-A726-1EB65077DADB}" dt="2024-08-14T18:22:27.445" v="4668" actId="1076"/>
          <ac:grpSpMkLst>
            <pc:docMk/>
            <pc:sldMk cId="1641609282" sldId="338"/>
            <ac:grpSpMk id="5" creationId="{4C7F5D35-3EF3-1E8C-AF09-CC001E78A11F}"/>
          </ac:grpSpMkLst>
        </pc:grpChg>
        <pc:cxnChg chg="del">
          <ac:chgData name="Jason Lillywhite" userId="f5135ee0-6ad9-4b04-8840-c96affa9e19e" providerId="ADAL" clId="{5CE3CB32-3E20-4319-A726-1EB65077DADB}" dt="2024-08-14T18:14:59.973" v="4559" actId="478"/>
          <ac:cxnSpMkLst>
            <pc:docMk/>
            <pc:sldMk cId="1641609282" sldId="338"/>
            <ac:cxnSpMk id="8" creationId="{D028726D-7EC1-0CD6-BD48-E49D2F6991D0}"/>
          </ac:cxnSpMkLst>
        </pc:cxnChg>
        <pc:cxnChg chg="del">
          <ac:chgData name="Jason Lillywhite" userId="f5135ee0-6ad9-4b04-8840-c96affa9e19e" providerId="ADAL" clId="{5CE3CB32-3E20-4319-A726-1EB65077DADB}" dt="2024-08-14T18:14:59.973" v="4559" actId="478"/>
          <ac:cxnSpMkLst>
            <pc:docMk/>
            <pc:sldMk cId="1641609282" sldId="338"/>
            <ac:cxnSpMk id="12" creationId="{092E1184-0D52-F66D-E697-3CD74A996B53}"/>
          </ac:cxnSpMkLst>
        </pc:cxnChg>
        <pc:cxnChg chg="del mod">
          <ac:chgData name="Jason Lillywhite" userId="f5135ee0-6ad9-4b04-8840-c96affa9e19e" providerId="ADAL" clId="{5CE3CB32-3E20-4319-A726-1EB65077DADB}" dt="2024-08-14T18:14:59.973" v="4559" actId="478"/>
          <ac:cxnSpMkLst>
            <pc:docMk/>
            <pc:sldMk cId="1641609282" sldId="338"/>
            <ac:cxnSpMk id="13" creationId="{AF13BFBA-BC3D-358F-A1AF-8C93D2664021}"/>
          </ac:cxnSpMkLst>
        </pc:cxnChg>
        <pc:cxnChg chg="del mod">
          <ac:chgData name="Jason Lillywhite" userId="f5135ee0-6ad9-4b04-8840-c96affa9e19e" providerId="ADAL" clId="{5CE3CB32-3E20-4319-A726-1EB65077DADB}" dt="2024-08-14T18:14:59.973" v="4559" actId="478"/>
          <ac:cxnSpMkLst>
            <pc:docMk/>
            <pc:sldMk cId="1641609282" sldId="338"/>
            <ac:cxnSpMk id="15" creationId="{4357580E-3F51-E841-6DC6-ECCD2441230B}"/>
          </ac:cxnSpMkLst>
        </pc:cxnChg>
        <pc:cxnChg chg="mod">
          <ac:chgData name="Jason Lillywhite" userId="f5135ee0-6ad9-4b04-8840-c96affa9e19e" providerId="ADAL" clId="{5CE3CB32-3E20-4319-A726-1EB65077DADB}" dt="2024-08-14T18:15:01.772" v="4560"/>
          <ac:cxnSpMkLst>
            <pc:docMk/>
            <pc:sldMk cId="1641609282" sldId="338"/>
            <ac:cxnSpMk id="16" creationId="{838D1639-300F-0CBE-390B-7D2C2CEB604B}"/>
          </ac:cxnSpMkLst>
        </pc:cxnChg>
        <pc:cxnChg chg="mod">
          <ac:chgData name="Jason Lillywhite" userId="f5135ee0-6ad9-4b04-8840-c96affa9e19e" providerId="ADAL" clId="{5CE3CB32-3E20-4319-A726-1EB65077DADB}" dt="2024-08-14T18:15:01.772" v="4560"/>
          <ac:cxnSpMkLst>
            <pc:docMk/>
            <pc:sldMk cId="1641609282" sldId="338"/>
            <ac:cxnSpMk id="20" creationId="{D0035895-436E-7F40-A240-D9101FD361E9}"/>
          </ac:cxnSpMkLst>
        </pc:cxnChg>
        <pc:cxnChg chg="mod">
          <ac:chgData name="Jason Lillywhite" userId="f5135ee0-6ad9-4b04-8840-c96affa9e19e" providerId="ADAL" clId="{5CE3CB32-3E20-4319-A726-1EB65077DADB}" dt="2024-08-14T18:15:01.772" v="4560"/>
          <ac:cxnSpMkLst>
            <pc:docMk/>
            <pc:sldMk cId="1641609282" sldId="338"/>
            <ac:cxnSpMk id="21" creationId="{4C3205CA-A71F-BE12-9BC8-9043E246DF0C}"/>
          </ac:cxnSpMkLst>
        </pc:cxnChg>
        <pc:cxnChg chg="mod">
          <ac:chgData name="Jason Lillywhite" userId="f5135ee0-6ad9-4b04-8840-c96affa9e19e" providerId="ADAL" clId="{5CE3CB32-3E20-4319-A726-1EB65077DADB}" dt="2024-08-14T18:15:01.772" v="4560"/>
          <ac:cxnSpMkLst>
            <pc:docMk/>
            <pc:sldMk cId="1641609282" sldId="338"/>
            <ac:cxnSpMk id="23" creationId="{979577A8-455D-0B6E-26B1-A734D9FFE3E9}"/>
          </ac:cxnSpMkLst>
        </pc:cxnChg>
        <pc:cxnChg chg="add mod">
          <ac:chgData name="Jason Lillywhite" userId="f5135ee0-6ad9-4b04-8840-c96affa9e19e" providerId="ADAL" clId="{5CE3CB32-3E20-4319-A726-1EB65077DADB}" dt="2024-08-14T18:29:21.217" v="4829" actId="14100"/>
          <ac:cxnSpMkLst>
            <pc:docMk/>
            <pc:sldMk cId="1641609282" sldId="338"/>
            <ac:cxnSpMk id="30" creationId="{9E0D2C4D-ADCB-5213-3EE2-852B2470720E}"/>
          </ac:cxnSpMkLst>
        </pc:cxnChg>
      </pc:sldChg>
      <pc:sldChg chg="addSp delSp modSp del mod chgLayout">
        <pc:chgData name="Jason Lillywhite" userId="f5135ee0-6ad9-4b04-8840-c96affa9e19e" providerId="ADAL" clId="{5CE3CB32-3E20-4319-A726-1EB65077DADB}" dt="2024-08-14T18:30:45.976" v="4845" actId="2696"/>
        <pc:sldMkLst>
          <pc:docMk/>
          <pc:sldMk cId="3517421162" sldId="339"/>
        </pc:sldMkLst>
        <pc:spChg chg="mod ord">
          <ac:chgData name="Jason Lillywhite" userId="f5135ee0-6ad9-4b04-8840-c96affa9e19e" providerId="ADAL" clId="{5CE3CB32-3E20-4319-A726-1EB65077DADB}" dt="2024-08-14T18:30:37.618" v="4844" actId="27636"/>
          <ac:spMkLst>
            <pc:docMk/>
            <pc:sldMk cId="3517421162" sldId="339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0:37.591" v="4843" actId="6264"/>
          <ac:spMkLst>
            <pc:docMk/>
            <pc:sldMk cId="3517421162" sldId="339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0:37.591" v="4843" actId="6264"/>
          <ac:spMkLst>
            <pc:docMk/>
            <pc:sldMk cId="3517421162" sldId="339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0:37.591" v="4843" actId="6264"/>
          <ac:spMkLst>
            <pc:docMk/>
            <pc:sldMk cId="3517421162" sldId="339"/>
            <ac:spMk id="5" creationId="{D32E0815-B526-4A53-2314-6B1F121281D5}"/>
          </ac:spMkLst>
        </pc:spChg>
        <pc:spChg chg="add del mod">
          <ac:chgData name="Jason Lillywhite" userId="f5135ee0-6ad9-4b04-8840-c96affa9e19e" providerId="ADAL" clId="{5CE3CB32-3E20-4319-A726-1EB65077DADB}" dt="2024-08-14T18:30:37.591" v="4843" actId="6264"/>
          <ac:spMkLst>
            <pc:docMk/>
            <pc:sldMk cId="3517421162" sldId="339"/>
            <ac:spMk id="6" creationId="{E4994A54-DAFE-903E-692E-D1A5253BC94C}"/>
          </ac:spMkLst>
        </pc:spChg>
        <pc:spChg chg="add del mod">
          <ac:chgData name="Jason Lillywhite" userId="f5135ee0-6ad9-4b04-8840-c96affa9e19e" providerId="ADAL" clId="{5CE3CB32-3E20-4319-A726-1EB65077DADB}" dt="2024-08-14T18:30:37.591" v="4843" actId="6264"/>
          <ac:spMkLst>
            <pc:docMk/>
            <pc:sldMk cId="3517421162" sldId="339"/>
            <ac:spMk id="7" creationId="{CBCDDF54-391C-F2A7-ED3C-5E1910A39458}"/>
          </ac:spMkLst>
        </pc:spChg>
        <pc:spChg chg="add del mod">
          <ac:chgData name="Jason Lillywhite" userId="f5135ee0-6ad9-4b04-8840-c96affa9e19e" providerId="ADAL" clId="{5CE3CB32-3E20-4319-A726-1EB65077DADB}" dt="2024-08-14T18:30:37.591" v="4843" actId="6264"/>
          <ac:spMkLst>
            <pc:docMk/>
            <pc:sldMk cId="3517421162" sldId="339"/>
            <ac:spMk id="8" creationId="{C7C7744F-F2D3-3BCD-D4FB-02C7EA54DA64}"/>
          </ac:spMkLst>
        </pc:spChg>
        <pc:spChg chg="add del mod">
          <ac:chgData name="Jason Lillywhite" userId="f5135ee0-6ad9-4b04-8840-c96affa9e19e" providerId="ADAL" clId="{5CE3CB32-3E20-4319-A726-1EB65077DADB}" dt="2024-08-14T18:30:37.591" v="4843" actId="6264"/>
          <ac:spMkLst>
            <pc:docMk/>
            <pc:sldMk cId="3517421162" sldId="339"/>
            <ac:spMk id="9" creationId="{161B25CC-ED06-FCAA-D060-7AA9F4FA600F}"/>
          </ac:spMkLst>
        </pc:spChg>
      </pc:sldChg>
      <pc:sldChg chg="add">
        <pc:chgData name="Jason Lillywhite" userId="f5135ee0-6ad9-4b04-8840-c96affa9e19e" providerId="ADAL" clId="{5CE3CB32-3E20-4319-A726-1EB65077DADB}" dt="2024-08-15T23:39:20.474" v="9967"/>
        <pc:sldMkLst>
          <pc:docMk/>
          <pc:sldMk cId="2638002966" sldId="345"/>
        </pc:sldMkLst>
      </pc:sldChg>
      <pc:sldChg chg="addSp delSp modSp del mod delAnim chgLayout">
        <pc:chgData name="Jason Lillywhite" userId="f5135ee0-6ad9-4b04-8840-c96affa9e19e" providerId="ADAL" clId="{5CE3CB32-3E20-4319-A726-1EB65077DADB}" dt="2024-08-15T23:38:33.011" v="9941" actId="2696"/>
        <pc:sldMkLst>
          <pc:docMk/>
          <pc:sldMk cId="4019797206" sldId="345"/>
        </pc:sldMkLst>
        <pc:spChg chg="mod ord">
          <ac:chgData name="Jason Lillywhite" userId="f5135ee0-6ad9-4b04-8840-c96affa9e19e" providerId="ADAL" clId="{5CE3CB32-3E20-4319-A726-1EB65077DADB}" dt="2024-08-14T18:30:52.410" v="4846" actId="6264"/>
          <ac:spMkLst>
            <pc:docMk/>
            <pc:sldMk cId="4019797206" sldId="345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0:52.410" v="4846" actId="6264"/>
          <ac:spMkLst>
            <pc:docMk/>
            <pc:sldMk cId="4019797206" sldId="345"/>
            <ac:spMk id="3" creationId="{FF8C5BF7-0054-64C1-4813-D0A5F76C545E}"/>
          </ac:spMkLst>
        </pc:spChg>
        <pc:spChg chg="add del mod">
          <ac:chgData name="Jason Lillywhite" userId="f5135ee0-6ad9-4b04-8840-c96affa9e19e" providerId="ADAL" clId="{5CE3CB32-3E20-4319-A726-1EB65077DADB}" dt="2024-08-14T18:30:52.410" v="4846" actId="6264"/>
          <ac:spMkLst>
            <pc:docMk/>
            <pc:sldMk cId="4019797206" sldId="345"/>
            <ac:spMk id="4" creationId="{53B5660F-5B26-92FF-A77E-1B65A73CFA92}"/>
          </ac:spMkLst>
        </pc:spChg>
        <pc:spChg chg="del mod">
          <ac:chgData name="Jason Lillywhite" userId="f5135ee0-6ad9-4b04-8840-c96affa9e19e" providerId="ADAL" clId="{5CE3CB32-3E20-4319-A726-1EB65077DADB}" dt="2024-08-14T18:31:41.961" v="4851" actId="478"/>
          <ac:spMkLst>
            <pc:docMk/>
            <pc:sldMk cId="4019797206" sldId="345"/>
            <ac:spMk id="5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4T18:30:52.410" v="4846" actId="6264"/>
          <ac:spMkLst>
            <pc:docMk/>
            <pc:sldMk cId="4019797206" sldId="345"/>
            <ac:spMk id="7" creationId="{351D3B0F-6472-5981-71C6-EE74BC7C667C}"/>
          </ac:spMkLst>
        </pc:spChg>
        <pc:spChg chg="add del mod">
          <ac:chgData name="Jason Lillywhite" userId="f5135ee0-6ad9-4b04-8840-c96affa9e19e" providerId="ADAL" clId="{5CE3CB32-3E20-4319-A726-1EB65077DADB}" dt="2024-08-14T18:30:52.410" v="4846" actId="6264"/>
          <ac:spMkLst>
            <pc:docMk/>
            <pc:sldMk cId="4019797206" sldId="345"/>
            <ac:spMk id="8" creationId="{17480640-BF00-AF93-7C49-38B1D4AFE466}"/>
          </ac:spMkLst>
        </pc:spChg>
        <pc:spChg chg="add del mod">
          <ac:chgData name="Jason Lillywhite" userId="f5135ee0-6ad9-4b04-8840-c96affa9e19e" providerId="ADAL" clId="{5CE3CB32-3E20-4319-A726-1EB65077DADB}" dt="2024-08-14T18:30:52.410" v="4846" actId="6264"/>
          <ac:spMkLst>
            <pc:docMk/>
            <pc:sldMk cId="4019797206" sldId="345"/>
            <ac:spMk id="9" creationId="{E7BACEB1-68F2-4D8A-E58E-46A7F0FBD891}"/>
          </ac:spMkLst>
        </pc:spChg>
        <pc:spChg chg="mod ord">
          <ac:chgData name="Jason Lillywhite" userId="f5135ee0-6ad9-4b04-8840-c96affa9e19e" providerId="ADAL" clId="{5CE3CB32-3E20-4319-A726-1EB65077DADB}" dt="2024-08-14T18:30:52.410" v="4846" actId="6264"/>
          <ac:spMkLst>
            <pc:docMk/>
            <pc:sldMk cId="4019797206" sldId="345"/>
            <ac:spMk id="68610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4:12.717" v="4942" actId="20577"/>
          <ac:spMkLst>
            <pc:docMk/>
            <pc:sldMk cId="4019797206" sldId="345"/>
            <ac:spMk id="68611" creationId="{00000000-0000-0000-0000-000000000000}"/>
          </ac:spMkLst>
        </pc:spChg>
        <pc:picChg chg="mod">
          <ac:chgData name="Jason Lillywhite" userId="f5135ee0-6ad9-4b04-8840-c96affa9e19e" providerId="ADAL" clId="{5CE3CB32-3E20-4319-A726-1EB65077DADB}" dt="2024-08-14T18:31:48.571" v="4853" actId="1076"/>
          <ac:picMkLst>
            <pc:docMk/>
            <pc:sldMk cId="4019797206" sldId="345"/>
            <ac:picMk id="6" creationId="{00000000-0000-0000-0000-000000000000}"/>
          </ac:picMkLst>
        </pc:picChg>
      </pc:sldChg>
      <pc:sldChg chg="addSp delSp modSp del mod chgLayout">
        <pc:chgData name="Jason Lillywhite" userId="f5135ee0-6ad9-4b04-8840-c96affa9e19e" providerId="ADAL" clId="{5CE3CB32-3E20-4319-A726-1EB65077DADB}" dt="2024-08-15T23:38:33.011" v="9941" actId="2696"/>
        <pc:sldMkLst>
          <pc:docMk/>
          <pc:sldMk cId="2033091650" sldId="346"/>
        </pc:sldMkLst>
        <pc:spChg chg="mod ord">
          <ac:chgData name="Jason Lillywhite" userId="f5135ee0-6ad9-4b04-8840-c96affa9e19e" providerId="ADAL" clId="{5CE3CB32-3E20-4319-A726-1EB65077DADB}" dt="2024-08-14T18:35:02.798" v="4947" actId="6264"/>
          <ac:spMkLst>
            <pc:docMk/>
            <pc:sldMk cId="2033091650" sldId="34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20:32:53.378" v="5838" actId="15"/>
          <ac:spMkLst>
            <pc:docMk/>
            <pc:sldMk cId="2033091650" sldId="346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5:02.798" v="4947" actId="6264"/>
          <ac:spMkLst>
            <pc:docMk/>
            <pc:sldMk cId="2033091650" sldId="346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5:02.798" v="4947" actId="6264"/>
          <ac:spMkLst>
            <pc:docMk/>
            <pc:sldMk cId="2033091650" sldId="346"/>
            <ac:spMk id="5" creationId="{346E3997-A07D-E1A4-78B2-E9D91AC7B8D3}"/>
          </ac:spMkLst>
        </pc:spChg>
        <pc:spChg chg="add del mod">
          <ac:chgData name="Jason Lillywhite" userId="f5135ee0-6ad9-4b04-8840-c96affa9e19e" providerId="ADAL" clId="{5CE3CB32-3E20-4319-A726-1EB65077DADB}" dt="2024-08-14T18:35:02.798" v="4947" actId="6264"/>
          <ac:spMkLst>
            <pc:docMk/>
            <pc:sldMk cId="2033091650" sldId="346"/>
            <ac:spMk id="6" creationId="{B2985CC7-34B4-1871-4C73-9A47C51A429E}"/>
          </ac:spMkLst>
        </pc:spChg>
        <pc:spChg chg="add del mod">
          <ac:chgData name="Jason Lillywhite" userId="f5135ee0-6ad9-4b04-8840-c96affa9e19e" providerId="ADAL" clId="{5CE3CB32-3E20-4319-A726-1EB65077DADB}" dt="2024-08-14T18:35:02.798" v="4947" actId="6264"/>
          <ac:spMkLst>
            <pc:docMk/>
            <pc:sldMk cId="2033091650" sldId="346"/>
            <ac:spMk id="7" creationId="{134FB07C-A9EF-77BA-BDAC-C2618A1266C3}"/>
          </ac:spMkLst>
        </pc:spChg>
        <pc:spChg chg="add del mod">
          <ac:chgData name="Jason Lillywhite" userId="f5135ee0-6ad9-4b04-8840-c96affa9e19e" providerId="ADAL" clId="{5CE3CB32-3E20-4319-A726-1EB65077DADB}" dt="2024-08-14T18:35:02.798" v="4947" actId="6264"/>
          <ac:spMkLst>
            <pc:docMk/>
            <pc:sldMk cId="2033091650" sldId="346"/>
            <ac:spMk id="8" creationId="{F2621880-669E-2905-1123-CF30C8BD0F65}"/>
          </ac:spMkLst>
        </pc:spChg>
        <pc:spChg chg="add del mod">
          <ac:chgData name="Jason Lillywhite" userId="f5135ee0-6ad9-4b04-8840-c96affa9e19e" providerId="ADAL" clId="{5CE3CB32-3E20-4319-A726-1EB65077DADB}" dt="2024-08-14T18:35:02.798" v="4947" actId="6264"/>
          <ac:spMkLst>
            <pc:docMk/>
            <pc:sldMk cId="2033091650" sldId="346"/>
            <ac:spMk id="9" creationId="{4F1DF43D-5B11-3F3B-73CA-2BAF36E1A25B}"/>
          </ac:spMkLst>
        </pc:spChg>
      </pc:sldChg>
      <pc:sldChg chg="modSp add mod setBg">
        <pc:chgData name="Jason Lillywhite" userId="f5135ee0-6ad9-4b04-8840-c96affa9e19e" providerId="ADAL" clId="{5CE3CB32-3E20-4319-A726-1EB65077DADB}" dt="2024-08-16T20:35:04.974" v="12157" actId="20577"/>
        <pc:sldMkLst>
          <pc:docMk/>
          <pc:sldMk cId="2314071982" sldId="346"/>
        </pc:sldMkLst>
        <pc:spChg chg="mod">
          <ac:chgData name="Jason Lillywhite" userId="f5135ee0-6ad9-4b04-8840-c96affa9e19e" providerId="ADAL" clId="{5CE3CB32-3E20-4319-A726-1EB65077DADB}" dt="2024-08-16T20:35:04.974" v="12157" actId="20577"/>
          <ac:spMkLst>
            <pc:docMk/>
            <pc:sldMk cId="2314071982" sldId="346"/>
            <ac:spMk id="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6T20:34:04.050" v="12153" actId="20577"/>
          <ac:spMkLst>
            <pc:docMk/>
            <pc:sldMk cId="2314071982" sldId="346"/>
            <ac:spMk id="3" creationId="{00000000-0000-0000-0000-000000000000}"/>
          </ac:spMkLst>
        </pc:spChg>
      </pc:sldChg>
      <pc:sldChg chg="add">
        <pc:chgData name="Jason Lillywhite" userId="f5135ee0-6ad9-4b04-8840-c96affa9e19e" providerId="ADAL" clId="{5CE3CB32-3E20-4319-A726-1EB65077DADB}" dt="2024-08-15T23:39:20.474" v="9967"/>
        <pc:sldMkLst>
          <pc:docMk/>
          <pc:sldMk cId="2514062029" sldId="347"/>
        </pc:sldMkLst>
      </pc:sldChg>
      <pc:sldChg chg="addSp delSp modSp del mod chgLayout">
        <pc:chgData name="Jason Lillywhite" userId="f5135ee0-6ad9-4b04-8840-c96affa9e19e" providerId="ADAL" clId="{5CE3CB32-3E20-4319-A726-1EB65077DADB}" dt="2024-08-15T23:38:33.011" v="9941" actId="2696"/>
        <pc:sldMkLst>
          <pc:docMk/>
          <pc:sldMk cId="3768325397" sldId="347"/>
        </pc:sldMkLst>
        <pc:spChg chg="mod ord">
          <ac:chgData name="Jason Lillywhite" userId="f5135ee0-6ad9-4b04-8840-c96affa9e19e" providerId="ADAL" clId="{5CE3CB32-3E20-4319-A726-1EB65077DADB}" dt="2024-08-14T18:34:42.986" v="4944" actId="6264"/>
          <ac:spMkLst>
            <pc:docMk/>
            <pc:sldMk cId="3768325397" sldId="347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4:42.986" v="4944" actId="6264"/>
          <ac:spMkLst>
            <pc:docMk/>
            <pc:sldMk cId="3768325397" sldId="347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4:42.986" v="4944" actId="6264"/>
          <ac:spMkLst>
            <pc:docMk/>
            <pc:sldMk cId="3768325397" sldId="347"/>
            <ac:spMk id="5" creationId="{090079B1-C41D-BC75-2D08-63C022F28D0D}"/>
          </ac:spMkLst>
        </pc:spChg>
        <pc:spChg chg="add del mod">
          <ac:chgData name="Jason Lillywhite" userId="f5135ee0-6ad9-4b04-8840-c96affa9e19e" providerId="ADAL" clId="{5CE3CB32-3E20-4319-A726-1EB65077DADB}" dt="2024-08-14T18:34:42.986" v="4944" actId="6264"/>
          <ac:spMkLst>
            <pc:docMk/>
            <pc:sldMk cId="3768325397" sldId="347"/>
            <ac:spMk id="6" creationId="{C955F46E-4F4E-9982-B820-01CD1831FCDF}"/>
          </ac:spMkLst>
        </pc:spChg>
        <pc:spChg chg="add del mod">
          <ac:chgData name="Jason Lillywhite" userId="f5135ee0-6ad9-4b04-8840-c96affa9e19e" providerId="ADAL" clId="{5CE3CB32-3E20-4319-A726-1EB65077DADB}" dt="2024-08-14T18:34:42.986" v="4944" actId="6264"/>
          <ac:spMkLst>
            <pc:docMk/>
            <pc:sldMk cId="3768325397" sldId="347"/>
            <ac:spMk id="7" creationId="{55F78FE0-285F-A80F-4C54-C594D5E44D7D}"/>
          </ac:spMkLst>
        </pc:spChg>
        <pc:spChg chg="add del mod">
          <ac:chgData name="Jason Lillywhite" userId="f5135ee0-6ad9-4b04-8840-c96affa9e19e" providerId="ADAL" clId="{5CE3CB32-3E20-4319-A726-1EB65077DADB}" dt="2024-08-14T18:34:42.986" v="4944" actId="6264"/>
          <ac:spMkLst>
            <pc:docMk/>
            <pc:sldMk cId="3768325397" sldId="347"/>
            <ac:spMk id="8" creationId="{7E45903A-C379-9817-DB54-2A3398B0818F}"/>
          </ac:spMkLst>
        </pc:spChg>
        <pc:spChg chg="add del mod">
          <ac:chgData name="Jason Lillywhite" userId="f5135ee0-6ad9-4b04-8840-c96affa9e19e" providerId="ADAL" clId="{5CE3CB32-3E20-4319-A726-1EB65077DADB}" dt="2024-08-14T18:34:42.986" v="4944" actId="6264"/>
          <ac:spMkLst>
            <pc:docMk/>
            <pc:sldMk cId="3768325397" sldId="347"/>
            <ac:spMk id="9" creationId="{AB5CC5A1-2722-68F3-63D6-AFBD4010CCB0}"/>
          </ac:spMkLst>
        </pc:spChg>
        <pc:spChg chg="add mod ord">
          <ac:chgData name="Jason Lillywhite" userId="f5135ee0-6ad9-4b04-8840-c96affa9e19e" providerId="ADAL" clId="{5CE3CB32-3E20-4319-A726-1EB65077DADB}" dt="2024-08-14T18:34:42.986" v="4944" actId="6264"/>
          <ac:spMkLst>
            <pc:docMk/>
            <pc:sldMk cId="3768325397" sldId="347"/>
            <ac:spMk id="12" creationId="{619C3B1D-6E1F-A563-9C24-473E339B24FD}"/>
          </ac:spMkLst>
        </pc:spChg>
        <pc:spChg chg="mod ord">
          <ac:chgData name="Jason Lillywhite" userId="f5135ee0-6ad9-4b04-8840-c96affa9e19e" providerId="ADAL" clId="{5CE3CB32-3E20-4319-A726-1EB65077DADB}" dt="2024-08-14T18:34:42.986" v="4944" actId="6264"/>
          <ac:spMkLst>
            <pc:docMk/>
            <pc:sldMk cId="3768325397" sldId="347"/>
            <ac:spMk id="13" creationId="{962C634A-2D45-07E1-9D20-93203A91189D}"/>
          </ac:spMkLst>
        </pc:spChg>
        <pc:spChg chg="del">
          <ac:chgData name="Jason Lillywhite" userId="f5135ee0-6ad9-4b04-8840-c96affa9e19e" providerId="ADAL" clId="{5CE3CB32-3E20-4319-A726-1EB65077DADB}" dt="2024-08-14T18:34:42.986" v="4944" actId="6264"/>
          <ac:spMkLst>
            <pc:docMk/>
            <pc:sldMk cId="3768325397" sldId="347"/>
            <ac:spMk id="14" creationId="{41FEEFB4-654E-92CE-93AD-B43CEF1DA71D}"/>
          </ac:spMkLst>
        </pc:spChg>
      </pc:sldChg>
      <pc:sldChg chg="add">
        <pc:chgData name="Jason Lillywhite" userId="f5135ee0-6ad9-4b04-8840-c96affa9e19e" providerId="ADAL" clId="{5CE3CB32-3E20-4319-A726-1EB65077DADB}" dt="2024-08-15T23:39:20.474" v="9967"/>
        <pc:sldMkLst>
          <pc:docMk/>
          <pc:sldMk cId="3091665325" sldId="348"/>
        </pc:sldMkLst>
      </pc:sldChg>
      <pc:sldChg chg="addSp delSp modSp del mod chgLayout">
        <pc:chgData name="Jason Lillywhite" userId="f5135ee0-6ad9-4b04-8840-c96affa9e19e" providerId="ADAL" clId="{5CE3CB32-3E20-4319-A726-1EB65077DADB}" dt="2024-08-15T23:38:33.011" v="9941" actId="2696"/>
        <pc:sldMkLst>
          <pc:docMk/>
          <pc:sldMk cId="4084320298" sldId="348"/>
        </pc:sldMkLst>
        <pc:spChg chg="mod ord">
          <ac:chgData name="Jason Lillywhite" userId="f5135ee0-6ad9-4b04-8840-c96affa9e19e" providerId="ADAL" clId="{5CE3CB32-3E20-4319-A726-1EB65077DADB}" dt="2024-08-14T18:34:39.979" v="4943" actId="6264"/>
          <ac:spMkLst>
            <pc:docMk/>
            <pc:sldMk cId="4084320298" sldId="348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4:39.979" v="4943" actId="6264"/>
          <ac:spMkLst>
            <pc:docMk/>
            <pc:sldMk cId="4084320298" sldId="348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4:39.979" v="4943" actId="6264"/>
          <ac:spMkLst>
            <pc:docMk/>
            <pc:sldMk cId="4084320298" sldId="348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4:39.979" v="4943" actId="6264"/>
          <ac:spMkLst>
            <pc:docMk/>
            <pc:sldMk cId="4084320298" sldId="348"/>
            <ac:spMk id="5" creationId="{B6EF5150-CD78-6DA6-0E02-82B3D1C0ACCC}"/>
          </ac:spMkLst>
        </pc:spChg>
        <pc:spChg chg="add del mod">
          <ac:chgData name="Jason Lillywhite" userId="f5135ee0-6ad9-4b04-8840-c96affa9e19e" providerId="ADAL" clId="{5CE3CB32-3E20-4319-A726-1EB65077DADB}" dt="2024-08-14T18:34:39.979" v="4943" actId="6264"/>
          <ac:spMkLst>
            <pc:docMk/>
            <pc:sldMk cId="4084320298" sldId="348"/>
            <ac:spMk id="6" creationId="{F0BCEE86-80FB-9F71-F3F6-8A19B19BDB28}"/>
          </ac:spMkLst>
        </pc:spChg>
        <pc:spChg chg="add del mod">
          <ac:chgData name="Jason Lillywhite" userId="f5135ee0-6ad9-4b04-8840-c96affa9e19e" providerId="ADAL" clId="{5CE3CB32-3E20-4319-A726-1EB65077DADB}" dt="2024-08-14T18:34:39.979" v="4943" actId="6264"/>
          <ac:spMkLst>
            <pc:docMk/>
            <pc:sldMk cId="4084320298" sldId="348"/>
            <ac:spMk id="9" creationId="{10C58A83-616D-C830-516A-F21F19A95C49}"/>
          </ac:spMkLst>
        </pc:spChg>
        <pc:spChg chg="add del mod">
          <ac:chgData name="Jason Lillywhite" userId="f5135ee0-6ad9-4b04-8840-c96affa9e19e" providerId="ADAL" clId="{5CE3CB32-3E20-4319-A726-1EB65077DADB}" dt="2024-08-14T18:34:39.979" v="4943" actId="6264"/>
          <ac:spMkLst>
            <pc:docMk/>
            <pc:sldMk cId="4084320298" sldId="348"/>
            <ac:spMk id="10" creationId="{1C6AB3DB-51E3-E735-0ACF-0428784E1185}"/>
          </ac:spMkLst>
        </pc:spChg>
        <pc:spChg chg="add del mod">
          <ac:chgData name="Jason Lillywhite" userId="f5135ee0-6ad9-4b04-8840-c96affa9e19e" providerId="ADAL" clId="{5CE3CB32-3E20-4319-A726-1EB65077DADB}" dt="2024-08-14T18:34:39.979" v="4943" actId="6264"/>
          <ac:spMkLst>
            <pc:docMk/>
            <pc:sldMk cId="4084320298" sldId="348"/>
            <ac:spMk id="11" creationId="{B2FA8375-82B7-42C6-ABA9-E5D88BEAEE01}"/>
          </ac:spMkLst>
        </pc:spChg>
        <pc:spChg chg="add mod ord">
          <ac:chgData name="Jason Lillywhite" userId="f5135ee0-6ad9-4b04-8840-c96affa9e19e" providerId="ADAL" clId="{5CE3CB32-3E20-4319-A726-1EB65077DADB}" dt="2024-08-14T18:34:39.979" v="4943" actId="6264"/>
          <ac:spMkLst>
            <pc:docMk/>
            <pc:sldMk cId="4084320298" sldId="348"/>
            <ac:spMk id="12" creationId="{398DB3AA-6352-0080-B48C-89F4C946CCDE}"/>
          </ac:spMkLst>
        </pc:spChg>
        <pc:spChg chg="del">
          <ac:chgData name="Jason Lillywhite" userId="f5135ee0-6ad9-4b04-8840-c96affa9e19e" providerId="ADAL" clId="{5CE3CB32-3E20-4319-A726-1EB65077DADB}" dt="2024-08-14T18:34:39.979" v="4943" actId="6264"/>
          <ac:spMkLst>
            <pc:docMk/>
            <pc:sldMk cId="4084320298" sldId="348"/>
            <ac:spMk id="13" creationId="{489C16F9-AD8D-FB40-98D1-1F841C4FD828}"/>
          </ac:spMkLst>
        </pc:spChg>
      </pc:sldChg>
      <pc:sldChg chg="add">
        <pc:chgData name="Jason Lillywhite" userId="f5135ee0-6ad9-4b04-8840-c96affa9e19e" providerId="ADAL" clId="{5CE3CB32-3E20-4319-A726-1EB65077DADB}" dt="2024-08-15T23:39:20.474" v="9967"/>
        <pc:sldMkLst>
          <pc:docMk/>
          <pc:sldMk cId="346197482" sldId="349"/>
        </pc:sldMkLst>
      </pc:sldChg>
      <pc:sldChg chg="addSp delSp modSp del mod chgLayout">
        <pc:chgData name="Jason Lillywhite" userId="f5135ee0-6ad9-4b04-8840-c96affa9e19e" providerId="ADAL" clId="{5CE3CB32-3E20-4319-A726-1EB65077DADB}" dt="2024-08-15T23:38:33.011" v="9941" actId="2696"/>
        <pc:sldMkLst>
          <pc:docMk/>
          <pc:sldMk cId="909133890" sldId="349"/>
        </pc:sldMkLst>
        <pc:spChg chg="mod ord">
          <ac:chgData name="Jason Lillywhite" userId="f5135ee0-6ad9-4b04-8840-c96affa9e19e" providerId="ADAL" clId="{5CE3CB32-3E20-4319-A726-1EB65077DADB}" dt="2024-08-14T18:36:24.477" v="4952" actId="338"/>
          <ac:spMkLst>
            <pc:docMk/>
            <pc:sldMk cId="909133890" sldId="349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6:24.477" v="4952" actId="338"/>
          <ac:spMkLst>
            <pc:docMk/>
            <pc:sldMk cId="909133890" sldId="349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36:24.477" v="4952" actId="338"/>
          <ac:spMkLst>
            <pc:docMk/>
            <pc:sldMk cId="909133890" sldId="349"/>
            <ac:spMk id="4" creationId="{47AD362C-7D84-5B38-3580-109189F60198}"/>
          </ac:spMkLst>
        </pc:spChg>
        <pc:spChg chg="add del mod">
          <ac:chgData name="Jason Lillywhite" userId="f5135ee0-6ad9-4b04-8840-c96affa9e19e" providerId="ADAL" clId="{5CE3CB32-3E20-4319-A726-1EB65077DADB}" dt="2024-08-14T18:34:50.301" v="4945" actId="6264"/>
          <ac:spMkLst>
            <pc:docMk/>
            <pc:sldMk cId="909133890" sldId="349"/>
            <ac:spMk id="5" creationId="{D281B35E-E0B1-4644-9374-5751A553E0C2}"/>
          </ac:spMkLst>
        </pc:spChg>
        <pc:spChg chg="mod ord">
          <ac:chgData name="Jason Lillywhite" userId="f5135ee0-6ad9-4b04-8840-c96affa9e19e" providerId="ADAL" clId="{5CE3CB32-3E20-4319-A726-1EB65077DADB}" dt="2024-08-14T18:36:24.477" v="4952" actId="338"/>
          <ac:spMkLst>
            <pc:docMk/>
            <pc:sldMk cId="909133890" sldId="349"/>
            <ac:spMk id="6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4T18:34:50.301" v="4945" actId="6264"/>
          <ac:spMkLst>
            <pc:docMk/>
            <pc:sldMk cId="909133890" sldId="349"/>
            <ac:spMk id="8" creationId="{BF0CC9CF-8B97-8664-133B-C12678F17E75}"/>
          </ac:spMkLst>
        </pc:spChg>
        <pc:spChg chg="add del mod">
          <ac:chgData name="Jason Lillywhite" userId="f5135ee0-6ad9-4b04-8840-c96affa9e19e" providerId="ADAL" clId="{5CE3CB32-3E20-4319-A726-1EB65077DADB}" dt="2024-08-14T18:34:50.301" v="4945" actId="6264"/>
          <ac:spMkLst>
            <pc:docMk/>
            <pc:sldMk cId="909133890" sldId="349"/>
            <ac:spMk id="9" creationId="{4B8BE380-121A-9CF4-F6B1-2A735E2A3009}"/>
          </ac:spMkLst>
        </pc:spChg>
        <pc:spChg chg="add del mod">
          <ac:chgData name="Jason Lillywhite" userId="f5135ee0-6ad9-4b04-8840-c96affa9e19e" providerId="ADAL" clId="{5CE3CB32-3E20-4319-A726-1EB65077DADB}" dt="2024-08-14T18:34:50.301" v="4945" actId="6264"/>
          <ac:spMkLst>
            <pc:docMk/>
            <pc:sldMk cId="909133890" sldId="349"/>
            <ac:spMk id="10" creationId="{0C87AFAD-34C8-FF26-6F09-979952A60214}"/>
          </ac:spMkLst>
        </pc:spChg>
        <pc:spChg chg="add del mod">
          <ac:chgData name="Jason Lillywhite" userId="f5135ee0-6ad9-4b04-8840-c96affa9e19e" providerId="ADAL" clId="{5CE3CB32-3E20-4319-A726-1EB65077DADB}" dt="2024-08-14T18:34:50.301" v="4945" actId="6264"/>
          <ac:spMkLst>
            <pc:docMk/>
            <pc:sldMk cId="909133890" sldId="349"/>
            <ac:spMk id="11" creationId="{1FB827FB-1E33-4F69-9AD6-9CF95E1F3D66}"/>
          </ac:spMkLst>
        </pc:spChg>
        <pc:spChg chg="add del mod">
          <ac:chgData name="Jason Lillywhite" userId="f5135ee0-6ad9-4b04-8840-c96affa9e19e" providerId="ADAL" clId="{5CE3CB32-3E20-4319-A726-1EB65077DADB}" dt="2024-08-14T18:36:39.829" v="4956" actId="478"/>
          <ac:spMkLst>
            <pc:docMk/>
            <pc:sldMk cId="909133890" sldId="349"/>
            <ac:spMk id="13" creationId="{25419DD0-2666-4A9D-95B3-0219B78FFFDB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17" creationId="{BE152E09-0B32-F7A1-310C-3CD8E1D1AB72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19" creationId="{CFFA832E-FC87-A746-918D-B0FE88988F2C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20" creationId="{EF257FD2-A543-1425-55F5-CF5AE02D2A57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21" creationId="{0F4DD4AF-60D9-C556-8309-6133F6607CFE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22" creationId="{04435510-C3CD-3587-403E-A96999774630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23" creationId="{14923DFC-C07D-4B60-01A0-A9D3F39BA3C6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24" creationId="{9565ABD5-6721-0DE8-D24E-B707B8E0D26D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25" creationId="{818DF99C-3E48-8A86-6810-34D72743D837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26" creationId="{AC94297A-8A26-B8C5-A96E-1FE413D37268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27" creationId="{88DC6BFE-6638-BCCA-22A0-2D6047B7403D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28" creationId="{79A89EF3-5A01-06AA-EDCB-7F6CA3EFE23D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29" creationId="{0B8A6EB5-4220-85CE-DA0C-B20DEFA05DE7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30" creationId="{0C654593-A4E2-3EB5-4EB8-0D507496CF9F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31" creationId="{C7348765-FB5D-B583-5B18-ED165C06285A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32" creationId="{C12A4231-45EF-BC07-23E4-9B2629918F7A}"/>
          </ac:spMkLst>
        </pc:spChg>
        <pc:spChg chg="mod">
          <ac:chgData name="Jason Lillywhite" userId="f5135ee0-6ad9-4b04-8840-c96affa9e19e" providerId="ADAL" clId="{5CE3CB32-3E20-4319-A726-1EB65077DADB}" dt="2024-08-14T18:36:34.814" v="4955" actId="1076"/>
          <ac:spMkLst>
            <pc:docMk/>
            <pc:sldMk cId="909133890" sldId="349"/>
            <ac:spMk id="33" creationId="{965BAEDC-3691-3E83-1B00-95BA5A110379}"/>
          </ac:spMkLst>
        </pc:spChg>
        <pc:grpChg chg="mod">
          <ac:chgData name="Jason Lillywhite" userId="f5135ee0-6ad9-4b04-8840-c96affa9e19e" providerId="ADAL" clId="{5CE3CB32-3E20-4319-A726-1EB65077DADB}" dt="2024-08-14T18:36:24.477" v="4952" actId="338"/>
          <ac:grpSpMkLst>
            <pc:docMk/>
            <pc:sldMk cId="909133890" sldId="349"/>
            <ac:grpSpMk id="1" creationId="{00000000-0000-0000-0000-000000000000}"/>
          </ac:grpSpMkLst>
        </pc:grpChg>
        <pc:grpChg chg="mod">
          <ac:chgData name="Jason Lillywhite" userId="f5135ee0-6ad9-4b04-8840-c96affa9e19e" providerId="ADAL" clId="{5CE3CB32-3E20-4319-A726-1EB65077DADB}" dt="2024-08-14T18:36:34.814" v="4955" actId="1076"/>
          <ac:grpSpMkLst>
            <pc:docMk/>
            <pc:sldMk cId="909133890" sldId="349"/>
            <ac:grpSpMk id="16" creationId="{B22E1EB9-572F-BBFE-F38D-6CFCBBF8D04D}"/>
          </ac:grpSpMkLst>
        </pc:grpChg>
        <pc:grpChg chg="mod">
          <ac:chgData name="Jason Lillywhite" userId="f5135ee0-6ad9-4b04-8840-c96affa9e19e" providerId="ADAL" clId="{5CE3CB32-3E20-4319-A726-1EB65077DADB}" dt="2024-08-14T18:36:34.814" v="4955" actId="1076"/>
          <ac:grpSpMkLst>
            <pc:docMk/>
            <pc:sldMk cId="909133890" sldId="349"/>
            <ac:grpSpMk id="18" creationId="{5DD4D393-0542-0DE4-8E7D-5C4594922D00}"/>
          </ac:grpSpMkLst>
        </pc:grpChg>
        <pc:picChg chg="del mod ord">
          <ac:chgData name="Jason Lillywhite" userId="f5135ee0-6ad9-4b04-8840-c96affa9e19e" providerId="ADAL" clId="{5CE3CB32-3E20-4319-A726-1EB65077DADB}" dt="2024-08-14T18:34:55.235" v="4946" actId="478"/>
          <ac:picMkLst>
            <pc:docMk/>
            <pc:sldMk cId="909133890" sldId="349"/>
            <ac:picMk id="7" creationId="{00000000-0000-0000-0000-000000000000}"/>
          </ac:picMkLst>
        </pc:picChg>
        <pc:picChg chg="add mod">
          <ac:chgData name="Jason Lillywhite" userId="f5135ee0-6ad9-4b04-8840-c96affa9e19e" providerId="ADAL" clId="{5CE3CB32-3E20-4319-A726-1EB65077DADB}" dt="2024-08-14T19:45:28.240" v="5744" actId="1076"/>
          <ac:picMkLst>
            <pc:docMk/>
            <pc:sldMk cId="909133890" sldId="349"/>
            <ac:picMk id="7" creationId="{3CCAE503-9267-3282-C361-583FB3BB6A59}"/>
          </ac:picMkLst>
        </pc:picChg>
        <pc:picChg chg="add del mod">
          <ac:chgData name="Jason Lillywhite" userId="f5135ee0-6ad9-4b04-8840-c96affa9e19e" providerId="ADAL" clId="{5CE3CB32-3E20-4319-A726-1EB65077DADB}" dt="2024-08-14T18:36:24.477" v="4952" actId="338"/>
          <ac:picMkLst>
            <pc:docMk/>
            <pc:sldMk cId="909133890" sldId="349"/>
            <ac:picMk id="15" creationId="{5C00F78D-A450-40DE-24D2-1A04F1FCC332}"/>
          </ac:picMkLst>
        </pc:picChg>
      </pc:sldChg>
      <pc:sldChg chg="addSp delSp modSp mod">
        <pc:chgData name="Jason Lillywhite" userId="f5135ee0-6ad9-4b04-8840-c96affa9e19e" providerId="ADAL" clId="{5CE3CB32-3E20-4319-A726-1EB65077DADB}" dt="2024-08-15T16:16:14.364" v="5884" actId="478"/>
        <pc:sldMkLst>
          <pc:docMk/>
          <pc:sldMk cId="1070024357" sldId="351"/>
        </pc:sldMkLst>
        <pc:picChg chg="add del mod">
          <ac:chgData name="Jason Lillywhite" userId="f5135ee0-6ad9-4b04-8840-c96affa9e19e" providerId="ADAL" clId="{5CE3CB32-3E20-4319-A726-1EB65077DADB}" dt="2024-08-15T16:16:14.364" v="5884" actId="478"/>
          <ac:picMkLst>
            <pc:docMk/>
            <pc:sldMk cId="1070024357" sldId="351"/>
            <ac:picMk id="5" creationId="{50A33E78-E32F-9FB3-01DE-47C6C7264B58}"/>
          </ac:picMkLst>
        </pc:picChg>
      </pc:sldChg>
      <pc:sldChg chg="addSp delSp modSp mod modClrScheme chgLayout">
        <pc:chgData name="Jason Lillywhite" userId="f5135ee0-6ad9-4b04-8840-c96affa9e19e" providerId="ADAL" clId="{5CE3CB32-3E20-4319-A726-1EB65077DADB}" dt="2024-08-15T16:17:18.017" v="5951" actId="20577"/>
        <pc:sldMkLst>
          <pc:docMk/>
          <pc:sldMk cId="3115585786" sldId="352"/>
        </pc:sldMkLst>
        <pc:spChg chg="mod ord">
          <ac:chgData name="Jason Lillywhite" userId="f5135ee0-6ad9-4b04-8840-c96affa9e19e" providerId="ADAL" clId="{5CE3CB32-3E20-4319-A726-1EB65077DADB}" dt="2024-08-14T20:33:51.823" v="5840" actId="700"/>
          <ac:spMkLst>
            <pc:docMk/>
            <pc:sldMk cId="3115585786" sldId="352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17:18.017" v="5951" actId="20577"/>
          <ac:spMkLst>
            <pc:docMk/>
            <pc:sldMk cId="3115585786" sldId="352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20:33:51.823" v="5840" actId="700"/>
          <ac:spMkLst>
            <pc:docMk/>
            <pc:sldMk cId="3115585786" sldId="352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20:33:51.823" v="5840" actId="700"/>
          <ac:spMkLst>
            <pc:docMk/>
            <pc:sldMk cId="3115585786" sldId="352"/>
            <ac:spMk id="6" creationId="{60DC43D7-7078-F70A-F2FA-595CBB1A505B}"/>
          </ac:spMkLst>
        </pc:spChg>
        <pc:spChg chg="add del mod">
          <ac:chgData name="Jason Lillywhite" userId="f5135ee0-6ad9-4b04-8840-c96affa9e19e" providerId="ADAL" clId="{5CE3CB32-3E20-4319-A726-1EB65077DADB}" dt="2024-08-14T20:33:45.684" v="5839" actId="6264"/>
          <ac:spMkLst>
            <pc:docMk/>
            <pc:sldMk cId="3115585786" sldId="352"/>
            <ac:spMk id="7" creationId="{59B58C61-51E7-4E94-D7B4-36E6448FE981}"/>
          </ac:spMkLst>
        </pc:spChg>
        <pc:spChg chg="add del mod">
          <ac:chgData name="Jason Lillywhite" userId="f5135ee0-6ad9-4b04-8840-c96affa9e19e" providerId="ADAL" clId="{5CE3CB32-3E20-4319-A726-1EB65077DADB}" dt="2024-08-14T20:33:45.684" v="5839" actId="6264"/>
          <ac:spMkLst>
            <pc:docMk/>
            <pc:sldMk cId="3115585786" sldId="352"/>
            <ac:spMk id="8" creationId="{EADDFF37-DAA9-68C8-8CF5-984C12FD8ED0}"/>
          </ac:spMkLst>
        </pc:spChg>
        <pc:spChg chg="add del mod">
          <ac:chgData name="Jason Lillywhite" userId="f5135ee0-6ad9-4b04-8840-c96affa9e19e" providerId="ADAL" clId="{5CE3CB32-3E20-4319-A726-1EB65077DADB}" dt="2024-08-14T20:33:45.684" v="5839" actId="6264"/>
          <ac:spMkLst>
            <pc:docMk/>
            <pc:sldMk cId="3115585786" sldId="352"/>
            <ac:spMk id="9" creationId="{2C647F9C-B0A6-9D53-E60B-EADF942B79D0}"/>
          </ac:spMkLst>
        </pc:spChg>
        <pc:spChg chg="add del mod">
          <ac:chgData name="Jason Lillywhite" userId="f5135ee0-6ad9-4b04-8840-c96affa9e19e" providerId="ADAL" clId="{5CE3CB32-3E20-4319-A726-1EB65077DADB}" dt="2024-08-14T20:33:45.684" v="5839" actId="6264"/>
          <ac:spMkLst>
            <pc:docMk/>
            <pc:sldMk cId="3115585786" sldId="352"/>
            <ac:spMk id="10" creationId="{830210A6-84F6-8EB8-0EE2-64096C125288}"/>
          </ac:spMkLst>
        </pc:spChg>
        <pc:spChg chg="add mod ord">
          <ac:chgData name="Jason Lillywhite" userId="f5135ee0-6ad9-4b04-8840-c96affa9e19e" providerId="ADAL" clId="{5CE3CB32-3E20-4319-A726-1EB65077DADB}" dt="2024-08-14T20:33:51.823" v="5840" actId="700"/>
          <ac:spMkLst>
            <pc:docMk/>
            <pc:sldMk cId="3115585786" sldId="352"/>
            <ac:spMk id="11" creationId="{F7A2C5C5-353C-01C6-7AAB-910DDF447B1F}"/>
          </ac:spMkLst>
        </pc:spChg>
      </pc:sldChg>
      <pc:sldChg chg="addSp delSp modSp mod modClrScheme chgLayout">
        <pc:chgData name="Jason Lillywhite" userId="f5135ee0-6ad9-4b04-8840-c96affa9e19e" providerId="ADAL" clId="{5CE3CB32-3E20-4319-A726-1EB65077DADB}" dt="2024-08-15T23:56:02.535" v="10080" actId="164"/>
        <pc:sldMkLst>
          <pc:docMk/>
          <pc:sldMk cId="335119321" sldId="356"/>
        </pc:sldMkLst>
        <pc:spChg chg="mod ord">
          <ac:chgData name="Jason Lillywhite" userId="f5135ee0-6ad9-4b04-8840-c96affa9e19e" providerId="ADAL" clId="{5CE3CB32-3E20-4319-A726-1EB65077DADB}" dt="2024-08-15T23:48:27.435" v="9981" actId="700"/>
          <ac:spMkLst>
            <pc:docMk/>
            <pc:sldMk cId="335119321" sldId="35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3:53:23.820" v="10075" actId="6549"/>
          <ac:spMkLst>
            <pc:docMk/>
            <pc:sldMk cId="335119321" sldId="356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3:48:27.435" v="9981" actId="700"/>
          <ac:spMkLst>
            <pc:docMk/>
            <pc:sldMk cId="335119321" sldId="356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3:48:27.435" v="9981" actId="700"/>
          <ac:spMkLst>
            <pc:docMk/>
            <pc:sldMk cId="335119321" sldId="356"/>
            <ac:spMk id="5" creationId="{3DAE215E-9CD9-A357-D098-DCE0AF637A36}"/>
          </ac:spMkLst>
        </pc:spChg>
        <pc:spChg chg="add del mod ord">
          <ac:chgData name="Jason Lillywhite" userId="f5135ee0-6ad9-4b04-8840-c96affa9e19e" providerId="ADAL" clId="{5CE3CB32-3E20-4319-A726-1EB65077DADB}" dt="2024-08-15T23:49:16.601" v="9982" actId="931"/>
          <ac:spMkLst>
            <pc:docMk/>
            <pc:sldMk cId="335119321" sldId="356"/>
            <ac:spMk id="6" creationId="{2744BF81-C5E0-9F68-1B77-802E027C7A7D}"/>
          </ac:spMkLst>
        </pc:spChg>
        <pc:spChg chg="add del mod">
          <ac:chgData name="Jason Lillywhite" userId="f5135ee0-6ad9-4b04-8840-c96affa9e19e" providerId="ADAL" clId="{5CE3CB32-3E20-4319-A726-1EB65077DADB}" dt="2024-08-14T20:37:25.299" v="5879" actId="6264"/>
          <ac:spMkLst>
            <pc:docMk/>
            <pc:sldMk cId="335119321" sldId="356"/>
            <ac:spMk id="6" creationId="{492FBFFB-BBE4-6670-F1F8-DFDEF187C805}"/>
          </ac:spMkLst>
        </pc:spChg>
        <pc:spChg chg="add del mod">
          <ac:chgData name="Jason Lillywhite" userId="f5135ee0-6ad9-4b04-8840-c96affa9e19e" providerId="ADAL" clId="{5CE3CB32-3E20-4319-A726-1EB65077DADB}" dt="2024-08-14T20:37:25.299" v="5879" actId="6264"/>
          <ac:spMkLst>
            <pc:docMk/>
            <pc:sldMk cId="335119321" sldId="356"/>
            <ac:spMk id="7" creationId="{386EDC0B-410B-1C22-59A1-01939727EF58}"/>
          </ac:spMkLst>
        </pc:spChg>
        <pc:spChg chg="add del mod">
          <ac:chgData name="Jason Lillywhite" userId="f5135ee0-6ad9-4b04-8840-c96affa9e19e" providerId="ADAL" clId="{5CE3CB32-3E20-4319-A726-1EB65077DADB}" dt="2024-08-14T20:37:25.299" v="5879" actId="6264"/>
          <ac:spMkLst>
            <pc:docMk/>
            <pc:sldMk cId="335119321" sldId="356"/>
            <ac:spMk id="8" creationId="{0BA68EB7-5A1F-8675-A9FB-D048427095F0}"/>
          </ac:spMkLst>
        </pc:spChg>
        <pc:spChg chg="add del mod">
          <ac:chgData name="Jason Lillywhite" userId="f5135ee0-6ad9-4b04-8840-c96affa9e19e" providerId="ADAL" clId="{5CE3CB32-3E20-4319-A726-1EB65077DADB}" dt="2024-08-14T20:37:25.299" v="5879" actId="6264"/>
          <ac:spMkLst>
            <pc:docMk/>
            <pc:sldMk cId="335119321" sldId="356"/>
            <ac:spMk id="9" creationId="{041F2079-25E1-05CB-C724-3CEBB8120E11}"/>
          </ac:spMkLst>
        </pc:spChg>
        <pc:spChg chg="mod">
          <ac:chgData name="Jason Lillywhite" userId="f5135ee0-6ad9-4b04-8840-c96affa9e19e" providerId="ADAL" clId="{5CE3CB32-3E20-4319-A726-1EB65077DADB}" dt="2024-08-15T23:49:34.571" v="9984" actId="207"/>
          <ac:spMkLst>
            <pc:docMk/>
            <pc:sldMk cId="335119321" sldId="356"/>
            <ac:spMk id="10" creationId="{474A11C4-4921-01B2-6670-3089709CCF89}"/>
          </ac:spMkLst>
        </pc:spChg>
        <pc:spChg chg="mod">
          <ac:chgData name="Jason Lillywhite" userId="f5135ee0-6ad9-4b04-8840-c96affa9e19e" providerId="ADAL" clId="{5CE3CB32-3E20-4319-A726-1EB65077DADB}" dt="2024-08-15T23:49:34.571" v="9984" actId="207"/>
          <ac:spMkLst>
            <pc:docMk/>
            <pc:sldMk cId="335119321" sldId="356"/>
            <ac:spMk id="11" creationId="{9BF2C356-30BD-EBBA-0481-9AB6B773EB99}"/>
          </ac:spMkLst>
        </pc:spChg>
        <pc:spChg chg="mod">
          <ac:chgData name="Jason Lillywhite" userId="f5135ee0-6ad9-4b04-8840-c96affa9e19e" providerId="ADAL" clId="{5CE3CB32-3E20-4319-A726-1EB65077DADB}" dt="2024-08-15T23:49:34.571" v="9984" actId="207"/>
          <ac:spMkLst>
            <pc:docMk/>
            <pc:sldMk cId="335119321" sldId="356"/>
            <ac:spMk id="12" creationId="{A1ACE949-510D-CF5C-83F5-4F5ABD1AAF94}"/>
          </ac:spMkLst>
        </pc:spChg>
        <pc:spChg chg="mod">
          <ac:chgData name="Jason Lillywhite" userId="f5135ee0-6ad9-4b04-8840-c96affa9e19e" providerId="ADAL" clId="{5CE3CB32-3E20-4319-A726-1EB65077DADB}" dt="2024-08-15T23:49:34.571" v="9984" actId="207"/>
          <ac:spMkLst>
            <pc:docMk/>
            <pc:sldMk cId="335119321" sldId="356"/>
            <ac:spMk id="13" creationId="{F8BC1768-7A3D-E51E-90F7-C6AA85B45DDF}"/>
          </ac:spMkLst>
        </pc:spChg>
        <pc:spChg chg="mod">
          <ac:chgData name="Jason Lillywhite" userId="f5135ee0-6ad9-4b04-8840-c96affa9e19e" providerId="ADAL" clId="{5CE3CB32-3E20-4319-A726-1EB65077DADB}" dt="2024-08-15T23:49:34.571" v="9984" actId="207"/>
          <ac:spMkLst>
            <pc:docMk/>
            <pc:sldMk cId="335119321" sldId="356"/>
            <ac:spMk id="14" creationId="{0CF2FB07-81FD-4F51-6769-A76AA616AB3B}"/>
          </ac:spMkLst>
        </pc:spChg>
        <pc:spChg chg="mod">
          <ac:chgData name="Jason Lillywhite" userId="f5135ee0-6ad9-4b04-8840-c96affa9e19e" providerId="ADAL" clId="{5CE3CB32-3E20-4319-A726-1EB65077DADB}" dt="2024-08-15T23:49:34.571" v="9984" actId="207"/>
          <ac:spMkLst>
            <pc:docMk/>
            <pc:sldMk cId="335119321" sldId="356"/>
            <ac:spMk id="15" creationId="{F875B33E-48D2-E745-CF3C-AE4D9428C8D4}"/>
          </ac:spMkLst>
        </pc:spChg>
        <pc:spChg chg="mod">
          <ac:chgData name="Jason Lillywhite" userId="f5135ee0-6ad9-4b04-8840-c96affa9e19e" providerId="ADAL" clId="{5CE3CB32-3E20-4319-A726-1EB65077DADB}" dt="2024-08-15T23:49:34.571" v="9984" actId="207"/>
          <ac:spMkLst>
            <pc:docMk/>
            <pc:sldMk cId="335119321" sldId="356"/>
            <ac:spMk id="16" creationId="{4F30DE3B-5BF0-B874-0ACF-E24C46698A27}"/>
          </ac:spMkLst>
        </pc:spChg>
        <pc:spChg chg="mod">
          <ac:chgData name="Jason Lillywhite" userId="f5135ee0-6ad9-4b04-8840-c96affa9e19e" providerId="ADAL" clId="{5CE3CB32-3E20-4319-A726-1EB65077DADB}" dt="2024-08-15T23:49:34.571" v="9984" actId="207"/>
          <ac:spMkLst>
            <pc:docMk/>
            <pc:sldMk cId="335119321" sldId="356"/>
            <ac:spMk id="17" creationId="{313A8934-EE8A-1241-4432-9D1F8961AFED}"/>
          </ac:spMkLst>
        </pc:spChg>
        <pc:spChg chg="add mod ord">
          <ac:chgData name="Jason Lillywhite" userId="f5135ee0-6ad9-4b04-8840-c96affa9e19e" providerId="ADAL" clId="{5CE3CB32-3E20-4319-A726-1EB65077DADB}" dt="2024-08-15T23:56:02.535" v="10080" actId="164"/>
          <ac:spMkLst>
            <pc:docMk/>
            <pc:sldMk cId="335119321" sldId="356"/>
            <ac:spMk id="18" creationId="{E4A545D5-05BB-0B47-9C98-343EE865F4EB}"/>
          </ac:spMkLst>
        </pc:spChg>
        <pc:grpChg chg="mod">
          <ac:chgData name="Jason Lillywhite" userId="f5135ee0-6ad9-4b04-8840-c96affa9e19e" providerId="ADAL" clId="{5CE3CB32-3E20-4319-A726-1EB65077DADB}" dt="2024-08-15T23:56:02.535" v="10080" actId="164"/>
          <ac:grpSpMkLst>
            <pc:docMk/>
            <pc:sldMk cId="335119321" sldId="356"/>
            <ac:grpSpMk id="9" creationId="{3C4A36E5-9248-E761-D419-3B169CDDE624}"/>
          </ac:grpSpMkLst>
        </pc:grpChg>
        <pc:grpChg chg="add mod">
          <ac:chgData name="Jason Lillywhite" userId="f5135ee0-6ad9-4b04-8840-c96affa9e19e" providerId="ADAL" clId="{5CE3CB32-3E20-4319-A726-1EB65077DADB}" dt="2024-08-15T23:56:02.535" v="10080" actId="164"/>
          <ac:grpSpMkLst>
            <pc:docMk/>
            <pc:sldMk cId="335119321" sldId="356"/>
            <ac:grpSpMk id="27" creationId="{71E70BCD-5F47-6140-52E6-9928881C2E33}"/>
          </ac:grpSpMkLst>
        </pc:grpChg>
        <pc:picChg chg="add del mod">
          <ac:chgData name="Jason Lillywhite" userId="f5135ee0-6ad9-4b04-8840-c96affa9e19e" providerId="ADAL" clId="{5CE3CB32-3E20-4319-A726-1EB65077DADB}" dt="2024-08-15T23:49:28.069" v="9983" actId="27803"/>
          <ac:picMkLst>
            <pc:docMk/>
            <pc:sldMk cId="335119321" sldId="356"/>
            <ac:picMk id="8" creationId="{5D97E65E-9C25-8D00-3210-BD5767375CEF}"/>
          </ac:picMkLst>
        </pc:picChg>
        <pc:cxnChg chg="add mod">
          <ac:chgData name="Jason Lillywhite" userId="f5135ee0-6ad9-4b04-8840-c96affa9e19e" providerId="ADAL" clId="{5CE3CB32-3E20-4319-A726-1EB65077DADB}" dt="2024-08-15T23:56:02.535" v="10080" actId="164"/>
          <ac:cxnSpMkLst>
            <pc:docMk/>
            <pc:sldMk cId="335119321" sldId="356"/>
            <ac:cxnSpMk id="20" creationId="{527DB8A7-EF82-3DA9-CB93-8D72932FAA13}"/>
          </ac:cxnSpMkLst>
        </pc:cxnChg>
        <pc:cxnChg chg="add mod">
          <ac:chgData name="Jason Lillywhite" userId="f5135ee0-6ad9-4b04-8840-c96affa9e19e" providerId="ADAL" clId="{5CE3CB32-3E20-4319-A726-1EB65077DADB}" dt="2024-08-15T23:56:02.535" v="10080" actId="164"/>
          <ac:cxnSpMkLst>
            <pc:docMk/>
            <pc:sldMk cId="335119321" sldId="356"/>
            <ac:cxnSpMk id="25" creationId="{23EC1EA9-6E71-6C79-EDC7-83E64D7D9B55}"/>
          </ac:cxnSpMkLst>
        </pc:cxnChg>
      </pc:sldChg>
      <pc:sldChg chg="addSp delSp modSp mod chgLayout">
        <pc:chgData name="Jason Lillywhite" userId="f5135ee0-6ad9-4b04-8840-c96affa9e19e" providerId="ADAL" clId="{5CE3CB32-3E20-4319-A726-1EB65077DADB}" dt="2024-08-15T16:20:36.129" v="6061" actId="478"/>
        <pc:sldMkLst>
          <pc:docMk/>
          <pc:sldMk cId="3380410684" sldId="357"/>
        </pc:sldMkLst>
        <pc:spChg chg="mod ord">
          <ac:chgData name="Jason Lillywhite" userId="f5135ee0-6ad9-4b04-8840-c96affa9e19e" providerId="ADAL" clId="{5CE3CB32-3E20-4319-A726-1EB65077DADB}" dt="2024-08-15T16:20:32.512" v="6060" actId="6264"/>
          <ac:spMkLst>
            <pc:docMk/>
            <pc:sldMk cId="3380410684" sldId="357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20:32.512" v="6060" actId="6264"/>
          <ac:spMkLst>
            <pc:docMk/>
            <pc:sldMk cId="3380410684" sldId="357"/>
            <ac:spMk id="3" creationId="{204D8EAE-5F00-1C0D-7368-2EE524644BCF}"/>
          </ac:spMkLst>
        </pc:spChg>
        <pc:spChg chg="add del mod">
          <ac:chgData name="Jason Lillywhite" userId="f5135ee0-6ad9-4b04-8840-c96affa9e19e" providerId="ADAL" clId="{5CE3CB32-3E20-4319-A726-1EB65077DADB}" dt="2024-08-15T16:20:32.512" v="6060" actId="6264"/>
          <ac:spMkLst>
            <pc:docMk/>
            <pc:sldMk cId="3380410684" sldId="357"/>
            <ac:spMk id="4" creationId="{F90D8A09-DAEE-C0E2-B81A-C6B1690BF178}"/>
          </ac:spMkLst>
        </pc:spChg>
        <pc:spChg chg="mod ord">
          <ac:chgData name="Jason Lillywhite" userId="f5135ee0-6ad9-4b04-8840-c96affa9e19e" providerId="ADAL" clId="{5CE3CB32-3E20-4319-A726-1EB65077DADB}" dt="2024-08-15T16:20:32.512" v="6060" actId="6264"/>
          <ac:spMkLst>
            <pc:docMk/>
            <pc:sldMk cId="3380410684" sldId="357"/>
            <ac:spMk id="5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5T16:20:32.512" v="6060" actId="6264"/>
          <ac:spMkLst>
            <pc:docMk/>
            <pc:sldMk cId="3380410684" sldId="357"/>
            <ac:spMk id="8" creationId="{F70AC84E-36D1-7927-99B8-C172049255EF}"/>
          </ac:spMkLst>
        </pc:spChg>
        <pc:spChg chg="add del mod">
          <ac:chgData name="Jason Lillywhite" userId="f5135ee0-6ad9-4b04-8840-c96affa9e19e" providerId="ADAL" clId="{5CE3CB32-3E20-4319-A726-1EB65077DADB}" dt="2024-08-15T16:20:32.512" v="6060" actId="6264"/>
          <ac:spMkLst>
            <pc:docMk/>
            <pc:sldMk cId="3380410684" sldId="357"/>
            <ac:spMk id="9" creationId="{416880B4-8A6D-275D-DBD1-BFAC71031790}"/>
          </ac:spMkLst>
        </pc:spChg>
        <pc:spChg chg="add del mod">
          <ac:chgData name="Jason Lillywhite" userId="f5135ee0-6ad9-4b04-8840-c96affa9e19e" providerId="ADAL" clId="{5CE3CB32-3E20-4319-A726-1EB65077DADB}" dt="2024-08-15T16:20:32.512" v="6060" actId="6264"/>
          <ac:spMkLst>
            <pc:docMk/>
            <pc:sldMk cId="3380410684" sldId="357"/>
            <ac:spMk id="10" creationId="{911C264B-836A-2B72-BE09-62DD395341B8}"/>
          </ac:spMkLst>
        </pc:spChg>
        <pc:spChg chg="mod ord">
          <ac:chgData name="Jason Lillywhite" userId="f5135ee0-6ad9-4b04-8840-c96affa9e19e" providerId="ADAL" clId="{5CE3CB32-3E20-4319-A726-1EB65077DADB}" dt="2024-08-15T16:20:32.512" v="6060" actId="6264"/>
          <ac:spMkLst>
            <pc:docMk/>
            <pc:sldMk cId="3380410684" sldId="357"/>
            <ac:spMk id="11" creationId="{11120941-9801-10C3-F726-602D9CFD4588}"/>
          </ac:spMkLst>
        </pc:spChg>
        <pc:spChg chg="del">
          <ac:chgData name="Jason Lillywhite" userId="f5135ee0-6ad9-4b04-8840-c96affa9e19e" providerId="ADAL" clId="{5CE3CB32-3E20-4319-A726-1EB65077DADB}" dt="2024-08-15T16:20:32.512" v="6060" actId="6264"/>
          <ac:spMkLst>
            <pc:docMk/>
            <pc:sldMk cId="3380410684" sldId="357"/>
            <ac:spMk id="12" creationId="{8647140B-F984-2428-09D8-786BF1EA64A8}"/>
          </ac:spMkLst>
        </pc:spChg>
        <pc:spChg chg="add del mod ord">
          <ac:chgData name="Jason Lillywhite" userId="f5135ee0-6ad9-4b04-8840-c96affa9e19e" providerId="ADAL" clId="{5CE3CB32-3E20-4319-A726-1EB65077DADB}" dt="2024-08-15T16:20:36.129" v="6061" actId="478"/>
          <ac:spMkLst>
            <pc:docMk/>
            <pc:sldMk cId="3380410684" sldId="357"/>
            <ac:spMk id="13" creationId="{A068E72C-3921-6C27-94FB-D80B27B670B1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5T16:20:43.659" v="6062" actId="6264"/>
        <pc:sldMkLst>
          <pc:docMk/>
          <pc:sldMk cId="363968473" sldId="358"/>
        </pc:sldMkLst>
        <pc:spChg chg="mod ord">
          <ac:chgData name="Jason Lillywhite" userId="f5135ee0-6ad9-4b04-8840-c96affa9e19e" providerId="ADAL" clId="{5CE3CB32-3E20-4319-A726-1EB65077DADB}" dt="2024-08-15T16:20:43.659" v="6062" actId="6264"/>
          <ac:spMkLst>
            <pc:docMk/>
            <pc:sldMk cId="363968473" sldId="358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20:43.659" v="6062" actId="6264"/>
          <ac:spMkLst>
            <pc:docMk/>
            <pc:sldMk cId="363968473" sldId="358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20:43.659" v="6062" actId="6264"/>
          <ac:spMkLst>
            <pc:docMk/>
            <pc:sldMk cId="363968473" sldId="358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20:43.659" v="6062" actId="6264"/>
          <ac:spMkLst>
            <pc:docMk/>
            <pc:sldMk cId="363968473" sldId="358"/>
            <ac:spMk id="5" creationId="{8C0D2838-DBA6-11D8-6537-C3D1FD351BBF}"/>
          </ac:spMkLst>
        </pc:spChg>
        <pc:spChg chg="add del mod">
          <ac:chgData name="Jason Lillywhite" userId="f5135ee0-6ad9-4b04-8840-c96affa9e19e" providerId="ADAL" clId="{5CE3CB32-3E20-4319-A726-1EB65077DADB}" dt="2024-08-15T16:20:43.659" v="6062" actId="6264"/>
          <ac:spMkLst>
            <pc:docMk/>
            <pc:sldMk cId="363968473" sldId="358"/>
            <ac:spMk id="6" creationId="{70A73C8F-375E-DB5F-2BE7-2AE46AD7189A}"/>
          </ac:spMkLst>
        </pc:spChg>
        <pc:spChg chg="add del mod">
          <ac:chgData name="Jason Lillywhite" userId="f5135ee0-6ad9-4b04-8840-c96affa9e19e" providerId="ADAL" clId="{5CE3CB32-3E20-4319-A726-1EB65077DADB}" dt="2024-08-15T16:20:43.659" v="6062" actId="6264"/>
          <ac:spMkLst>
            <pc:docMk/>
            <pc:sldMk cId="363968473" sldId="358"/>
            <ac:spMk id="7" creationId="{A7F268A5-280B-F96E-9B15-0D335C498632}"/>
          </ac:spMkLst>
        </pc:spChg>
        <pc:spChg chg="add del mod">
          <ac:chgData name="Jason Lillywhite" userId="f5135ee0-6ad9-4b04-8840-c96affa9e19e" providerId="ADAL" clId="{5CE3CB32-3E20-4319-A726-1EB65077DADB}" dt="2024-08-15T16:20:43.659" v="6062" actId="6264"/>
          <ac:spMkLst>
            <pc:docMk/>
            <pc:sldMk cId="363968473" sldId="358"/>
            <ac:spMk id="8" creationId="{DF62093A-E2CB-4B3C-8A37-B17A01DF5603}"/>
          </ac:spMkLst>
        </pc:spChg>
        <pc:spChg chg="add del mod">
          <ac:chgData name="Jason Lillywhite" userId="f5135ee0-6ad9-4b04-8840-c96affa9e19e" providerId="ADAL" clId="{5CE3CB32-3E20-4319-A726-1EB65077DADB}" dt="2024-08-15T16:20:43.659" v="6062" actId="6264"/>
          <ac:spMkLst>
            <pc:docMk/>
            <pc:sldMk cId="363968473" sldId="358"/>
            <ac:spMk id="9" creationId="{526ACD57-85CF-6C3B-8B78-E72EA6F8FCF8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5T16:22:52.066" v="6169" actId="6549"/>
        <pc:sldMkLst>
          <pc:docMk/>
          <pc:sldMk cId="4136986833" sldId="359"/>
        </pc:sldMkLst>
        <pc:spChg chg="mod ord">
          <ac:chgData name="Jason Lillywhite" userId="f5135ee0-6ad9-4b04-8840-c96affa9e19e" providerId="ADAL" clId="{5CE3CB32-3E20-4319-A726-1EB65077DADB}" dt="2024-08-15T16:20:49.235" v="6063" actId="6264"/>
          <ac:spMkLst>
            <pc:docMk/>
            <pc:sldMk cId="4136986833" sldId="359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22:52.066" v="6169" actId="6549"/>
          <ac:spMkLst>
            <pc:docMk/>
            <pc:sldMk cId="4136986833" sldId="359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20:49.235" v="6063" actId="6264"/>
          <ac:spMkLst>
            <pc:docMk/>
            <pc:sldMk cId="4136986833" sldId="359"/>
            <ac:spMk id="4" creationId="{D62D659B-B28B-A945-9C76-F76A169CDD90}"/>
          </ac:spMkLst>
        </pc:spChg>
        <pc:spChg chg="add del mod">
          <ac:chgData name="Jason Lillywhite" userId="f5135ee0-6ad9-4b04-8840-c96affa9e19e" providerId="ADAL" clId="{5CE3CB32-3E20-4319-A726-1EB65077DADB}" dt="2024-08-15T16:20:49.235" v="6063" actId="6264"/>
          <ac:spMkLst>
            <pc:docMk/>
            <pc:sldMk cId="4136986833" sldId="359"/>
            <ac:spMk id="6" creationId="{E23C67A2-DE48-B9AE-2FFF-DBEAC23765B0}"/>
          </ac:spMkLst>
        </pc:spChg>
        <pc:spChg chg="mod ord">
          <ac:chgData name="Jason Lillywhite" userId="f5135ee0-6ad9-4b04-8840-c96affa9e19e" providerId="ADAL" clId="{5CE3CB32-3E20-4319-A726-1EB65077DADB}" dt="2024-08-15T16:20:49.235" v="6063" actId="6264"/>
          <ac:spMkLst>
            <pc:docMk/>
            <pc:sldMk cId="4136986833" sldId="359"/>
            <ac:spMk id="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8" creationId="{E64C48C6-7871-4B04-8E2E-B0552A9CB28E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12" creationId="{CAD586AB-2443-4E63-AC51-430C27F82BB9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13" creationId="{75B0960D-B937-4993-99A4-7EDF65F39A29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14" creationId="{288E7BAF-A02E-4955-93E0-C1EC333BC897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15" creationId="{631C11D3-25F2-4B17-856C-4D3594852DB2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16" creationId="{4461A532-7CDB-482B-B3B8-AEC6BC5026A1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17" creationId="{1F395B79-590C-4FFD-9A30-82F431000528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18" creationId="{54FE87C3-98C6-455E-83B9-BEFDA6A40637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19" creationId="{A6DED6BE-26E8-458F-9F20-6438D52C7AAE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20" creationId="{41E9BAA0-1139-4598-A7D1-0F4D99289BDE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21" creationId="{0795784C-D203-4EB8-96B4-FE7FA5EA11A6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22" creationId="{EBD5BF43-9FB2-4552-AF79-0D74555BA7FA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23" creationId="{740DCF10-DDCE-477E-B31A-1837CC97BEA9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24" creationId="{E6998CBC-59B6-46D6-8804-5C1AE4D39E36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25" creationId="{19598ACC-E2D2-44BF-82B2-B1CC482172D1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26" creationId="{8814E5E3-5DAC-47AC-AE00-80997C28D35C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27" creationId="{63C4AED1-F062-4482-9BA2-A34F35A468C6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28" creationId="{7C530503-93D6-44D4-93EF-0313B711EB8C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29" creationId="{7548598A-8708-4B78-A38F-02E9658A1531}"/>
          </ac:spMkLst>
        </pc:spChg>
        <pc:spChg chg="mod">
          <ac:chgData name="Jason Lillywhite" userId="f5135ee0-6ad9-4b04-8840-c96affa9e19e" providerId="ADAL" clId="{5CE3CB32-3E20-4319-A726-1EB65077DADB}" dt="2024-08-15T16:21:02.511" v="6067" actId="14100"/>
          <ac:spMkLst>
            <pc:docMk/>
            <pc:sldMk cId="4136986833" sldId="359"/>
            <ac:spMk id="30" creationId="{E209C0EC-D07B-4CFE-989D-51610C9A8018}"/>
          </ac:spMkLst>
        </pc:spChg>
        <pc:spChg chg="add del mod">
          <ac:chgData name="Jason Lillywhite" userId="f5135ee0-6ad9-4b04-8840-c96affa9e19e" providerId="ADAL" clId="{5CE3CB32-3E20-4319-A726-1EB65077DADB}" dt="2024-08-15T16:20:49.235" v="6063" actId="6264"/>
          <ac:spMkLst>
            <pc:docMk/>
            <pc:sldMk cId="4136986833" sldId="359"/>
            <ac:spMk id="31" creationId="{2FDA084D-2779-F2E3-C7FD-24539EB27CD3}"/>
          </ac:spMkLst>
        </pc:spChg>
        <pc:spChg chg="add del mod">
          <ac:chgData name="Jason Lillywhite" userId="f5135ee0-6ad9-4b04-8840-c96affa9e19e" providerId="ADAL" clId="{5CE3CB32-3E20-4319-A726-1EB65077DADB}" dt="2024-08-15T16:20:49.235" v="6063" actId="6264"/>
          <ac:spMkLst>
            <pc:docMk/>
            <pc:sldMk cId="4136986833" sldId="359"/>
            <ac:spMk id="32" creationId="{CC0D7A9A-EF49-F223-FDF7-6DCAD033A1FE}"/>
          </ac:spMkLst>
        </pc:spChg>
        <pc:spChg chg="add del mod">
          <ac:chgData name="Jason Lillywhite" userId="f5135ee0-6ad9-4b04-8840-c96affa9e19e" providerId="ADAL" clId="{5CE3CB32-3E20-4319-A726-1EB65077DADB}" dt="2024-08-15T16:20:49.235" v="6063" actId="6264"/>
          <ac:spMkLst>
            <pc:docMk/>
            <pc:sldMk cId="4136986833" sldId="359"/>
            <ac:spMk id="33" creationId="{91671BDC-FAC3-BDBB-FB7E-799DD3114A57}"/>
          </ac:spMkLst>
        </pc:spChg>
        <pc:spChg chg="add del mod ord">
          <ac:chgData name="Jason Lillywhite" userId="f5135ee0-6ad9-4b04-8840-c96affa9e19e" providerId="ADAL" clId="{5CE3CB32-3E20-4319-A726-1EB65077DADB}" dt="2024-08-15T16:20:53.100" v="6064" actId="478"/>
          <ac:spMkLst>
            <pc:docMk/>
            <pc:sldMk cId="4136986833" sldId="359"/>
            <ac:spMk id="34" creationId="{6021AA57-2537-A4C5-B582-CE9A87A1C7A8}"/>
          </ac:spMkLst>
        </pc:spChg>
        <pc:grpChg chg="mod">
          <ac:chgData name="Jason Lillywhite" userId="f5135ee0-6ad9-4b04-8840-c96affa9e19e" providerId="ADAL" clId="{5CE3CB32-3E20-4319-A726-1EB65077DADB}" dt="2024-08-15T16:21:02.511" v="6067" actId="14100"/>
          <ac:grpSpMkLst>
            <pc:docMk/>
            <pc:sldMk cId="4136986833" sldId="359"/>
            <ac:grpSpMk id="5" creationId="{C456E767-59E6-44FF-8E98-277CCD4D1BB0}"/>
          </ac:grpSpMkLst>
        </pc:grpChg>
        <pc:grpChg chg="mod">
          <ac:chgData name="Jason Lillywhite" userId="f5135ee0-6ad9-4b04-8840-c96affa9e19e" providerId="ADAL" clId="{5CE3CB32-3E20-4319-A726-1EB65077DADB}" dt="2024-08-15T16:21:02.511" v="6067" actId="14100"/>
          <ac:grpSpMkLst>
            <pc:docMk/>
            <pc:sldMk cId="4136986833" sldId="359"/>
            <ac:grpSpMk id="11" creationId="{D1A1E829-36FF-49FB-A816-39172A9BA91F}"/>
          </ac:grpSpMkLst>
        </pc:grpChg>
      </pc:sldChg>
      <pc:sldChg chg="addSp delSp modSp mod chgLayout">
        <pc:chgData name="Jason Lillywhite" userId="f5135ee0-6ad9-4b04-8840-c96affa9e19e" providerId="ADAL" clId="{5CE3CB32-3E20-4319-A726-1EB65077DADB}" dt="2024-08-16T00:01:26.882" v="10107" actId="403"/>
        <pc:sldMkLst>
          <pc:docMk/>
          <pc:sldMk cId="230753021" sldId="360"/>
        </pc:sldMkLst>
        <pc:spChg chg="mod ord">
          <ac:chgData name="Jason Lillywhite" userId="f5135ee0-6ad9-4b04-8840-c96affa9e19e" providerId="ADAL" clId="{5CE3CB32-3E20-4319-A726-1EB65077DADB}" dt="2024-08-15T23:55:15.076" v="10077" actId="6549"/>
          <ac:spMkLst>
            <pc:docMk/>
            <pc:sldMk cId="230753021" sldId="360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3:55:27.187" v="10079" actId="20577"/>
          <ac:spMkLst>
            <pc:docMk/>
            <pc:sldMk cId="230753021" sldId="360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23:13.434" v="6170" actId="6264"/>
          <ac:spMkLst>
            <pc:docMk/>
            <pc:sldMk cId="230753021" sldId="360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23:13.434" v="6170" actId="6264"/>
          <ac:spMkLst>
            <pc:docMk/>
            <pc:sldMk cId="230753021" sldId="360"/>
            <ac:spMk id="5" creationId="{3D3126CA-54CD-5174-82B8-DD893347112D}"/>
          </ac:spMkLst>
        </pc:spChg>
        <pc:spChg chg="add del mod">
          <ac:chgData name="Jason Lillywhite" userId="f5135ee0-6ad9-4b04-8840-c96affa9e19e" providerId="ADAL" clId="{5CE3CB32-3E20-4319-A726-1EB65077DADB}" dt="2024-08-15T16:23:13.434" v="6170" actId="6264"/>
          <ac:spMkLst>
            <pc:docMk/>
            <pc:sldMk cId="230753021" sldId="360"/>
            <ac:spMk id="6" creationId="{AAE4EAF3-C98A-FD47-8663-42E1F5350891}"/>
          </ac:spMkLst>
        </pc:spChg>
        <pc:spChg chg="add del mod">
          <ac:chgData name="Jason Lillywhite" userId="f5135ee0-6ad9-4b04-8840-c96affa9e19e" providerId="ADAL" clId="{5CE3CB32-3E20-4319-A726-1EB65077DADB}" dt="2024-08-15T16:23:13.434" v="6170" actId="6264"/>
          <ac:spMkLst>
            <pc:docMk/>
            <pc:sldMk cId="230753021" sldId="360"/>
            <ac:spMk id="7" creationId="{87BFBC57-EAA5-42AC-4B83-06B98E0577C8}"/>
          </ac:spMkLst>
        </pc:spChg>
        <pc:spChg chg="add del mod">
          <ac:chgData name="Jason Lillywhite" userId="f5135ee0-6ad9-4b04-8840-c96affa9e19e" providerId="ADAL" clId="{5CE3CB32-3E20-4319-A726-1EB65077DADB}" dt="2024-08-15T16:23:13.434" v="6170" actId="6264"/>
          <ac:spMkLst>
            <pc:docMk/>
            <pc:sldMk cId="230753021" sldId="360"/>
            <ac:spMk id="8" creationId="{4534E1E1-2A33-0E8F-0B69-D7C3A5BF97D4}"/>
          </ac:spMkLst>
        </pc:spChg>
        <pc:spChg chg="add del mod">
          <ac:chgData name="Jason Lillywhite" userId="f5135ee0-6ad9-4b04-8840-c96affa9e19e" providerId="ADAL" clId="{5CE3CB32-3E20-4319-A726-1EB65077DADB}" dt="2024-08-15T16:23:13.434" v="6170" actId="6264"/>
          <ac:spMkLst>
            <pc:docMk/>
            <pc:sldMk cId="230753021" sldId="360"/>
            <ac:spMk id="9" creationId="{51F1184E-B461-295C-0D34-3DC7DF199310}"/>
          </ac:spMkLst>
        </pc:spChg>
        <pc:spChg chg="mod">
          <ac:chgData name="Jason Lillywhite" userId="f5135ee0-6ad9-4b04-8840-c96affa9e19e" providerId="ADAL" clId="{5CE3CB32-3E20-4319-A726-1EB65077DADB}" dt="2024-08-15T23:56:07.709" v="10081"/>
          <ac:spMkLst>
            <pc:docMk/>
            <pc:sldMk cId="230753021" sldId="360"/>
            <ac:spMk id="9" creationId="{5C394F76-3C76-39F5-05D7-2C8241B26B14}"/>
          </ac:spMkLst>
        </pc:spChg>
        <pc:spChg chg="mod">
          <ac:chgData name="Jason Lillywhite" userId="f5135ee0-6ad9-4b04-8840-c96affa9e19e" providerId="ADAL" clId="{5CE3CB32-3E20-4319-A726-1EB65077DADB}" dt="2024-08-15T23:56:07.709" v="10081"/>
          <ac:spMkLst>
            <pc:docMk/>
            <pc:sldMk cId="230753021" sldId="360"/>
            <ac:spMk id="11" creationId="{E1D10003-25D1-9D64-115F-0D71DF3FE676}"/>
          </ac:spMkLst>
        </pc:spChg>
        <pc:spChg chg="mod">
          <ac:chgData name="Jason Lillywhite" userId="f5135ee0-6ad9-4b04-8840-c96affa9e19e" providerId="ADAL" clId="{5CE3CB32-3E20-4319-A726-1EB65077DADB}" dt="2024-08-15T23:56:07.709" v="10081"/>
          <ac:spMkLst>
            <pc:docMk/>
            <pc:sldMk cId="230753021" sldId="360"/>
            <ac:spMk id="12" creationId="{AB5DDDF2-C5C1-9250-9B84-9A184DBACC38}"/>
          </ac:spMkLst>
        </pc:spChg>
        <pc:spChg chg="mod">
          <ac:chgData name="Jason Lillywhite" userId="f5135ee0-6ad9-4b04-8840-c96affa9e19e" providerId="ADAL" clId="{5CE3CB32-3E20-4319-A726-1EB65077DADB}" dt="2024-08-15T23:56:07.709" v="10081"/>
          <ac:spMkLst>
            <pc:docMk/>
            <pc:sldMk cId="230753021" sldId="360"/>
            <ac:spMk id="13" creationId="{D4C1C2B8-3BC8-3079-D507-A947490B040A}"/>
          </ac:spMkLst>
        </pc:spChg>
        <pc:spChg chg="mod">
          <ac:chgData name="Jason Lillywhite" userId="f5135ee0-6ad9-4b04-8840-c96affa9e19e" providerId="ADAL" clId="{5CE3CB32-3E20-4319-A726-1EB65077DADB}" dt="2024-08-15T23:56:07.709" v="10081"/>
          <ac:spMkLst>
            <pc:docMk/>
            <pc:sldMk cId="230753021" sldId="360"/>
            <ac:spMk id="14" creationId="{4625D419-72A0-7BBE-02D0-24E5332CDAF5}"/>
          </ac:spMkLst>
        </pc:spChg>
        <pc:spChg chg="mod">
          <ac:chgData name="Jason Lillywhite" userId="f5135ee0-6ad9-4b04-8840-c96affa9e19e" providerId="ADAL" clId="{5CE3CB32-3E20-4319-A726-1EB65077DADB}" dt="2024-08-15T23:56:07.709" v="10081"/>
          <ac:spMkLst>
            <pc:docMk/>
            <pc:sldMk cId="230753021" sldId="360"/>
            <ac:spMk id="15" creationId="{B04E2BAA-3646-4E67-8D53-6E3B16522A64}"/>
          </ac:spMkLst>
        </pc:spChg>
        <pc:spChg chg="mod">
          <ac:chgData name="Jason Lillywhite" userId="f5135ee0-6ad9-4b04-8840-c96affa9e19e" providerId="ADAL" clId="{5CE3CB32-3E20-4319-A726-1EB65077DADB}" dt="2024-08-15T23:56:07.709" v="10081"/>
          <ac:spMkLst>
            <pc:docMk/>
            <pc:sldMk cId="230753021" sldId="360"/>
            <ac:spMk id="16" creationId="{35DF96D9-AB16-651A-262C-CF67F62763B2}"/>
          </ac:spMkLst>
        </pc:spChg>
        <pc:spChg chg="mod">
          <ac:chgData name="Jason Lillywhite" userId="f5135ee0-6ad9-4b04-8840-c96affa9e19e" providerId="ADAL" clId="{5CE3CB32-3E20-4319-A726-1EB65077DADB}" dt="2024-08-15T23:56:07.709" v="10081"/>
          <ac:spMkLst>
            <pc:docMk/>
            <pc:sldMk cId="230753021" sldId="360"/>
            <ac:spMk id="17" creationId="{C42782BC-A9AD-9CB5-3C75-7668701F68E0}"/>
          </ac:spMkLst>
        </pc:spChg>
        <pc:spChg chg="mod">
          <ac:chgData name="Jason Lillywhite" userId="f5135ee0-6ad9-4b04-8840-c96affa9e19e" providerId="ADAL" clId="{5CE3CB32-3E20-4319-A726-1EB65077DADB}" dt="2024-08-15T23:56:07.709" v="10081"/>
          <ac:spMkLst>
            <pc:docMk/>
            <pc:sldMk cId="230753021" sldId="360"/>
            <ac:spMk id="18" creationId="{8CA87787-F4AC-A335-3BA1-47E755456BEB}"/>
          </ac:spMkLst>
        </pc:spChg>
        <pc:grpChg chg="add mod">
          <ac:chgData name="Jason Lillywhite" userId="f5135ee0-6ad9-4b04-8840-c96affa9e19e" providerId="ADAL" clId="{5CE3CB32-3E20-4319-A726-1EB65077DADB}" dt="2024-08-15T23:56:10" v="10082" actId="1076"/>
          <ac:grpSpMkLst>
            <pc:docMk/>
            <pc:sldMk cId="230753021" sldId="360"/>
            <ac:grpSpMk id="6" creationId="{65C9BB9B-1433-A22F-AA34-655C756C13CB}"/>
          </ac:grpSpMkLst>
        </pc:grpChg>
        <pc:grpChg chg="mod">
          <ac:chgData name="Jason Lillywhite" userId="f5135ee0-6ad9-4b04-8840-c96affa9e19e" providerId="ADAL" clId="{5CE3CB32-3E20-4319-A726-1EB65077DADB}" dt="2024-08-15T23:56:07.709" v="10081"/>
          <ac:grpSpMkLst>
            <pc:docMk/>
            <pc:sldMk cId="230753021" sldId="360"/>
            <ac:grpSpMk id="7" creationId="{3D3BCC10-21C5-6F01-5CAC-8162D35DB41E}"/>
          </ac:grpSpMkLst>
        </pc:grpChg>
        <pc:graphicFrameChg chg="add mod modGraphic">
          <ac:chgData name="Jason Lillywhite" userId="f5135ee0-6ad9-4b04-8840-c96affa9e19e" providerId="ADAL" clId="{5CE3CB32-3E20-4319-A726-1EB65077DADB}" dt="2024-08-16T00:01:26.882" v="10107" actId="403"/>
          <ac:graphicFrameMkLst>
            <pc:docMk/>
            <pc:sldMk cId="230753021" sldId="360"/>
            <ac:graphicFrameMk id="19" creationId="{57F448AE-DA14-D7A2-7C7F-D03FE168EE21}"/>
          </ac:graphicFrameMkLst>
        </pc:graphicFrameChg>
        <pc:picChg chg="del">
          <ac:chgData name="Jason Lillywhite" userId="f5135ee0-6ad9-4b04-8840-c96affa9e19e" providerId="ADAL" clId="{5CE3CB32-3E20-4319-A726-1EB65077DADB}" dt="2024-08-15T23:58:40.273" v="10083" actId="478"/>
          <ac:picMkLst>
            <pc:docMk/>
            <pc:sldMk cId="230753021" sldId="360"/>
            <ac:picMk id="3074" creationId="{00000000-0000-0000-0000-000000000000}"/>
          </ac:picMkLst>
        </pc:picChg>
        <pc:cxnChg chg="mod">
          <ac:chgData name="Jason Lillywhite" userId="f5135ee0-6ad9-4b04-8840-c96affa9e19e" providerId="ADAL" clId="{5CE3CB32-3E20-4319-A726-1EB65077DADB}" dt="2024-08-15T23:56:07.709" v="10081"/>
          <ac:cxnSpMkLst>
            <pc:docMk/>
            <pc:sldMk cId="230753021" sldId="360"/>
            <ac:cxnSpMk id="8" creationId="{E63EA5E0-7362-45C3-519C-2F42A5FE315F}"/>
          </ac:cxnSpMkLst>
        </pc:cxnChg>
        <pc:cxnChg chg="mod">
          <ac:chgData name="Jason Lillywhite" userId="f5135ee0-6ad9-4b04-8840-c96affa9e19e" providerId="ADAL" clId="{5CE3CB32-3E20-4319-A726-1EB65077DADB}" dt="2024-08-15T23:56:07.709" v="10081"/>
          <ac:cxnSpMkLst>
            <pc:docMk/>
            <pc:sldMk cId="230753021" sldId="360"/>
            <ac:cxnSpMk id="10" creationId="{72CB8FA5-E248-E63F-F4ED-5DA0BDF1CBDB}"/>
          </ac:cxnSpMkLst>
        </pc:cxnChg>
      </pc:sldChg>
      <pc:sldChg chg="addSp delSp modSp mod chgLayout">
        <pc:chgData name="Jason Lillywhite" userId="f5135ee0-6ad9-4b04-8840-c96affa9e19e" providerId="ADAL" clId="{5CE3CB32-3E20-4319-A726-1EB65077DADB}" dt="2024-08-15T16:53:06.197" v="6971" actId="20577"/>
        <pc:sldMkLst>
          <pc:docMk/>
          <pc:sldMk cId="2259561631" sldId="361"/>
        </pc:sldMkLst>
        <pc:spChg chg="mod ord">
          <ac:chgData name="Jason Lillywhite" userId="f5135ee0-6ad9-4b04-8840-c96affa9e19e" providerId="ADAL" clId="{5CE3CB32-3E20-4319-A726-1EB65077DADB}" dt="2024-08-15T16:37:46.561" v="6289" actId="6264"/>
          <ac:spMkLst>
            <pc:docMk/>
            <pc:sldMk cId="2259561631" sldId="361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53:06.197" v="6971" actId="20577"/>
          <ac:spMkLst>
            <pc:docMk/>
            <pc:sldMk cId="2259561631" sldId="361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37:46.561" v="6289" actId="6264"/>
          <ac:spMkLst>
            <pc:docMk/>
            <pc:sldMk cId="2259561631" sldId="361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37:46.561" v="6289" actId="6264"/>
          <ac:spMkLst>
            <pc:docMk/>
            <pc:sldMk cId="2259561631" sldId="361"/>
            <ac:spMk id="5" creationId="{A7A9AA4B-564F-E9AF-8D43-315E9C9F7FF9}"/>
          </ac:spMkLst>
        </pc:spChg>
        <pc:spChg chg="add del mod">
          <ac:chgData name="Jason Lillywhite" userId="f5135ee0-6ad9-4b04-8840-c96affa9e19e" providerId="ADAL" clId="{5CE3CB32-3E20-4319-A726-1EB65077DADB}" dt="2024-08-15T16:37:46.561" v="6289" actId="6264"/>
          <ac:spMkLst>
            <pc:docMk/>
            <pc:sldMk cId="2259561631" sldId="361"/>
            <ac:spMk id="6" creationId="{D9E64CD9-F6DB-D21E-95E8-7DE44BEA83D2}"/>
          </ac:spMkLst>
        </pc:spChg>
        <pc:spChg chg="add del mod">
          <ac:chgData name="Jason Lillywhite" userId="f5135ee0-6ad9-4b04-8840-c96affa9e19e" providerId="ADAL" clId="{5CE3CB32-3E20-4319-A726-1EB65077DADB}" dt="2024-08-15T16:37:46.561" v="6289" actId="6264"/>
          <ac:spMkLst>
            <pc:docMk/>
            <pc:sldMk cId="2259561631" sldId="361"/>
            <ac:spMk id="7" creationId="{C5775C4C-B54F-0390-EA31-9D797D85BC2D}"/>
          </ac:spMkLst>
        </pc:spChg>
        <pc:spChg chg="add del mod">
          <ac:chgData name="Jason Lillywhite" userId="f5135ee0-6ad9-4b04-8840-c96affa9e19e" providerId="ADAL" clId="{5CE3CB32-3E20-4319-A726-1EB65077DADB}" dt="2024-08-15T16:37:46.561" v="6289" actId="6264"/>
          <ac:spMkLst>
            <pc:docMk/>
            <pc:sldMk cId="2259561631" sldId="361"/>
            <ac:spMk id="8" creationId="{72A50EE1-15F0-B4E9-55EC-7A97591AEFBC}"/>
          </ac:spMkLst>
        </pc:spChg>
        <pc:spChg chg="add del mod">
          <ac:chgData name="Jason Lillywhite" userId="f5135ee0-6ad9-4b04-8840-c96affa9e19e" providerId="ADAL" clId="{5CE3CB32-3E20-4319-A726-1EB65077DADB}" dt="2024-08-15T16:37:46.561" v="6289" actId="6264"/>
          <ac:spMkLst>
            <pc:docMk/>
            <pc:sldMk cId="2259561631" sldId="361"/>
            <ac:spMk id="10" creationId="{4426634F-11F9-FD5C-BB20-16CBF5BAE1EC}"/>
          </ac:spMkLst>
        </pc:spChg>
        <pc:spChg chg="add del mod">
          <ac:chgData name="Jason Lillywhite" userId="f5135ee0-6ad9-4b04-8840-c96affa9e19e" providerId="ADAL" clId="{5CE3CB32-3E20-4319-A726-1EB65077DADB}" dt="2024-08-15T16:37:46.561" v="6289" actId="6264"/>
          <ac:spMkLst>
            <pc:docMk/>
            <pc:sldMk cId="2259561631" sldId="361"/>
            <ac:spMk id="11" creationId="{2739C106-B04F-C4C6-9221-9A430798CA49}"/>
          </ac:spMkLst>
        </pc:spChg>
        <pc:spChg chg="add del mod">
          <ac:chgData name="Jason Lillywhite" userId="f5135ee0-6ad9-4b04-8840-c96affa9e19e" providerId="ADAL" clId="{5CE3CB32-3E20-4319-A726-1EB65077DADB}" dt="2024-08-15T16:42:02.633" v="6485" actId="22"/>
          <ac:spMkLst>
            <pc:docMk/>
            <pc:sldMk cId="2259561631" sldId="361"/>
            <ac:spMk id="13" creationId="{04AA91B1-3D88-8E55-2893-8E9D4ACEEC2A}"/>
          </ac:spMkLst>
        </pc:spChg>
        <pc:picChg chg="del mod ord">
          <ac:chgData name="Jason Lillywhite" userId="f5135ee0-6ad9-4b04-8840-c96affa9e19e" providerId="ADAL" clId="{5CE3CB32-3E20-4319-A726-1EB65077DADB}" dt="2024-08-15T16:42:00.140" v="6484" actId="478"/>
          <ac:picMkLst>
            <pc:docMk/>
            <pc:sldMk cId="2259561631" sldId="361"/>
            <ac:picMk id="9" creationId="{C788252A-9499-70C5-59AA-DBB4547F35B7}"/>
          </ac:picMkLst>
        </pc:picChg>
        <pc:picChg chg="add mod ord">
          <ac:chgData name="Jason Lillywhite" userId="f5135ee0-6ad9-4b04-8840-c96affa9e19e" providerId="ADAL" clId="{5CE3CB32-3E20-4319-A726-1EB65077DADB}" dt="2024-08-15T16:42:09.890" v="6488" actId="1076"/>
          <ac:picMkLst>
            <pc:docMk/>
            <pc:sldMk cId="2259561631" sldId="361"/>
            <ac:picMk id="15" creationId="{63D5C255-A21B-60FD-3FD6-2777333F594D}"/>
          </ac:picMkLst>
        </pc:picChg>
      </pc:sldChg>
      <pc:sldChg chg="addSp delSp modSp mod delAnim chgLayout">
        <pc:chgData name="Jason Lillywhite" userId="f5135ee0-6ad9-4b04-8840-c96affa9e19e" providerId="ADAL" clId="{5CE3CB32-3E20-4319-A726-1EB65077DADB}" dt="2024-08-15T16:53:47.008" v="6977" actId="14100"/>
        <pc:sldMkLst>
          <pc:docMk/>
          <pc:sldMk cId="3911614919" sldId="363"/>
        </pc:sldMkLst>
        <pc:spChg chg="mod ord">
          <ac:chgData name="Jason Lillywhite" userId="f5135ee0-6ad9-4b04-8840-c96affa9e19e" providerId="ADAL" clId="{5CE3CB32-3E20-4319-A726-1EB65077DADB}" dt="2024-08-15T16:53:28.554" v="6973" actId="6264"/>
          <ac:spMkLst>
            <pc:docMk/>
            <pc:sldMk cId="3911614919" sldId="363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53:28.554" v="6973" actId="6264"/>
          <ac:spMkLst>
            <pc:docMk/>
            <pc:sldMk cId="3911614919" sldId="363"/>
            <ac:spMk id="4" creationId="{3AE46642-DE2E-69D7-8FB9-0400A88ECE2D}"/>
          </ac:spMkLst>
        </pc:spChg>
        <pc:spChg chg="add del mod">
          <ac:chgData name="Jason Lillywhite" userId="f5135ee0-6ad9-4b04-8840-c96affa9e19e" providerId="ADAL" clId="{5CE3CB32-3E20-4319-A726-1EB65077DADB}" dt="2024-08-15T16:53:28.554" v="6973" actId="6264"/>
          <ac:spMkLst>
            <pc:docMk/>
            <pc:sldMk cId="3911614919" sldId="363"/>
            <ac:spMk id="5" creationId="{7CB2C558-1544-B384-168F-EABD70B83F3F}"/>
          </ac:spMkLst>
        </pc:spChg>
        <pc:spChg chg="add del mod">
          <ac:chgData name="Jason Lillywhite" userId="f5135ee0-6ad9-4b04-8840-c96affa9e19e" providerId="ADAL" clId="{5CE3CB32-3E20-4319-A726-1EB65077DADB}" dt="2024-08-15T16:53:28.554" v="6973" actId="6264"/>
          <ac:spMkLst>
            <pc:docMk/>
            <pc:sldMk cId="3911614919" sldId="363"/>
            <ac:spMk id="6" creationId="{D13C5B80-4D93-26FA-CB4A-99BF8EF7D755}"/>
          </ac:spMkLst>
        </pc:spChg>
        <pc:spChg chg="del">
          <ac:chgData name="Jason Lillywhite" userId="f5135ee0-6ad9-4b04-8840-c96affa9e19e" providerId="ADAL" clId="{5CE3CB32-3E20-4319-A726-1EB65077DADB}" dt="2024-08-15T16:53:34.372" v="6974" actId="478"/>
          <ac:spMkLst>
            <pc:docMk/>
            <pc:sldMk cId="3911614919" sldId="363"/>
            <ac:spMk id="7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5T16:53:28.554" v="6973" actId="6264"/>
          <ac:spMkLst>
            <pc:docMk/>
            <pc:sldMk cId="3911614919" sldId="363"/>
            <ac:spMk id="8" creationId="{42ED55A3-F30E-191A-B8C3-362BB95B0865}"/>
          </ac:spMkLst>
        </pc:spChg>
        <pc:spChg chg="add del mod">
          <ac:chgData name="Jason Lillywhite" userId="f5135ee0-6ad9-4b04-8840-c96affa9e19e" providerId="ADAL" clId="{5CE3CB32-3E20-4319-A726-1EB65077DADB}" dt="2024-08-15T16:53:28.554" v="6973" actId="6264"/>
          <ac:spMkLst>
            <pc:docMk/>
            <pc:sldMk cId="3911614919" sldId="363"/>
            <ac:spMk id="9" creationId="{04C61CC2-536D-8411-1D98-58A46181A441}"/>
          </ac:spMkLst>
        </pc:spChg>
        <pc:spChg chg="mod ord">
          <ac:chgData name="Jason Lillywhite" userId="f5135ee0-6ad9-4b04-8840-c96affa9e19e" providerId="ADAL" clId="{5CE3CB32-3E20-4319-A726-1EB65077DADB}" dt="2024-08-15T16:53:28.554" v="6973" actId="6264"/>
          <ac:spMkLst>
            <pc:docMk/>
            <pc:sldMk cId="3911614919" sldId="363"/>
            <ac:spMk id="130050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6:53:47.008" v="6977" actId="14100"/>
          <ac:spMkLst>
            <pc:docMk/>
            <pc:sldMk cId="3911614919" sldId="363"/>
            <ac:spMk id="130051" creationId="{00000000-0000-0000-0000-000000000000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5T17:01:33.154" v="6980" actId="14100"/>
        <pc:sldMkLst>
          <pc:docMk/>
          <pc:sldMk cId="1837844206" sldId="364"/>
        </pc:sldMkLst>
        <pc:spChg chg="mod ord">
          <ac:chgData name="Jason Lillywhite" userId="f5135ee0-6ad9-4b04-8840-c96affa9e19e" providerId="ADAL" clId="{5CE3CB32-3E20-4319-A726-1EB65077DADB}" dt="2024-08-15T17:01:19.598" v="6978" actId="6264"/>
          <ac:spMkLst>
            <pc:docMk/>
            <pc:sldMk cId="1837844206" sldId="364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7:01:33.154" v="6980" actId="14100"/>
          <ac:spMkLst>
            <pc:docMk/>
            <pc:sldMk cId="1837844206" sldId="364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7:01:19.598" v="6978" actId="6264"/>
          <ac:spMkLst>
            <pc:docMk/>
            <pc:sldMk cId="1837844206" sldId="364"/>
            <ac:spMk id="5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7:01:19.598" v="6978" actId="6264"/>
          <ac:spMkLst>
            <pc:docMk/>
            <pc:sldMk cId="1837844206" sldId="364"/>
            <ac:spMk id="6" creationId="{D2CFCCD9-DBAE-2E3A-B630-ED85D58C0DE8}"/>
          </ac:spMkLst>
        </pc:spChg>
        <pc:spChg chg="add del mod">
          <ac:chgData name="Jason Lillywhite" userId="f5135ee0-6ad9-4b04-8840-c96affa9e19e" providerId="ADAL" clId="{5CE3CB32-3E20-4319-A726-1EB65077DADB}" dt="2024-08-15T17:01:19.598" v="6978" actId="6264"/>
          <ac:spMkLst>
            <pc:docMk/>
            <pc:sldMk cId="1837844206" sldId="364"/>
            <ac:spMk id="7" creationId="{BA4891AA-8C3B-84E6-1EB6-852E2C68E020}"/>
          </ac:spMkLst>
        </pc:spChg>
        <pc:spChg chg="add del mod">
          <ac:chgData name="Jason Lillywhite" userId="f5135ee0-6ad9-4b04-8840-c96affa9e19e" providerId="ADAL" clId="{5CE3CB32-3E20-4319-A726-1EB65077DADB}" dt="2024-08-15T17:01:19.598" v="6978" actId="6264"/>
          <ac:spMkLst>
            <pc:docMk/>
            <pc:sldMk cId="1837844206" sldId="364"/>
            <ac:spMk id="8" creationId="{6ADB9806-E5A1-92D8-46A2-2A4856D49C05}"/>
          </ac:spMkLst>
        </pc:spChg>
        <pc:spChg chg="add del mod">
          <ac:chgData name="Jason Lillywhite" userId="f5135ee0-6ad9-4b04-8840-c96affa9e19e" providerId="ADAL" clId="{5CE3CB32-3E20-4319-A726-1EB65077DADB}" dt="2024-08-15T17:01:19.598" v="6978" actId="6264"/>
          <ac:spMkLst>
            <pc:docMk/>
            <pc:sldMk cId="1837844206" sldId="364"/>
            <ac:spMk id="9" creationId="{9327CBEA-7B90-8F03-15E4-B2723432626A}"/>
          </ac:spMkLst>
        </pc:spChg>
        <pc:spChg chg="add del mod">
          <ac:chgData name="Jason Lillywhite" userId="f5135ee0-6ad9-4b04-8840-c96affa9e19e" providerId="ADAL" clId="{5CE3CB32-3E20-4319-A726-1EB65077DADB}" dt="2024-08-15T17:01:19.598" v="6978" actId="6264"/>
          <ac:spMkLst>
            <pc:docMk/>
            <pc:sldMk cId="1837844206" sldId="364"/>
            <ac:spMk id="10" creationId="{F99814F5-AFD4-D3D5-9A69-662E56D3BEFB}"/>
          </ac:spMkLst>
        </pc:spChg>
        <pc:picChg chg="mod">
          <ac:chgData name="Jason Lillywhite" userId="f5135ee0-6ad9-4b04-8840-c96affa9e19e" providerId="ADAL" clId="{5CE3CB32-3E20-4319-A726-1EB65077DADB}" dt="2024-08-15T17:01:21.409" v="6979" actId="1076"/>
          <ac:picMkLst>
            <pc:docMk/>
            <pc:sldMk cId="1837844206" sldId="364"/>
            <ac:picMk id="4" creationId="{00000000-0000-0000-0000-000000000000}"/>
          </ac:picMkLst>
        </pc:picChg>
      </pc:sldChg>
      <pc:sldChg chg="addSp delSp modSp mod ord chgLayout">
        <pc:chgData name="Jason Lillywhite" userId="f5135ee0-6ad9-4b04-8840-c96affa9e19e" providerId="ADAL" clId="{5CE3CB32-3E20-4319-A726-1EB65077DADB}" dt="2024-08-15T17:27:31.731" v="7905"/>
        <pc:sldMkLst>
          <pc:docMk/>
          <pc:sldMk cId="2939679212" sldId="365"/>
        </pc:sldMkLst>
        <pc:spChg chg="mod ord">
          <ac:chgData name="Jason Lillywhite" userId="f5135ee0-6ad9-4b04-8840-c96affa9e19e" providerId="ADAL" clId="{5CE3CB32-3E20-4319-A726-1EB65077DADB}" dt="2024-08-15T17:03:06.216" v="6981" actId="6264"/>
          <ac:spMkLst>
            <pc:docMk/>
            <pc:sldMk cId="2939679212" sldId="365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7:03:06.216" v="6981" actId="6264"/>
          <ac:spMkLst>
            <pc:docMk/>
            <pc:sldMk cId="2939679212" sldId="365"/>
            <ac:spMk id="3" creationId="{17C26AA4-7B70-10DF-02B4-8E1155AE8542}"/>
          </ac:spMkLst>
        </pc:spChg>
        <pc:spChg chg="mod ord">
          <ac:chgData name="Jason Lillywhite" userId="f5135ee0-6ad9-4b04-8840-c96affa9e19e" providerId="ADAL" clId="{5CE3CB32-3E20-4319-A726-1EB65077DADB}" dt="2024-08-15T17:17:50.526" v="7455" actId="20577"/>
          <ac:spMkLst>
            <pc:docMk/>
            <pc:sldMk cId="2939679212" sldId="365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7:03:06.216" v="6981" actId="6264"/>
          <ac:spMkLst>
            <pc:docMk/>
            <pc:sldMk cId="2939679212" sldId="365"/>
            <ac:spMk id="5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5T17:03:06.216" v="6981" actId="6264"/>
          <ac:spMkLst>
            <pc:docMk/>
            <pc:sldMk cId="2939679212" sldId="365"/>
            <ac:spMk id="6" creationId="{F1836BF7-A312-3F51-F0BC-2EC1B8EA9B25}"/>
          </ac:spMkLst>
        </pc:spChg>
        <pc:spChg chg="mod">
          <ac:chgData name="Jason Lillywhite" userId="f5135ee0-6ad9-4b04-8840-c96affa9e19e" providerId="ADAL" clId="{5CE3CB32-3E20-4319-A726-1EB65077DADB}" dt="2024-08-15T17:03:15.143" v="6983" actId="1076"/>
          <ac:spMkLst>
            <pc:docMk/>
            <pc:sldMk cId="2939679212" sldId="365"/>
            <ac:spMk id="9" creationId="{A9864111-BEBE-4EAF-940E-66A798F7E1D0}"/>
          </ac:spMkLst>
        </pc:spChg>
        <pc:spChg chg="mod">
          <ac:chgData name="Jason Lillywhite" userId="f5135ee0-6ad9-4b04-8840-c96affa9e19e" providerId="ADAL" clId="{5CE3CB32-3E20-4319-A726-1EB65077DADB}" dt="2024-08-15T17:03:15.143" v="6983" actId="1076"/>
          <ac:spMkLst>
            <pc:docMk/>
            <pc:sldMk cId="2939679212" sldId="365"/>
            <ac:spMk id="11" creationId="{047F4F39-9FCA-4991-BF0B-B7A8598AE81B}"/>
          </ac:spMkLst>
        </pc:spChg>
        <pc:spChg chg="mod">
          <ac:chgData name="Jason Lillywhite" userId="f5135ee0-6ad9-4b04-8840-c96affa9e19e" providerId="ADAL" clId="{5CE3CB32-3E20-4319-A726-1EB65077DADB}" dt="2024-08-15T17:03:15.143" v="6983" actId="1076"/>
          <ac:spMkLst>
            <pc:docMk/>
            <pc:sldMk cId="2939679212" sldId="365"/>
            <ac:spMk id="12" creationId="{F6856408-44C8-4549-9485-C3067C2650C1}"/>
          </ac:spMkLst>
        </pc:spChg>
        <pc:spChg chg="mod">
          <ac:chgData name="Jason Lillywhite" userId="f5135ee0-6ad9-4b04-8840-c96affa9e19e" providerId="ADAL" clId="{5CE3CB32-3E20-4319-A726-1EB65077DADB}" dt="2024-08-15T17:03:15.143" v="6983" actId="1076"/>
          <ac:spMkLst>
            <pc:docMk/>
            <pc:sldMk cId="2939679212" sldId="365"/>
            <ac:spMk id="13" creationId="{BAA8D51D-1363-4096-8CB5-5E932A16AAB6}"/>
          </ac:spMkLst>
        </pc:spChg>
        <pc:spChg chg="mod">
          <ac:chgData name="Jason Lillywhite" userId="f5135ee0-6ad9-4b04-8840-c96affa9e19e" providerId="ADAL" clId="{5CE3CB32-3E20-4319-A726-1EB65077DADB}" dt="2024-08-15T17:03:15.143" v="6983" actId="1076"/>
          <ac:spMkLst>
            <pc:docMk/>
            <pc:sldMk cId="2939679212" sldId="365"/>
            <ac:spMk id="14" creationId="{895629AD-8B98-4FB9-AE5E-664AC0595A15}"/>
          </ac:spMkLst>
        </pc:spChg>
        <pc:spChg chg="mod">
          <ac:chgData name="Jason Lillywhite" userId="f5135ee0-6ad9-4b04-8840-c96affa9e19e" providerId="ADAL" clId="{5CE3CB32-3E20-4319-A726-1EB65077DADB}" dt="2024-08-15T17:03:15.143" v="6983" actId="1076"/>
          <ac:spMkLst>
            <pc:docMk/>
            <pc:sldMk cId="2939679212" sldId="365"/>
            <ac:spMk id="15" creationId="{1666600B-CD0E-456F-9A61-6F78ACCAB372}"/>
          </ac:spMkLst>
        </pc:spChg>
        <pc:spChg chg="mod">
          <ac:chgData name="Jason Lillywhite" userId="f5135ee0-6ad9-4b04-8840-c96affa9e19e" providerId="ADAL" clId="{5CE3CB32-3E20-4319-A726-1EB65077DADB}" dt="2024-08-15T17:03:15.143" v="6983" actId="1076"/>
          <ac:spMkLst>
            <pc:docMk/>
            <pc:sldMk cId="2939679212" sldId="365"/>
            <ac:spMk id="16" creationId="{51206B5E-6EA3-4A5B-A38E-0A2A4B0EA7E5}"/>
          </ac:spMkLst>
        </pc:spChg>
        <pc:spChg chg="mod">
          <ac:chgData name="Jason Lillywhite" userId="f5135ee0-6ad9-4b04-8840-c96affa9e19e" providerId="ADAL" clId="{5CE3CB32-3E20-4319-A726-1EB65077DADB}" dt="2024-08-15T17:03:15.143" v="6983" actId="1076"/>
          <ac:spMkLst>
            <pc:docMk/>
            <pc:sldMk cId="2939679212" sldId="365"/>
            <ac:spMk id="17" creationId="{5A881E34-C33F-46B5-8618-9E0EA6895DB1}"/>
          </ac:spMkLst>
        </pc:spChg>
        <pc:spChg chg="mod">
          <ac:chgData name="Jason Lillywhite" userId="f5135ee0-6ad9-4b04-8840-c96affa9e19e" providerId="ADAL" clId="{5CE3CB32-3E20-4319-A726-1EB65077DADB}" dt="2024-08-15T17:03:15.143" v="6983" actId="1076"/>
          <ac:spMkLst>
            <pc:docMk/>
            <pc:sldMk cId="2939679212" sldId="365"/>
            <ac:spMk id="18" creationId="{5EFDCFAB-CB66-4F04-B557-F805CF73EC38}"/>
          </ac:spMkLst>
        </pc:spChg>
        <pc:spChg chg="add del mod">
          <ac:chgData name="Jason Lillywhite" userId="f5135ee0-6ad9-4b04-8840-c96affa9e19e" providerId="ADAL" clId="{5CE3CB32-3E20-4319-A726-1EB65077DADB}" dt="2024-08-15T17:03:06.216" v="6981" actId="6264"/>
          <ac:spMkLst>
            <pc:docMk/>
            <pc:sldMk cId="2939679212" sldId="365"/>
            <ac:spMk id="19" creationId="{EA4F9E5D-65C5-D327-349F-950D913CE4E8}"/>
          </ac:spMkLst>
        </pc:spChg>
        <pc:spChg chg="add del mod">
          <ac:chgData name="Jason Lillywhite" userId="f5135ee0-6ad9-4b04-8840-c96affa9e19e" providerId="ADAL" clId="{5CE3CB32-3E20-4319-A726-1EB65077DADB}" dt="2024-08-15T17:03:06.216" v="6981" actId="6264"/>
          <ac:spMkLst>
            <pc:docMk/>
            <pc:sldMk cId="2939679212" sldId="365"/>
            <ac:spMk id="20" creationId="{25AB4B3D-6795-0B41-6875-ADFA094092BC}"/>
          </ac:spMkLst>
        </pc:spChg>
        <pc:spChg chg="add del mod">
          <ac:chgData name="Jason Lillywhite" userId="f5135ee0-6ad9-4b04-8840-c96affa9e19e" providerId="ADAL" clId="{5CE3CB32-3E20-4319-A726-1EB65077DADB}" dt="2024-08-15T17:03:06.216" v="6981" actId="6264"/>
          <ac:spMkLst>
            <pc:docMk/>
            <pc:sldMk cId="2939679212" sldId="365"/>
            <ac:spMk id="21" creationId="{8BB5D6F0-C8F5-5CFB-DC9C-756FF162C6B4}"/>
          </ac:spMkLst>
        </pc:spChg>
        <pc:spChg chg="add del mod ord">
          <ac:chgData name="Jason Lillywhite" userId="f5135ee0-6ad9-4b04-8840-c96affa9e19e" providerId="ADAL" clId="{5CE3CB32-3E20-4319-A726-1EB65077DADB}" dt="2024-08-15T17:03:10.175" v="6982" actId="478"/>
          <ac:spMkLst>
            <pc:docMk/>
            <pc:sldMk cId="2939679212" sldId="365"/>
            <ac:spMk id="22" creationId="{81C9DE9D-D89F-BAB4-62BA-C271D281A830}"/>
          </ac:spMkLst>
        </pc:spChg>
        <pc:spChg chg="del">
          <ac:chgData name="Jason Lillywhite" userId="f5135ee0-6ad9-4b04-8840-c96affa9e19e" providerId="ADAL" clId="{5CE3CB32-3E20-4319-A726-1EB65077DADB}" dt="2024-08-15T17:03:06.216" v="6981" actId="6264"/>
          <ac:spMkLst>
            <pc:docMk/>
            <pc:sldMk cId="2939679212" sldId="365"/>
            <ac:spMk id="23" creationId="{39F4D302-4C00-D28C-6D43-C8973FD8EF40}"/>
          </ac:spMkLst>
        </pc:spChg>
        <pc:grpChg chg="mod">
          <ac:chgData name="Jason Lillywhite" userId="f5135ee0-6ad9-4b04-8840-c96affa9e19e" providerId="ADAL" clId="{5CE3CB32-3E20-4319-A726-1EB65077DADB}" dt="2024-08-15T17:03:15.143" v="6983" actId="1076"/>
          <ac:grpSpMkLst>
            <pc:docMk/>
            <pc:sldMk cId="2939679212" sldId="365"/>
            <ac:grpSpMk id="7" creationId="{D9449E84-2DF2-4347-8FF1-75B7FAEB1ACC}"/>
          </ac:grpSpMkLst>
        </pc:grpChg>
        <pc:grpChg chg="mod">
          <ac:chgData name="Jason Lillywhite" userId="f5135ee0-6ad9-4b04-8840-c96affa9e19e" providerId="ADAL" clId="{5CE3CB32-3E20-4319-A726-1EB65077DADB}" dt="2024-08-15T17:03:15.143" v="6983" actId="1076"/>
          <ac:grpSpMkLst>
            <pc:docMk/>
            <pc:sldMk cId="2939679212" sldId="365"/>
            <ac:grpSpMk id="10" creationId="{20C928F8-DB26-4D4D-AA8E-A5A4A577A597}"/>
          </ac:grpSpMkLst>
        </pc:grpChg>
        <pc:picChg chg="mod">
          <ac:chgData name="Jason Lillywhite" userId="f5135ee0-6ad9-4b04-8840-c96affa9e19e" providerId="ADAL" clId="{5CE3CB32-3E20-4319-A726-1EB65077DADB}" dt="2024-08-15T17:03:26.184" v="6985" actId="14861"/>
          <ac:picMkLst>
            <pc:docMk/>
            <pc:sldMk cId="2939679212" sldId="365"/>
            <ac:picMk id="8" creationId="{00000000-0000-0000-0000-000000000000}"/>
          </ac:picMkLst>
        </pc:picChg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599465797" sldId="366"/>
        </pc:sldMkLst>
      </pc:sldChg>
      <pc:sldChg chg="addSp delSp modSp del mod chgLayout">
        <pc:chgData name="Jason Lillywhite" userId="f5135ee0-6ad9-4b04-8840-c96affa9e19e" providerId="ADAL" clId="{5CE3CB32-3E20-4319-A726-1EB65077DADB}" dt="2024-08-15T17:18:38.861" v="7460" actId="2696"/>
        <pc:sldMkLst>
          <pc:docMk/>
          <pc:sldMk cId="2149604562" sldId="366"/>
        </pc:sldMkLst>
        <pc:spChg chg="mod ord">
          <ac:chgData name="Jason Lillywhite" userId="f5135ee0-6ad9-4b04-8840-c96affa9e19e" providerId="ADAL" clId="{5CE3CB32-3E20-4319-A726-1EB65077DADB}" dt="2024-08-15T17:05:41.895" v="7135" actId="6264"/>
          <ac:spMkLst>
            <pc:docMk/>
            <pc:sldMk cId="2149604562" sldId="36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7:05:41.895" v="7135" actId="6264"/>
          <ac:spMkLst>
            <pc:docMk/>
            <pc:sldMk cId="2149604562" sldId="366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7:05:41.895" v="7135" actId="6264"/>
          <ac:spMkLst>
            <pc:docMk/>
            <pc:sldMk cId="2149604562" sldId="366"/>
            <ac:spMk id="4" creationId="{69F000C8-4B6C-570A-6F76-6292B3C5F4E4}"/>
          </ac:spMkLst>
        </pc:spChg>
        <pc:spChg chg="mod ord">
          <ac:chgData name="Jason Lillywhite" userId="f5135ee0-6ad9-4b04-8840-c96affa9e19e" providerId="ADAL" clId="{5CE3CB32-3E20-4319-A726-1EB65077DADB}" dt="2024-08-15T17:05:41.895" v="7135" actId="6264"/>
          <ac:spMkLst>
            <pc:docMk/>
            <pc:sldMk cId="2149604562" sldId="366"/>
            <ac:spMk id="5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5T17:05:41.895" v="7135" actId="6264"/>
          <ac:spMkLst>
            <pc:docMk/>
            <pc:sldMk cId="2149604562" sldId="366"/>
            <ac:spMk id="6" creationId="{69D4B158-AF51-7D0F-BA12-D98741B49CB5}"/>
          </ac:spMkLst>
        </pc:spChg>
        <pc:spChg chg="add del mod">
          <ac:chgData name="Jason Lillywhite" userId="f5135ee0-6ad9-4b04-8840-c96affa9e19e" providerId="ADAL" clId="{5CE3CB32-3E20-4319-A726-1EB65077DADB}" dt="2024-08-15T17:05:41.895" v="7135" actId="6264"/>
          <ac:spMkLst>
            <pc:docMk/>
            <pc:sldMk cId="2149604562" sldId="366"/>
            <ac:spMk id="7" creationId="{3B9E9E79-7CB5-1A51-FBB3-888ABBC68CEB}"/>
          </ac:spMkLst>
        </pc:spChg>
        <pc:spChg chg="add del mod">
          <ac:chgData name="Jason Lillywhite" userId="f5135ee0-6ad9-4b04-8840-c96affa9e19e" providerId="ADAL" clId="{5CE3CB32-3E20-4319-A726-1EB65077DADB}" dt="2024-08-15T17:05:41.895" v="7135" actId="6264"/>
          <ac:spMkLst>
            <pc:docMk/>
            <pc:sldMk cId="2149604562" sldId="366"/>
            <ac:spMk id="8" creationId="{9F2AB423-11F3-5910-FE5F-3C1B71FA05D2}"/>
          </ac:spMkLst>
        </pc:spChg>
        <pc:spChg chg="add del mod">
          <ac:chgData name="Jason Lillywhite" userId="f5135ee0-6ad9-4b04-8840-c96affa9e19e" providerId="ADAL" clId="{5CE3CB32-3E20-4319-A726-1EB65077DADB}" dt="2024-08-15T17:05:41.895" v="7135" actId="6264"/>
          <ac:spMkLst>
            <pc:docMk/>
            <pc:sldMk cId="2149604562" sldId="366"/>
            <ac:spMk id="9" creationId="{FFDE414C-934D-53D1-AE87-C5FA09A60ABB}"/>
          </ac:spMkLst>
        </pc:spChg>
        <pc:picChg chg="mod">
          <ac:chgData name="Jason Lillywhite" userId="f5135ee0-6ad9-4b04-8840-c96affa9e19e" providerId="ADAL" clId="{5CE3CB32-3E20-4319-A726-1EB65077DADB}" dt="2024-08-15T17:05:45.501" v="7136" actId="1076"/>
          <ac:picMkLst>
            <pc:docMk/>
            <pc:sldMk cId="2149604562" sldId="366"/>
            <ac:picMk id="4098" creationId="{00000000-0000-0000-0000-000000000000}"/>
          </ac:picMkLst>
        </pc:picChg>
      </pc:sldChg>
      <pc:sldChg chg="addSp delSp modSp mod chgLayout">
        <pc:chgData name="Jason Lillywhite" userId="f5135ee0-6ad9-4b04-8840-c96affa9e19e" providerId="ADAL" clId="{5CE3CB32-3E20-4319-A726-1EB65077DADB}" dt="2024-08-15T17:27:18.397" v="7902" actId="20577"/>
        <pc:sldMkLst>
          <pc:docMk/>
          <pc:sldMk cId="1728554661" sldId="367"/>
        </pc:sldMkLst>
        <pc:spChg chg="mod ord">
          <ac:chgData name="Jason Lillywhite" userId="f5135ee0-6ad9-4b04-8840-c96affa9e19e" providerId="ADAL" clId="{5CE3CB32-3E20-4319-A726-1EB65077DADB}" dt="2024-08-15T17:06:33.871" v="7138" actId="6264"/>
          <ac:spMkLst>
            <pc:docMk/>
            <pc:sldMk cId="1728554661" sldId="367"/>
            <ac:spMk id="2" creationId="{B735ADA6-657A-2B41-09B4-8491D29530FA}"/>
          </ac:spMkLst>
        </pc:spChg>
        <pc:spChg chg="add del mod">
          <ac:chgData name="Jason Lillywhite" userId="f5135ee0-6ad9-4b04-8840-c96affa9e19e" providerId="ADAL" clId="{5CE3CB32-3E20-4319-A726-1EB65077DADB}" dt="2024-08-15T17:06:33.871" v="7138" actId="6264"/>
          <ac:spMkLst>
            <pc:docMk/>
            <pc:sldMk cId="1728554661" sldId="367"/>
            <ac:spMk id="3" creationId="{768D3F38-8342-C260-5591-C4CBA202C5EF}"/>
          </ac:spMkLst>
        </pc:spChg>
        <pc:spChg chg="mod ord">
          <ac:chgData name="Jason Lillywhite" userId="f5135ee0-6ad9-4b04-8840-c96affa9e19e" providerId="ADAL" clId="{5CE3CB32-3E20-4319-A726-1EB65077DADB}" dt="2024-08-15T17:06:33.871" v="7138" actId="6264"/>
          <ac:spMkLst>
            <pc:docMk/>
            <pc:sldMk cId="1728554661" sldId="367"/>
            <ac:spMk id="4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5T17:06:33.871" v="7138" actId="6264"/>
          <ac:spMkLst>
            <pc:docMk/>
            <pc:sldMk cId="1728554661" sldId="367"/>
            <ac:spMk id="5" creationId="{2C8E42CA-7BF9-354E-5A69-201AEFA33806}"/>
          </ac:spMkLst>
        </pc:spChg>
        <pc:spChg chg="add del mod">
          <ac:chgData name="Jason Lillywhite" userId="f5135ee0-6ad9-4b04-8840-c96affa9e19e" providerId="ADAL" clId="{5CE3CB32-3E20-4319-A726-1EB65077DADB}" dt="2024-08-15T17:06:33.871" v="7138" actId="6264"/>
          <ac:spMkLst>
            <pc:docMk/>
            <pc:sldMk cId="1728554661" sldId="367"/>
            <ac:spMk id="6" creationId="{5DE841F5-1FE9-16A7-0F93-3FBFF7C9866B}"/>
          </ac:spMkLst>
        </pc:spChg>
        <pc:spChg chg="add del mod">
          <ac:chgData name="Jason Lillywhite" userId="f5135ee0-6ad9-4b04-8840-c96affa9e19e" providerId="ADAL" clId="{5CE3CB32-3E20-4319-A726-1EB65077DADB}" dt="2024-08-15T17:06:33.871" v="7138" actId="6264"/>
          <ac:spMkLst>
            <pc:docMk/>
            <pc:sldMk cId="1728554661" sldId="367"/>
            <ac:spMk id="7" creationId="{94A5348C-C321-CBD4-5B82-D2D51B9D1878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13" creationId="{C700171B-5C2A-0A17-78BE-CA76D6344EB8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14" creationId="{505AF9AF-5B20-5071-4B38-0AD88B0E372C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15" creationId="{A95F1FB7-5A9C-B87B-014B-EE883C6754D4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16" creationId="{A0CAE12D-4EE4-43D2-DD4F-579C6BEDAF31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17" creationId="{450CA5EF-EBC1-96C4-61D0-0D7BE652CFCB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18" creationId="{72A3DD61-C770-4B42-C041-CE6F472395F8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19" creationId="{3042F1BC-E2FA-7D48-97BE-0070F23F8039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20" creationId="{711391DA-46B9-1256-B4A6-3A6A28DB73D8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21" creationId="{024561DF-97A6-58B2-DE65-89EEB4B3AE84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22" creationId="{731CA652-14B2-7722-3673-88AC0D23A91F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23" creationId="{38D41DFC-4014-ABD2-E479-B76D386E2AF6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24" creationId="{C5BC2E34-653B-2EFA-720A-B355B798F4D1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25" creationId="{A47153F8-5182-BF1C-A636-08FAF359F11B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26" creationId="{E8ABB529-F83E-BD40-86B3-56BE3964BE5D}"/>
          </ac:spMkLst>
        </pc:spChg>
        <pc:spChg chg="mod">
          <ac:chgData name="Jason Lillywhite" userId="f5135ee0-6ad9-4b04-8840-c96affa9e19e" providerId="ADAL" clId="{5CE3CB32-3E20-4319-A726-1EB65077DADB}" dt="2024-08-15T17:23:05.784" v="7764" actId="403"/>
          <ac:spMkLst>
            <pc:docMk/>
            <pc:sldMk cId="1728554661" sldId="367"/>
            <ac:spMk id="27" creationId="{B26C6852-F8C1-39BC-AC03-90B53AA3101A}"/>
          </ac:spMkLst>
        </pc:spChg>
        <pc:spChg chg="mod ord">
          <ac:chgData name="Jason Lillywhite" userId="f5135ee0-6ad9-4b04-8840-c96affa9e19e" providerId="ADAL" clId="{5CE3CB32-3E20-4319-A726-1EB65077DADB}" dt="2024-08-15T17:27:02.587" v="7881" actId="20577"/>
          <ac:spMkLst>
            <pc:docMk/>
            <pc:sldMk cId="1728554661" sldId="367"/>
            <ac:spMk id="2048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7:27:18.397" v="7902" actId="20577"/>
          <ac:spMkLst>
            <pc:docMk/>
            <pc:sldMk cId="1728554661" sldId="367"/>
            <ac:spMk id="28675" creationId="{00000000-0000-0000-0000-000000000000}"/>
          </ac:spMkLst>
        </pc:spChg>
        <pc:grpChg chg="add mod">
          <ac:chgData name="Jason Lillywhite" userId="f5135ee0-6ad9-4b04-8840-c96affa9e19e" providerId="ADAL" clId="{5CE3CB32-3E20-4319-A726-1EB65077DADB}" dt="2024-08-15T17:23:05.784" v="7764" actId="403"/>
          <ac:grpSpMkLst>
            <pc:docMk/>
            <pc:sldMk cId="1728554661" sldId="367"/>
            <ac:grpSpMk id="10" creationId="{C4C2EDDF-0CC5-C237-44DF-CEEF4F5D4C0F}"/>
          </ac:grpSpMkLst>
        </pc:grpChg>
        <pc:picChg chg="add mod">
          <ac:chgData name="Jason Lillywhite" userId="f5135ee0-6ad9-4b04-8840-c96affa9e19e" providerId="ADAL" clId="{5CE3CB32-3E20-4319-A726-1EB65077DADB}" dt="2024-08-15T17:23:16.787" v="7766" actId="14100"/>
          <ac:picMkLst>
            <pc:docMk/>
            <pc:sldMk cId="1728554661" sldId="367"/>
            <ac:picMk id="8" creationId="{BA7DAF8D-3371-BAFA-ABE8-1E4B855FF26A}"/>
          </ac:picMkLst>
        </pc:picChg>
        <pc:picChg chg="add del mod">
          <ac:chgData name="Jason Lillywhite" userId="f5135ee0-6ad9-4b04-8840-c96affa9e19e" providerId="ADAL" clId="{5CE3CB32-3E20-4319-A726-1EB65077DADB}" dt="2024-08-15T17:21:49.700" v="7744" actId="478"/>
          <ac:picMkLst>
            <pc:docMk/>
            <pc:sldMk cId="1728554661" sldId="367"/>
            <ac:picMk id="9" creationId="{4082DC39-6D3B-0621-7451-B0F4E373DF95}"/>
          </ac:picMkLst>
        </pc:picChg>
        <pc:cxnChg chg="mod">
          <ac:chgData name="Jason Lillywhite" userId="f5135ee0-6ad9-4b04-8840-c96affa9e19e" providerId="ADAL" clId="{5CE3CB32-3E20-4319-A726-1EB65077DADB}" dt="2024-08-15T17:23:05.784" v="7764" actId="403"/>
          <ac:cxnSpMkLst>
            <pc:docMk/>
            <pc:sldMk cId="1728554661" sldId="367"/>
            <ac:cxnSpMk id="11" creationId="{30C57118-91A0-1374-F3D6-9B95D8064543}"/>
          </ac:cxnSpMkLst>
        </pc:cxnChg>
        <pc:cxnChg chg="mod">
          <ac:chgData name="Jason Lillywhite" userId="f5135ee0-6ad9-4b04-8840-c96affa9e19e" providerId="ADAL" clId="{5CE3CB32-3E20-4319-A726-1EB65077DADB}" dt="2024-08-15T17:23:05.784" v="7764" actId="403"/>
          <ac:cxnSpMkLst>
            <pc:docMk/>
            <pc:sldMk cId="1728554661" sldId="367"/>
            <ac:cxnSpMk id="12" creationId="{4BBA3C48-5449-724C-8FA3-F5F7B0885A33}"/>
          </ac:cxnSpMkLst>
        </pc:cxnChg>
      </pc:sldChg>
      <pc:sldChg chg="addSp delSp modSp del mod chgLayout">
        <pc:chgData name="Jason Lillywhite" userId="f5135ee0-6ad9-4b04-8840-c96affa9e19e" providerId="ADAL" clId="{5CE3CB32-3E20-4319-A726-1EB65077DADB}" dt="2024-08-15T17:27:26.449" v="7903" actId="2696"/>
        <pc:sldMkLst>
          <pc:docMk/>
          <pc:sldMk cId="3204471054" sldId="368"/>
        </pc:sldMkLst>
        <pc:spChg chg="mod ord">
          <ac:chgData name="Jason Lillywhite" userId="f5135ee0-6ad9-4b04-8840-c96affa9e19e" providerId="ADAL" clId="{5CE3CB32-3E20-4319-A726-1EB65077DADB}" dt="2024-08-15T17:06:05.337" v="7137" actId="6264"/>
          <ac:spMkLst>
            <pc:docMk/>
            <pc:sldMk cId="3204471054" sldId="368"/>
            <ac:spMk id="2" creationId="{B4283575-FCAB-AC33-6683-AAFBD60D96AE}"/>
          </ac:spMkLst>
        </pc:spChg>
        <pc:spChg chg="mod ord">
          <ac:chgData name="Jason Lillywhite" userId="f5135ee0-6ad9-4b04-8840-c96affa9e19e" providerId="ADAL" clId="{5CE3CB32-3E20-4319-A726-1EB65077DADB}" dt="2024-08-15T17:06:05.337" v="7137" actId="6264"/>
          <ac:spMkLst>
            <pc:docMk/>
            <pc:sldMk cId="3204471054" sldId="368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5T17:06:05.337" v="7137" actId="6264"/>
          <ac:spMkLst>
            <pc:docMk/>
            <pc:sldMk cId="3204471054" sldId="368"/>
            <ac:spMk id="4" creationId="{E4197426-8843-AE21-42D8-F2BE620F1F7E}"/>
          </ac:spMkLst>
        </pc:spChg>
        <pc:spChg chg="add del mod">
          <ac:chgData name="Jason Lillywhite" userId="f5135ee0-6ad9-4b04-8840-c96affa9e19e" providerId="ADAL" clId="{5CE3CB32-3E20-4319-A726-1EB65077DADB}" dt="2024-08-15T17:06:05.337" v="7137" actId="6264"/>
          <ac:spMkLst>
            <pc:docMk/>
            <pc:sldMk cId="3204471054" sldId="368"/>
            <ac:spMk id="5" creationId="{04E832F3-8E37-5F7D-143D-74E6AD555CDB}"/>
          </ac:spMkLst>
        </pc:spChg>
        <pc:spChg chg="add del mod">
          <ac:chgData name="Jason Lillywhite" userId="f5135ee0-6ad9-4b04-8840-c96affa9e19e" providerId="ADAL" clId="{5CE3CB32-3E20-4319-A726-1EB65077DADB}" dt="2024-08-15T17:06:05.337" v="7137" actId="6264"/>
          <ac:spMkLst>
            <pc:docMk/>
            <pc:sldMk cId="3204471054" sldId="368"/>
            <ac:spMk id="6" creationId="{35EFD289-FA39-16C5-D765-56698CDB6F98}"/>
          </ac:spMkLst>
        </pc:spChg>
        <pc:spChg chg="add del mod">
          <ac:chgData name="Jason Lillywhite" userId="f5135ee0-6ad9-4b04-8840-c96affa9e19e" providerId="ADAL" clId="{5CE3CB32-3E20-4319-A726-1EB65077DADB}" dt="2024-08-15T17:06:05.337" v="7137" actId="6264"/>
          <ac:spMkLst>
            <pc:docMk/>
            <pc:sldMk cId="3204471054" sldId="368"/>
            <ac:spMk id="7" creationId="{CAAEABA3-2A20-DF00-70BE-B6088B07B960}"/>
          </ac:spMkLst>
        </pc:spChg>
        <pc:spChg chg="mod ord">
          <ac:chgData name="Jason Lillywhite" userId="f5135ee0-6ad9-4b04-8840-c96affa9e19e" providerId="ADAL" clId="{5CE3CB32-3E20-4319-A726-1EB65077DADB}" dt="2024-08-15T17:06:05.337" v="7137" actId="6264"/>
          <ac:spMkLst>
            <pc:docMk/>
            <pc:sldMk cId="3204471054" sldId="368"/>
            <ac:spMk id="2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17:06:05.337" v="7137" actId="6264"/>
          <ac:spMkLst>
            <pc:docMk/>
            <pc:sldMk cId="3204471054" sldId="368"/>
            <ac:spMk id="21506" creationId="{00000000-0000-0000-0000-000000000000}"/>
          </ac:spMkLst>
        </pc:spChg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3430830338" sldId="368"/>
        </pc:sldMkLst>
      </pc:sldChg>
      <pc:sldChg chg="addSp delSp modSp mod modClrScheme chgLayout">
        <pc:chgData name="Jason Lillywhite" userId="f5135ee0-6ad9-4b04-8840-c96affa9e19e" providerId="ADAL" clId="{5CE3CB32-3E20-4319-A726-1EB65077DADB}" dt="2024-08-16T18:14:03.597" v="10812" actId="20577"/>
        <pc:sldMkLst>
          <pc:docMk/>
          <pc:sldMk cId="639602199" sldId="369"/>
        </pc:sldMkLst>
        <pc:spChg chg="mod ord">
          <ac:chgData name="Jason Lillywhite" userId="f5135ee0-6ad9-4b04-8840-c96affa9e19e" providerId="ADAL" clId="{5CE3CB32-3E20-4319-A726-1EB65077DADB}" dt="2024-08-15T20:46:41.853" v="8065" actId="700"/>
          <ac:spMkLst>
            <pc:docMk/>
            <pc:sldMk cId="639602199" sldId="369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0:46:41.853" v="8065" actId="700"/>
          <ac:spMkLst>
            <pc:docMk/>
            <pc:sldMk cId="639602199" sldId="369"/>
            <ac:spMk id="3" creationId="{2B716E4A-F8AD-E69C-035D-9676813F6083}"/>
          </ac:spMkLst>
        </pc:spChg>
        <pc:spChg chg="add del mod ord">
          <ac:chgData name="Jason Lillywhite" userId="f5135ee0-6ad9-4b04-8840-c96affa9e19e" providerId="ADAL" clId="{5CE3CB32-3E20-4319-A726-1EB65077DADB}" dt="2024-08-15T20:53:24.073" v="8080" actId="478"/>
          <ac:spMkLst>
            <pc:docMk/>
            <pc:sldMk cId="639602199" sldId="369"/>
            <ac:spMk id="4" creationId="{08117727-01C8-57B5-7A4A-D7BF57D0BE03}"/>
          </ac:spMkLst>
        </pc:spChg>
        <pc:spChg chg="add del mod">
          <ac:chgData name="Jason Lillywhite" userId="f5135ee0-6ad9-4b04-8840-c96affa9e19e" providerId="ADAL" clId="{5CE3CB32-3E20-4319-A726-1EB65077DADB}" dt="2024-08-15T17:27:50.211" v="7906" actId="6264"/>
          <ac:spMkLst>
            <pc:docMk/>
            <pc:sldMk cId="639602199" sldId="369"/>
            <ac:spMk id="4" creationId="{E5EC6049-4C2D-D6A6-8D0A-872E75561A04}"/>
          </ac:spMkLst>
        </pc:spChg>
        <pc:spChg chg="add del mod">
          <ac:chgData name="Jason Lillywhite" userId="f5135ee0-6ad9-4b04-8840-c96affa9e19e" providerId="ADAL" clId="{5CE3CB32-3E20-4319-A726-1EB65077DADB}" dt="2024-08-15T17:27:50.211" v="7906" actId="6264"/>
          <ac:spMkLst>
            <pc:docMk/>
            <pc:sldMk cId="639602199" sldId="369"/>
            <ac:spMk id="5" creationId="{8BE0D060-B86D-30B2-9F97-B4C3C2987985}"/>
          </ac:spMkLst>
        </pc:spChg>
        <pc:spChg chg="add mod">
          <ac:chgData name="Jason Lillywhite" userId="f5135ee0-6ad9-4b04-8840-c96affa9e19e" providerId="ADAL" clId="{5CE3CB32-3E20-4319-A726-1EB65077DADB}" dt="2024-08-15T20:52:47.751" v="8068" actId="1076"/>
          <ac:spMkLst>
            <pc:docMk/>
            <pc:sldMk cId="639602199" sldId="369"/>
            <ac:spMk id="5" creationId="{B7DC07EC-E6C3-6A5A-B388-0B39B85D73A9}"/>
          </ac:spMkLst>
        </pc:spChg>
        <pc:spChg chg="add mod">
          <ac:chgData name="Jason Lillywhite" userId="f5135ee0-6ad9-4b04-8840-c96affa9e19e" providerId="ADAL" clId="{5CE3CB32-3E20-4319-A726-1EB65077DADB}" dt="2024-08-15T20:52:47.751" v="8068" actId="1076"/>
          <ac:spMkLst>
            <pc:docMk/>
            <pc:sldMk cId="639602199" sldId="369"/>
            <ac:spMk id="6" creationId="{78F72DBC-C1DD-47AE-1964-0F7EE822395E}"/>
          </ac:spMkLst>
        </pc:spChg>
        <pc:spChg chg="add del mod">
          <ac:chgData name="Jason Lillywhite" userId="f5135ee0-6ad9-4b04-8840-c96affa9e19e" providerId="ADAL" clId="{5CE3CB32-3E20-4319-A726-1EB65077DADB}" dt="2024-08-15T17:27:50.211" v="7906" actId="6264"/>
          <ac:spMkLst>
            <pc:docMk/>
            <pc:sldMk cId="639602199" sldId="369"/>
            <ac:spMk id="6" creationId="{9BD9D3EC-B568-685B-97AD-8F2725CD6E32}"/>
          </ac:spMkLst>
        </pc:spChg>
        <pc:spChg chg="add del mod">
          <ac:chgData name="Jason Lillywhite" userId="f5135ee0-6ad9-4b04-8840-c96affa9e19e" providerId="ADAL" clId="{5CE3CB32-3E20-4319-A726-1EB65077DADB}" dt="2024-08-15T17:27:50.211" v="7906" actId="6264"/>
          <ac:spMkLst>
            <pc:docMk/>
            <pc:sldMk cId="639602199" sldId="369"/>
            <ac:spMk id="7" creationId="{6C144A48-7BC8-54D1-3C5A-DA7D4D5EA5B7}"/>
          </ac:spMkLst>
        </pc:spChg>
        <pc:spChg chg="add mod">
          <ac:chgData name="Jason Lillywhite" userId="f5135ee0-6ad9-4b04-8840-c96affa9e19e" providerId="ADAL" clId="{5CE3CB32-3E20-4319-A726-1EB65077DADB}" dt="2024-08-15T20:52:47.751" v="8068" actId="1076"/>
          <ac:spMkLst>
            <pc:docMk/>
            <pc:sldMk cId="639602199" sldId="369"/>
            <ac:spMk id="8" creationId="{B174FBF3-3563-F663-DF72-9F7E103EE3FB}"/>
          </ac:spMkLst>
        </pc:spChg>
        <pc:spChg chg="add mod">
          <ac:chgData name="Jason Lillywhite" userId="f5135ee0-6ad9-4b04-8840-c96affa9e19e" providerId="ADAL" clId="{5CE3CB32-3E20-4319-A726-1EB65077DADB}" dt="2024-08-15T20:52:47.751" v="8068" actId="1076"/>
          <ac:spMkLst>
            <pc:docMk/>
            <pc:sldMk cId="639602199" sldId="369"/>
            <ac:spMk id="10" creationId="{8AE92260-55D8-31B1-DCEF-7E2D4AA68224}"/>
          </ac:spMkLst>
        </pc:spChg>
        <pc:spChg chg="mod">
          <ac:chgData name="Jason Lillywhite" userId="f5135ee0-6ad9-4b04-8840-c96affa9e19e" providerId="ADAL" clId="{5CE3CB32-3E20-4319-A726-1EB65077DADB}" dt="2024-08-15T20:52:39.438" v="8066"/>
          <ac:spMkLst>
            <pc:docMk/>
            <pc:sldMk cId="639602199" sldId="369"/>
            <ac:spMk id="14" creationId="{E6BAB191-5D21-E2A6-6700-3B36A9C43925}"/>
          </ac:spMkLst>
        </pc:spChg>
        <pc:spChg chg="mod">
          <ac:chgData name="Jason Lillywhite" userId="f5135ee0-6ad9-4b04-8840-c96affa9e19e" providerId="ADAL" clId="{5CE3CB32-3E20-4319-A726-1EB65077DADB}" dt="2024-08-15T20:52:39.438" v="8066"/>
          <ac:spMkLst>
            <pc:docMk/>
            <pc:sldMk cId="639602199" sldId="369"/>
            <ac:spMk id="15" creationId="{E9E50647-2470-8CAF-63D6-442A5D917C01}"/>
          </ac:spMkLst>
        </pc:spChg>
        <pc:spChg chg="mod">
          <ac:chgData name="Jason Lillywhite" userId="f5135ee0-6ad9-4b04-8840-c96affa9e19e" providerId="ADAL" clId="{5CE3CB32-3E20-4319-A726-1EB65077DADB}" dt="2024-08-15T20:52:39.438" v="8066"/>
          <ac:spMkLst>
            <pc:docMk/>
            <pc:sldMk cId="639602199" sldId="369"/>
            <ac:spMk id="16" creationId="{FF8A7C19-6BC1-D461-1FF3-11DB2ED1A167}"/>
          </ac:spMkLst>
        </pc:spChg>
        <pc:spChg chg="mod">
          <ac:chgData name="Jason Lillywhite" userId="f5135ee0-6ad9-4b04-8840-c96affa9e19e" providerId="ADAL" clId="{5CE3CB32-3E20-4319-A726-1EB65077DADB}" dt="2024-08-15T20:53:11.881" v="8077" actId="404"/>
          <ac:spMkLst>
            <pc:docMk/>
            <pc:sldMk cId="639602199" sldId="369"/>
            <ac:spMk id="18" creationId="{EB3676F1-A78C-026B-3FB9-BF5EFE73A110}"/>
          </ac:spMkLst>
        </pc:spChg>
        <pc:spChg chg="mod">
          <ac:chgData name="Jason Lillywhite" userId="f5135ee0-6ad9-4b04-8840-c96affa9e19e" providerId="ADAL" clId="{5CE3CB32-3E20-4319-A726-1EB65077DADB}" dt="2024-08-15T20:53:11.881" v="8077" actId="404"/>
          <ac:spMkLst>
            <pc:docMk/>
            <pc:sldMk cId="639602199" sldId="369"/>
            <ac:spMk id="19" creationId="{C1019CD3-DBA1-B80D-F306-3BD6C8484F34}"/>
          </ac:spMkLst>
        </pc:spChg>
        <pc:spChg chg="mod">
          <ac:chgData name="Jason Lillywhite" userId="f5135ee0-6ad9-4b04-8840-c96affa9e19e" providerId="ADAL" clId="{5CE3CB32-3E20-4319-A726-1EB65077DADB}" dt="2024-08-15T20:53:11.881" v="8077" actId="404"/>
          <ac:spMkLst>
            <pc:docMk/>
            <pc:sldMk cId="639602199" sldId="369"/>
            <ac:spMk id="21" creationId="{00565DEB-03D9-52DD-B9EA-61980E315128}"/>
          </ac:spMkLst>
        </pc:spChg>
        <pc:spChg chg="mod">
          <ac:chgData name="Jason Lillywhite" userId="f5135ee0-6ad9-4b04-8840-c96affa9e19e" providerId="ADAL" clId="{5CE3CB32-3E20-4319-A726-1EB65077DADB}" dt="2024-08-15T20:53:11.881" v="8077" actId="404"/>
          <ac:spMkLst>
            <pc:docMk/>
            <pc:sldMk cId="639602199" sldId="369"/>
            <ac:spMk id="23" creationId="{BB73A8D9-7FA8-36BE-076F-417A9F24F185}"/>
          </ac:spMkLst>
        </pc:spChg>
        <pc:spChg chg="mod">
          <ac:chgData name="Jason Lillywhite" userId="f5135ee0-6ad9-4b04-8840-c96affa9e19e" providerId="ADAL" clId="{5CE3CB32-3E20-4319-A726-1EB65077DADB}" dt="2024-08-15T20:53:11.881" v="8077" actId="404"/>
          <ac:spMkLst>
            <pc:docMk/>
            <pc:sldMk cId="639602199" sldId="369"/>
            <ac:spMk id="27" creationId="{11998BD7-BBB4-DA00-6C4B-8BD2E6D2F24D}"/>
          </ac:spMkLst>
        </pc:spChg>
        <pc:spChg chg="mod">
          <ac:chgData name="Jason Lillywhite" userId="f5135ee0-6ad9-4b04-8840-c96affa9e19e" providerId="ADAL" clId="{5CE3CB32-3E20-4319-A726-1EB65077DADB}" dt="2024-08-15T20:53:11.881" v="8077" actId="404"/>
          <ac:spMkLst>
            <pc:docMk/>
            <pc:sldMk cId="639602199" sldId="369"/>
            <ac:spMk id="28" creationId="{E05EF1F4-02A5-D88F-F583-436425D67098}"/>
          </ac:spMkLst>
        </pc:spChg>
        <pc:spChg chg="mod">
          <ac:chgData name="Jason Lillywhite" userId="f5135ee0-6ad9-4b04-8840-c96affa9e19e" providerId="ADAL" clId="{5CE3CB32-3E20-4319-A726-1EB65077DADB}" dt="2024-08-15T20:53:11.881" v="8077" actId="404"/>
          <ac:spMkLst>
            <pc:docMk/>
            <pc:sldMk cId="639602199" sldId="369"/>
            <ac:spMk id="29" creationId="{1E6229CC-A75D-C12C-2361-6D3ED0B2A312}"/>
          </ac:spMkLst>
        </pc:spChg>
        <pc:spChg chg="add mod">
          <ac:chgData name="Jason Lillywhite" userId="f5135ee0-6ad9-4b04-8840-c96affa9e19e" providerId="ADAL" clId="{5CE3CB32-3E20-4319-A726-1EB65077DADB}" dt="2024-08-16T00:06:28.189" v="10380" actId="164"/>
          <ac:spMkLst>
            <pc:docMk/>
            <pc:sldMk cId="639602199" sldId="369"/>
            <ac:spMk id="30" creationId="{16390533-F190-3114-E92E-13297D2748AA}"/>
          </ac:spMkLst>
        </pc:spChg>
        <pc:spChg chg="add mod">
          <ac:chgData name="Jason Lillywhite" userId="f5135ee0-6ad9-4b04-8840-c96affa9e19e" providerId="ADAL" clId="{5CE3CB32-3E20-4319-A726-1EB65077DADB}" dt="2024-08-16T00:06:28.189" v="10380" actId="164"/>
          <ac:spMkLst>
            <pc:docMk/>
            <pc:sldMk cId="639602199" sldId="369"/>
            <ac:spMk id="31" creationId="{2D335C68-9CB9-E12B-226B-BBAEBCAB36AA}"/>
          </ac:spMkLst>
        </pc:spChg>
        <pc:spChg chg="add mod">
          <ac:chgData name="Jason Lillywhite" userId="f5135ee0-6ad9-4b04-8840-c96affa9e19e" providerId="ADAL" clId="{5CE3CB32-3E20-4319-A726-1EB65077DADB}" dt="2024-08-16T00:07:15.955" v="10402" actId="1036"/>
          <ac:spMkLst>
            <pc:docMk/>
            <pc:sldMk cId="639602199" sldId="369"/>
            <ac:spMk id="33" creationId="{CB5965A4-4520-BCFD-24B5-00319C4CB505}"/>
          </ac:spMkLst>
        </pc:spChg>
        <pc:spChg chg="add mod">
          <ac:chgData name="Jason Lillywhite" userId="f5135ee0-6ad9-4b04-8840-c96affa9e19e" providerId="ADAL" clId="{5CE3CB32-3E20-4319-A726-1EB65077DADB}" dt="2024-08-16T00:12:45.787" v="10624" actId="1035"/>
          <ac:spMkLst>
            <pc:docMk/>
            <pc:sldMk cId="639602199" sldId="369"/>
            <ac:spMk id="35" creationId="{C3120188-A1A0-DA75-0A9C-066B30171682}"/>
          </ac:spMkLst>
        </pc:spChg>
        <pc:spChg chg="mod">
          <ac:chgData name="Jason Lillywhite" userId="f5135ee0-6ad9-4b04-8840-c96affa9e19e" providerId="ADAL" clId="{5CE3CB32-3E20-4319-A726-1EB65077DADB}" dt="2024-08-15T21:33:57.511" v="8533"/>
          <ac:spMkLst>
            <pc:docMk/>
            <pc:sldMk cId="639602199" sldId="369"/>
            <ac:spMk id="39" creationId="{F216CC11-7C01-2DEB-947B-1C37E571531E}"/>
          </ac:spMkLst>
        </pc:spChg>
        <pc:spChg chg="mod">
          <ac:chgData name="Jason Lillywhite" userId="f5135ee0-6ad9-4b04-8840-c96affa9e19e" providerId="ADAL" clId="{5CE3CB32-3E20-4319-A726-1EB65077DADB}" dt="2024-08-15T21:33:57.511" v="8533"/>
          <ac:spMkLst>
            <pc:docMk/>
            <pc:sldMk cId="639602199" sldId="369"/>
            <ac:spMk id="40" creationId="{2B153157-08F4-9032-8EE3-98105595B90A}"/>
          </ac:spMkLst>
        </pc:spChg>
        <pc:spChg chg="mod">
          <ac:chgData name="Jason Lillywhite" userId="f5135ee0-6ad9-4b04-8840-c96affa9e19e" providerId="ADAL" clId="{5CE3CB32-3E20-4319-A726-1EB65077DADB}" dt="2024-08-15T21:33:57.511" v="8533"/>
          <ac:spMkLst>
            <pc:docMk/>
            <pc:sldMk cId="639602199" sldId="369"/>
            <ac:spMk id="41" creationId="{EA7B0C51-7599-ED3C-C33B-F4CB724B0F67}"/>
          </ac:spMkLst>
        </pc:spChg>
        <pc:spChg chg="add mod">
          <ac:chgData name="Jason Lillywhite" userId="f5135ee0-6ad9-4b04-8840-c96affa9e19e" providerId="ADAL" clId="{5CE3CB32-3E20-4319-A726-1EB65077DADB}" dt="2024-08-16T00:06:28.189" v="10380" actId="164"/>
          <ac:spMkLst>
            <pc:docMk/>
            <pc:sldMk cId="639602199" sldId="369"/>
            <ac:spMk id="43" creationId="{BA8E34DA-018F-F4FE-534A-62E1690D9A19}"/>
          </ac:spMkLst>
        </pc:spChg>
        <pc:spChg chg="add mod">
          <ac:chgData name="Jason Lillywhite" userId="f5135ee0-6ad9-4b04-8840-c96affa9e19e" providerId="ADAL" clId="{5CE3CB32-3E20-4319-A726-1EB65077DADB}" dt="2024-08-16T00:06:33.104" v="10382" actId="1076"/>
          <ac:spMkLst>
            <pc:docMk/>
            <pc:sldMk cId="639602199" sldId="369"/>
            <ac:spMk id="44" creationId="{667C6491-05F2-4595-8E71-1AD15179CA08}"/>
          </ac:spMkLst>
        </pc:spChg>
        <pc:spChg chg="add del mod">
          <ac:chgData name="Jason Lillywhite" userId="f5135ee0-6ad9-4b04-8840-c96affa9e19e" providerId="ADAL" clId="{5CE3CB32-3E20-4319-A726-1EB65077DADB}" dt="2024-08-16T18:13:04.115" v="10711" actId="478"/>
          <ac:spMkLst>
            <pc:docMk/>
            <pc:sldMk cId="639602199" sldId="369"/>
            <ac:spMk id="46" creationId="{7D607FCB-67CF-E1B4-326B-E3C9A61180FC}"/>
          </ac:spMkLst>
        </pc:spChg>
        <pc:spChg chg="mod ord">
          <ac:chgData name="Jason Lillywhite" userId="f5135ee0-6ad9-4b04-8840-c96affa9e19e" providerId="ADAL" clId="{5CE3CB32-3E20-4319-A726-1EB65077DADB}" dt="2024-08-16T00:01:53.322" v="10111" actId="20577"/>
          <ac:spMkLst>
            <pc:docMk/>
            <pc:sldMk cId="639602199" sldId="369"/>
            <ac:spMk id="14336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8:14:03.597" v="10812" actId="20577"/>
          <ac:spMkLst>
            <pc:docMk/>
            <pc:sldMk cId="639602199" sldId="369"/>
            <ac:spMk id="143363" creationId="{00000000-0000-0000-0000-000000000000}"/>
          </ac:spMkLst>
        </pc:spChg>
        <pc:grpChg chg="add mod">
          <ac:chgData name="Jason Lillywhite" userId="f5135ee0-6ad9-4b04-8840-c96affa9e19e" providerId="ADAL" clId="{5CE3CB32-3E20-4319-A726-1EB65077DADB}" dt="2024-08-15T20:52:47.751" v="8068" actId="1076"/>
          <ac:grpSpMkLst>
            <pc:docMk/>
            <pc:sldMk cId="639602199" sldId="369"/>
            <ac:grpSpMk id="12" creationId="{711E1A8D-6D1E-EE2D-3924-65D0E967EA41}"/>
          </ac:grpSpMkLst>
        </pc:grpChg>
        <pc:grpChg chg="mod">
          <ac:chgData name="Jason Lillywhite" userId="f5135ee0-6ad9-4b04-8840-c96affa9e19e" providerId="ADAL" clId="{5CE3CB32-3E20-4319-A726-1EB65077DADB}" dt="2024-08-15T20:52:39.438" v="8066"/>
          <ac:grpSpMkLst>
            <pc:docMk/>
            <pc:sldMk cId="639602199" sldId="369"/>
            <ac:grpSpMk id="13" creationId="{CDD19761-824B-A024-C51F-EA90D96FD2DA}"/>
          </ac:grpSpMkLst>
        </pc:grpChg>
        <pc:grpChg chg="add del mod">
          <ac:chgData name="Jason Lillywhite" userId="f5135ee0-6ad9-4b04-8840-c96affa9e19e" providerId="ADAL" clId="{5CE3CB32-3E20-4319-A726-1EB65077DADB}" dt="2024-08-15T21:33:56.154" v="8532" actId="478"/>
          <ac:grpSpMkLst>
            <pc:docMk/>
            <pc:sldMk cId="639602199" sldId="369"/>
            <ac:grpSpMk id="17" creationId="{517899E8-6F7F-6C19-E463-C462FA0176BB}"/>
          </ac:grpSpMkLst>
        </pc:grpChg>
        <pc:grpChg chg="mod">
          <ac:chgData name="Jason Lillywhite" userId="f5135ee0-6ad9-4b04-8840-c96affa9e19e" providerId="ADAL" clId="{5CE3CB32-3E20-4319-A726-1EB65077DADB}" dt="2024-08-15T20:52:58.535" v="8069"/>
          <ac:grpSpMkLst>
            <pc:docMk/>
            <pc:sldMk cId="639602199" sldId="369"/>
            <ac:grpSpMk id="25" creationId="{253A5FC2-76D5-AEAB-BB39-4D03B5764B51}"/>
          </ac:grpSpMkLst>
        </pc:grpChg>
        <pc:grpChg chg="mod">
          <ac:chgData name="Jason Lillywhite" userId="f5135ee0-6ad9-4b04-8840-c96affa9e19e" providerId="ADAL" clId="{5CE3CB32-3E20-4319-A726-1EB65077DADB}" dt="2024-08-15T20:52:58.535" v="8069"/>
          <ac:grpSpMkLst>
            <pc:docMk/>
            <pc:sldMk cId="639602199" sldId="369"/>
            <ac:grpSpMk id="26" creationId="{017C7305-DAFA-FE7B-75EF-D06B43FCD733}"/>
          </ac:grpSpMkLst>
        </pc:grpChg>
        <pc:grpChg chg="add mod">
          <ac:chgData name="Jason Lillywhite" userId="f5135ee0-6ad9-4b04-8840-c96affa9e19e" providerId="ADAL" clId="{5CE3CB32-3E20-4319-A726-1EB65077DADB}" dt="2024-08-16T00:06:28.189" v="10380" actId="164"/>
          <ac:grpSpMkLst>
            <pc:docMk/>
            <pc:sldMk cId="639602199" sldId="369"/>
            <ac:grpSpMk id="37" creationId="{33DDFDEB-C0FC-2376-7C18-5126EF08BD8C}"/>
          </ac:grpSpMkLst>
        </pc:grpChg>
        <pc:grpChg chg="mod">
          <ac:chgData name="Jason Lillywhite" userId="f5135ee0-6ad9-4b04-8840-c96affa9e19e" providerId="ADAL" clId="{5CE3CB32-3E20-4319-A726-1EB65077DADB}" dt="2024-08-15T21:33:57.511" v="8533"/>
          <ac:grpSpMkLst>
            <pc:docMk/>
            <pc:sldMk cId="639602199" sldId="369"/>
            <ac:grpSpMk id="38" creationId="{157335BD-24A4-8F21-7E11-4B417E548BB7}"/>
          </ac:grpSpMkLst>
        </pc:grpChg>
        <pc:grpChg chg="add mod">
          <ac:chgData name="Jason Lillywhite" userId="f5135ee0-6ad9-4b04-8840-c96affa9e19e" providerId="ADAL" clId="{5CE3CB32-3E20-4319-A726-1EB65077DADB}" dt="2024-08-16T00:06:46.887" v="10385" actId="14100"/>
          <ac:grpSpMkLst>
            <pc:docMk/>
            <pc:sldMk cId="639602199" sldId="369"/>
            <ac:grpSpMk id="45" creationId="{C6ECFDD6-CDAD-6F38-F2C7-B233A5B0E189}"/>
          </ac:grpSpMkLst>
        </pc:grpChg>
        <pc:picChg chg="add del mod">
          <ac:chgData name="Jason Lillywhite" userId="f5135ee0-6ad9-4b04-8840-c96affa9e19e" providerId="ADAL" clId="{5CE3CB32-3E20-4319-A726-1EB65077DADB}" dt="2024-08-16T18:13:08.108" v="10712" actId="478"/>
          <ac:picMkLst>
            <pc:docMk/>
            <pc:sldMk cId="639602199" sldId="369"/>
            <ac:picMk id="48" creationId="{4D89C07B-E765-A128-AAB2-0CAE2725D3F0}"/>
          </ac:picMkLst>
        </pc:picChg>
        <pc:cxnChg chg="add mod">
          <ac:chgData name="Jason Lillywhite" userId="f5135ee0-6ad9-4b04-8840-c96affa9e19e" providerId="ADAL" clId="{5CE3CB32-3E20-4319-A726-1EB65077DADB}" dt="2024-08-15T20:52:47.751" v="8068" actId="1076"/>
          <ac:cxnSpMkLst>
            <pc:docMk/>
            <pc:sldMk cId="639602199" sldId="369"/>
            <ac:cxnSpMk id="7" creationId="{8F7408C7-7F60-A7BE-30AB-FF325DD9B6EE}"/>
          </ac:cxnSpMkLst>
        </pc:cxnChg>
        <pc:cxnChg chg="add mod">
          <ac:chgData name="Jason Lillywhite" userId="f5135ee0-6ad9-4b04-8840-c96affa9e19e" providerId="ADAL" clId="{5CE3CB32-3E20-4319-A726-1EB65077DADB}" dt="2024-08-15T20:52:47.751" v="8068" actId="1076"/>
          <ac:cxnSpMkLst>
            <pc:docMk/>
            <pc:sldMk cId="639602199" sldId="369"/>
            <ac:cxnSpMk id="9" creationId="{9B42A206-1A82-07F7-6336-87EA27E608F9}"/>
          </ac:cxnSpMkLst>
        </pc:cxnChg>
        <pc:cxnChg chg="add mod">
          <ac:chgData name="Jason Lillywhite" userId="f5135ee0-6ad9-4b04-8840-c96affa9e19e" providerId="ADAL" clId="{5CE3CB32-3E20-4319-A726-1EB65077DADB}" dt="2024-08-15T20:52:47.751" v="8068" actId="1076"/>
          <ac:cxnSpMkLst>
            <pc:docMk/>
            <pc:sldMk cId="639602199" sldId="369"/>
            <ac:cxnSpMk id="11" creationId="{F40B337F-F4A4-A918-EC15-9D246CA4BAF3}"/>
          </ac:cxnSpMkLst>
        </pc:cxnChg>
        <pc:cxnChg chg="mod">
          <ac:chgData name="Jason Lillywhite" userId="f5135ee0-6ad9-4b04-8840-c96affa9e19e" providerId="ADAL" clId="{5CE3CB32-3E20-4319-A726-1EB65077DADB}" dt="2024-08-15T21:33:56.154" v="8532" actId="478"/>
          <ac:cxnSpMkLst>
            <pc:docMk/>
            <pc:sldMk cId="639602199" sldId="369"/>
            <ac:cxnSpMk id="20" creationId="{8EA48109-B225-1366-B263-B6F02092BE03}"/>
          </ac:cxnSpMkLst>
        </pc:cxnChg>
        <pc:cxnChg chg="mod">
          <ac:chgData name="Jason Lillywhite" userId="f5135ee0-6ad9-4b04-8840-c96affa9e19e" providerId="ADAL" clId="{5CE3CB32-3E20-4319-A726-1EB65077DADB}" dt="2024-08-15T21:33:56.154" v="8532" actId="478"/>
          <ac:cxnSpMkLst>
            <pc:docMk/>
            <pc:sldMk cId="639602199" sldId="369"/>
            <ac:cxnSpMk id="22" creationId="{179CDC35-2946-5BDD-3172-3D6F808C0AF3}"/>
          </ac:cxnSpMkLst>
        </pc:cxnChg>
        <pc:cxnChg chg="mod">
          <ac:chgData name="Jason Lillywhite" userId="f5135ee0-6ad9-4b04-8840-c96affa9e19e" providerId="ADAL" clId="{5CE3CB32-3E20-4319-A726-1EB65077DADB}" dt="2024-08-15T20:52:58.535" v="8069"/>
          <ac:cxnSpMkLst>
            <pc:docMk/>
            <pc:sldMk cId="639602199" sldId="369"/>
            <ac:cxnSpMk id="24" creationId="{AF183878-401F-2965-2078-738E91343A8E}"/>
          </ac:cxnSpMkLst>
        </pc:cxnChg>
        <pc:cxnChg chg="add mod">
          <ac:chgData name="Jason Lillywhite" userId="f5135ee0-6ad9-4b04-8840-c96affa9e19e" providerId="ADAL" clId="{5CE3CB32-3E20-4319-A726-1EB65077DADB}" dt="2024-08-16T00:06:28.189" v="10380" actId="164"/>
          <ac:cxnSpMkLst>
            <pc:docMk/>
            <pc:sldMk cId="639602199" sldId="369"/>
            <ac:cxnSpMk id="32" creationId="{2415BA92-8781-559A-E6B0-E5E69626FD24}"/>
          </ac:cxnSpMkLst>
        </pc:cxnChg>
        <pc:cxnChg chg="add mod">
          <ac:chgData name="Jason Lillywhite" userId="f5135ee0-6ad9-4b04-8840-c96affa9e19e" providerId="ADAL" clId="{5CE3CB32-3E20-4319-A726-1EB65077DADB}" dt="2024-08-16T00:07:15.955" v="10402" actId="1036"/>
          <ac:cxnSpMkLst>
            <pc:docMk/>
            <pc:sldMk cId="639602199" sldId="369"/>
            <ac:cxnSpMk id="34" creationId="{7926D3C3-133F-4532-42AF-7EFFC88AB5E9}"/>
          </ac:cxnSpMkLst>
        </pc:cxnChg>
        <pc:cxnChg chg="add mod">
          <ac:chgData name="Jason Lillywhite" userId="f5135ee0-6ad9-4b04-8840-c96affa9e19e" providerId="ADAL" clId="{5CE3CB32-3E20-4319-A726-1EB65077DADB}" dt="2024-08-16T00:06:28.189" v="10380" actId="164"/>
          <ac:cxnSpMkLst>
            <pc:docMk/>
            <pc:sldMk cId="639602199" sldId="369"/>
            <ac:cxnSpMk id="36" creationId="{7BB38A77-A485-5482-71E2-5ECF6F3CF3DA}"/>
          </ac:cxnSpMkLst>
        </pc:cxnChg>
        <pc:cxnChg chg="add mod">
          <ac:chgData name="Jason Lillywhite" userId="f5135ee0-6ad9-4b04-8840-c96affa9e19e" providerId="ADAL" clId="{5CE3CB32-3E20-4319-A726-1EB65077DADB}" dt="2024-08-16T00:06:28.189" v="10380" actId="164"/>
          <ac:cxnSpMkLst>
            <pc:docMk/>
            <pc:sldMk cId="639602199" sldId="369"/>
            <ac:cxnSpMk id="42" creationId="{1F7573CD-5639-85B4-9288-EB162E1B78E3}"/>
          </ac:cxnSpMkLst>
        </pc:cxnChg>
      </pc:sldChg>
      <pc:sldChg chg="addSp delSp modSp mod ord chgLayout">
        <pc:chgData name="Jason Lillywhite" userId="f5135ee0-6ad9-4b04-8840-c96affa9e19e" providerId="ADAL" clId="{5CE3CB32-3E20-4319-A726-1EB65077DADB}" dt="2024-08-15T21:02:43.762" v="8423" actId="478"/>
        <pc:sldMkLst>
          <pc:docMk/>
          <pc:sldMk cId="4246830958" sldId="370"/>
        </pc:sldMkLst>
        <pc:spChg chg="mod ord">
          <ac:chgData name="Jason Lillywhite" userId="f5135ee0-6ad9-4b04-8840-c96affa9e19e" providerId="ADAL" clId="{5CE3CB32-3E20-4319-A726-1EB65077DADB}" dt="2024-08-15T21:02:23.755" v="8415" actId="6264"/>
          <ac:spMkLst>
            <pc:docMk/>
            <pc:sldMk cId="4246830958" sldId="370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02:28.128" v="8418" actId="27636"/>
          <ac:spMkLst>
            <pc:docMk/>
            <pc:sldMk cId="4246830958" sldId="370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02:23.755" v="8415" actId="6264"/>
          <ac:spMkLst>
            <pc:docMk/>
            <pc:sldMk cId="4246830958" sldId="370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02:23.755" v="8415" actId="6264"/>
          <ac:spMkLst>
            <pc:docMk/>
            <pc:sldMk cId="4246830958" sldId="370"/>
            <ac:spMk id="6" creationId="{29821BBF-79E0-7231-0457-872D17657C61}"/>
          </ac:spMkLst>
        </pc:spChg>
        <pc:spChg chg="add del mod">
          <ac:chgData name="Jason Lillywhite" userId="f5135ee0-6ad9-4b04-8840-c96affa9e19e" providerId="ADAL" clId="{5CE3CB32-3E20-4319-A726-1EB65077DADB}" dt="2024-08-15T20:59:06.424" v="8264" actId="6264"/>
          <ac:spMkLst>
            <pc:docMk/>
            <pc:sldMk cId="4246830958" sldId="370"/>
            <ac:spMk id="7" creationId="{CE84DAF8-451E-84FC-F83F-26535201BEE8}"/>
          </ac:spMkLst>
        </pc:spChg>
        <pc:spChg chg="add del mod">
          <ac:chgData name="Jason Lillywhite" userId="f5135ee0-6ad9-4b04-8840-c96affa9e19e" providerId="ADAL" clId="{5CE3CB32-3E20-4319-A726-1EB65077DADB}" dt="2024-08-15T20:59:06.424" v="8264" actId="6264"/>
          <ac:spMkLst>
            <pc:docMk/>
            <pc:sldMk cId="4246830958" sldId="370"/>
            <ac:spMk id="9" creationId="{11868BF3-1C39-BEF1-5090-93A482C87966}"/>
          </ac:spMkLst>
        </pc:spChg>
        <pc:spChg chg="add del mod">
          <ac:chgData name="Jason Lillywhite" userId="f5135ee0-6ad9-4b04-8840-c96affa9e19e" providerId="ADAL" clId="{5CE3CB32-3E20-4319-A726-1EB65077DADB}" dt="2024-08-15T20:59:06.424" v="8264" actId="6264"/>
          <ac:spMkLst>
            <pc:docMk/>
            <pc:sldMk cId="4246830958" sldId="370"/>
            <ac:spMk id="10" creationId="{4C54C570-0741-43F8-CBDC-2AB5BBC40734}"/>
          </ac:spMkLst>
        </pc:spChg>
        <pc:spChg chg="add del mod">
          <ac:chgData name="Jason Lillywhite" userId="f5135ee0-6ad9-4b04-8840-c96affa9e19e" providerId="ADAL" clId="{5CE3CB32-3E20-4319-A726-1EB65077DADB}" dt="2024-08-15T20:59:06.424" v="8264" actId="6264"/>
          <ac:spMkLst>
            <pc:docMk/>
            <pc:sldMk cId="4246830958" sldId="370"/>
            <ac:spMk id="11" creationId="{32B90527-18BB-4104-23AE-30EEA71FC0B6}"/>
          </ac:spMkLst>
        </pc:spChg>
        <pc:spChg chg="add del mod ord">
          <ac:chgData name="Jason Lillywhite" userId="f5135ee0-6ad9-4b04-8840-c96affa9e19e" providerId="ADAL" clId="{5CE3CB32-3E20-4319-A726-1EB65077DADB}" dt="2024-08-15T20:59:14.979" v="8268" actId="478"/>
          <ac:spMkLst>
            <pc:docMk/>
            <pc:sldMk cId="4246830958" sldId="370"/>
            <ac:spMk id="12" creationId="{343D4B54-92B4-C98C-6422-A70D0228C501}"/>
          </ac:spMkLst>
        </pc:spChg>
        <pc:spChg chg="add del mod">
          <ac:chgData name="Jason Lillywhite" userId="f5135ee0-6ad9-4b04-8840-c96affa9e19e" providerId="ADAL" clId="{5CE3CB32-3E20-4319-A726-1EB65077DADB}" dt="2024-08-15T21:02:23.755" v="8415" actId="6264"/>
          <ac:spMkLst>
            <pc:docMk/>
            <pc:sldMk cId="4246830958" sldId="370"/>
            <ac:spMk id="13" creationId="{370E11A4-88CB-DDC6-B1C0-C95B5BBB810A}"/>
          </ac:spMkLst>
        </pc:spChg>
        <pc:spChg chg="add del mod">
          <ac:chgData name="Jason Lillywhite" userId="f5135ee0-6ad9-4b04-8840-c96affa9e19e" providerId="ADAL" clId="{5CE3CB32-3E20-4319-A726-1EB65077DADB}" dt="2024-08-15T21:02:23.755" v="8415" actId="6264"/>
          <ac:spMkLst>
            <pc:docMk/>
            <pc:sldMk cId="4246830958" sldId="370"/>
            <ac:spMk id="14" creationId="{02EA42B9-695F-41B0-17C0-D8D75B85013C}"/>
          </ac:spMkLst>
        </pc:spChg>
        <pc:spChg chg="add del mod">
          <ac:chgData name="Jason Lillywhite" userId="f5135ee0-6ad9-4b04-8840-c96affa9e19e" providerId="ADAL" clId="{5CE3CB32-3E20-4319-A726-1EB65077DADB}" dt="2024-08-15T21:02:23.755" v="8415" actId="6264"/>
          <ac:spMkLst>
            <pc:docMk/>
            <pc:sldMk cId="4246830958" sldId="370"/>
            <ac:spMk id="15" creationId="{E38BEFA1-2AA5-9963-6E1E-5C0CBE5B0872}"/>
          </ac:spMkLst>
        </pc:spChg>
        <pc:spChg chg="del">
          <ac:chgData name="Jason Lillywhite" userId="f5135ee0-6ad9-4b04-8840-c96affa9e19e" providerId="ADAL" clId="{5CE3CB32-3E20-4319-A726-1EB65077DADB}" dt="2024-08-15T20:59:06.424" v="8264" actId="6264"/>
          <ac:spMkLst>
            <pc:docMk/>
            <pc:sldMk cId="4246830958" sldId="370"/>
            <ac:spMk id="16" creationId="{065FBF16-023A-3AEA-5AC9-05B8CF29C7F1}"/>
          </ac:spMkLst>
        </pc:spChg>
        <pc:spChg chg="add del mod">
          <ac:chgData name="Jason Lillywhite" userId="f5135ee0-6ad9-4b04-8840-c96affa9e19e" providerId="ADAL" clId="{5CE3CB32-3E20-4319-A726-1EB65077DADB}" dt="2024-08-15T21:02:23.755" v="8415" actId="6264"/>
          <ac:spMkLst>
            <pc:docMk/>
            <pc:sldMk cId="4246830958" sldId="370"/>
            <ac:spMk id="17" creationId="{B1C299AA-3559-6F09-FCDD-464A3F8D2ADA}"/>
          </ac:spMkLst>
        </pc:spChg>
        <pc:spChg chg="add del mod ord">
          <ac:chgData name="Jason Lillywhite" userId="f5135ee0-6ad9-4b04-8840-c96affa9e19e" providerId="ADAL" clId="{5CE3CB32-3E20-4319-A726-1EB65077DADB}" dt="2024-08-15T21:02:43.762" v="8423" actId="478"/>
          <ac:spMkLst>
            <pc:docMk/>
            <pc:sldMk cId="4246830958" sldId="370"/>
            <ac:spMk id="18" creationId="{EF1A6E71-CB77-EED8-097A-78AC9E5063D8}"/>
          </ac:spMkLst>
        </pc:spChg>
        <pc:picChg chg="mod">
          <ac:chgData name="Jason Lillywhite" userId="f5135ee0-6ad9-4b04-8840-c96affa9e19e" providerId="ADAL" clId="{5CE3CB32-3E20-4319-A726-1EB65077DADB}" dt="2024-08-15T21:02:40.397" v="8422" actId="1076"/>
          <ac:picMkLst>
            <pc:docMk/>
            <pc:sldMk cId="4246830958" sldId="370"/>
            <ac:picMk id="3074" creationId="{00000000-0000-0000-0000-000000000000}"/>
          </ac:picMkLst>
        </pc:picChg>
        <pc:picChg chg="mod">
          <ac:chgData name="Jason Lillywhite" userId="f5135ee0-6ad9-4b04-8840-c96affa9e19e" providerId="ADAL" clId="{5CE3CB32-3E20-4319-A726-1EB65077DADB}" dt="2024-08-15T21:02:37.643" v="8421" actId="1076"/>
          <ac:picMkLst>
            <pc:docMk/>
            <pc:sldMk cId="4246830958" sldId="370"/>
            <ac:picMk id="3076" creationId="{00000000-0000-0000-0000-000000000000}"/>
          </ac:picMkLst>
        </pc:picChg>
        <pc:cxnChg chg="mod">
          <ac:chgData name="Jason Lillywhite" userId="f5135ee0-6ad9-4b04-8840-c96affa9e19e" providerId="ADAL" clId="{5CE3CB32-3E20-4319-A726-1EB65077DADB}" dt="2024-08-15T21:02:32.970" v="8419" actId="1076"/>
          <ac:cxnSpMkLst>
            <pc:docMk/>
            <pc:sldMk cId="4246830958" sldId="370"/>
            <ac:cxnSpMk id="5" creationId="{00000000-0000-0000-0000-000000000000}"/>
          </ac:cxnSpMkLst>
        </pc:cxnChg>
        <pc:cxnChg chg="mod">
          <ac:chgData name="Jason Lillywhite" userId="f5135ee0-6ad9-4b04-8840-c96affa9e19e" providerId="ADAL" clId="{5CE3CB32-3E20-4319-A726-1EB65077DADB}" dt="2024-08-15T21:02:35.785" v="8420" actId="1076"/>
          <ac:cxnSpMkLst>
            <pc:docMk/>
            <pc:sldMk cId="4246830958" sldId="370"/>
            <ac:cxnSpMk id="8" creationId="{00000000-0000-0000-0000-000000000000}"/>
          </ac:cxnSpMkLst>
        </pc:cxnChg>
      </pc:sldChg>
      <pc:sldChg chg="del">
        <pc:chgData name="Jason Lillywhite" userId="f5135ee0-6ad9-4b04-8840-c96affa9e19e" providerId="ADAL" clId="{5CE3CB32-3E20-4319-A726-1EB65077DADB}" dt="2024-08-15T21:36:54.169" v="8625" actId="2696"/>
        <pc:sldMkLst>
          <pc:docMk/>
          <pc:sldMk cId="663008693" sldId="371"/>
        </pc:sldMkLst>
      </pc:sldChg>
      <pc:sldChg chg="addSp delSp modSp mod ord chgLayout">
        <pc:chgData name="Jason Lillywhite" userId="f5135ee0-6ad9-4b04-8840-c96affa9e19e" providerId="ADAL" clId="{5CE3CB32-3E20-4319-A726-1EB65077DADB}" dt="2024-08-18T21:40:40.230" v="12163"/>
        <pc:sldMkLst>
          <pc:docMk/>
          <pc:sldMk cId="533026889" sldId="372"/>
        </pc:sldMkLst>
        <pc:spChg chg="mod ord">
          <ac:chgData name="Jason Lillywhite" userId="f5135ee0-6ad9-4b04-8840-c96affa9e19e" providerId="ADAL" clId="{5CE3CB32-3E20-4319-A726-1EB65077DADB}" dt="2024-08-15T21:37:00.469" v="8626" actId="6264"/>
          <ac:spMkLst>
            <pc:docMk/>
            <pc:sldMk cId="533026889" sldId="372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37:00.469" v="8626" actId="6264"/>
          <ac:spMkLst>
            <pc:docMk/>
            <pc:sldMk cId="533026889" sldId="372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37:00.469" v="8626" actId="6264"/>
          <ac:spMkLst>
            <pc:docMk/>
            <pc:sldMk cId="533026889" sldId="372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37:00.469" v="8626" actId="6264"/>
          <ac:spMkLst>
            <pc:docMk/>
            <pc:sldMk cId="533026889" sldId="372"/>
            <ac:spMk id="5" creationId="{80DB28A6-8E70-6B06-1683-235231D2DCB1}"/>
          </ac:spMkLst>
        </pc:spChg>
        <pc:spChg chg="add del mod">
          <ac:chgData name="Jason Lillywhite" userId="f5135ee0-6ad9-4b04-8840-c96affa9e19e" providerId="ADAL" clId="{5CE3CB32-3E20-4319-A726-1EB65077DADB}" dt="2024-08-15T21:37:00.469" v="8626" actId="6264"/>
          <ac:spMkLst>
            <pc:docMk/>
            <pc:sldMk cId="533026889" sldId="372"/>
            <ac:spMk id="6" creationId="{B0620078-1DED-74AA-383C-965364685445}"/>
          </ac:spMkLst>
        </pc:spChg>
        <pc:spChg chg="add del mod">
          <ac:chgData name="Jason Lillywhite" userId="f5135ee0-6ad9-4b04-8840-c96affa9e19e" providerId="ADAL" clId="{5CE3CB32-3E20-4319-A726-1EB65077DADB}" dt="2024-08-15T21:37:00.469" v="8626" actId="6264"/>
          <ac:spMkLst>
            <pc:docMk/>
            <pc:sldMk cId="533026889" sldId="372"/>
            <ac:spMk id="7" creationId="{7FCD6A7C-9754-F5FC-C117-4AAC473DBA76}"/>
          </ac:spMkLst>
        </pc:spChg>
        <pc:spChg chg="add del mod">
          <ac:chgData name="Jason Lillywhite" userId="f5135ee0-6ad9-4b04-8840-c96affa9e19e" providerId="ADAL" clId="{5CE3CB32-3E20-4319-A726-1EB65077DADB}" dt="2024-08-15T21:37:00.469" v="8626" actId="6264"/>
          <ac:spMkLst>
            <pc:docMk/>
            <pc:sldMk cId="533026889" sldId="372"/>
            <ac:spMk id="9" creationId="{37D4B78C-1904-BA62-0A9C-3C5B27E300C6}"/>
          </ac:spMkLst>
        </pc:spChg>
        <pc:spChg chg="add del mod">
          <ac:chgData name="Jason Lillywhite" userId="f5135ee0-6ad9-4b04-8840-c96affa9e19e" providerId="ADAL" clId="{5CE3CB32-3E20-4319-A726-1EB65077DADB}" dt="2024-08-15T21:37:00.469" v="8626" actId="6264"/>
          <ac:spMkLst>
            <pc:docMk/>
            <pc:sldMk cId="533026889" sldId="372"/>
            <ac:spMk id="10" creationId="{8FE53A19-F578-B02F-F812-7A389A31A563}"/>
          </ac:spMkLst>
        </pc:spChg>
        <pc:spChg chg="add del mod">
          <ac:chgData name="Jason Lillywhite" userId="f5135ee0-6ad9-4b04-8840-c96affa9e19e" providerId="ADAL" clId="{5CE3CB32-3E20-4319-A726-1EB65077DADB}" dt="2024-08-15T21:37:00.469" v="8626" actId="6264"/>
          <ac:spMkLst>
            <pc:docMk/>
            <pc:sldMk cId="533026889" sldId="372"/>
            <ac:spMk id="11" creationId="{A93D00CB-EB33-7028-8223-808365DF1303}"/>
          </ac:spMkLst>
        </pc:spChg>
        <pc:picChg chg="mod ord">
          <ac:chgData name="Jason Lillywhite" userId="f5135ee0-6ad9-4b04-8840-c96affa9e19e" providerId="ADAL" clId="{5CE3CB32-3E20-4319-A726-1EB65077DADB}" dt="2024-08-15T21:37:05.269" v="8628" actId="14100"/>
          <ac:picMkLst>
            <pc:docMk/>
            <pc:sldMk cId="533026889" sldId="372"/>
            <ac:picMk id="8" creationId="{4C6FB629-39CF-777B-65BF-B3A9141F45F4}"/>
          </ac:picMkLst>
        </pc:picChg>
      </pc:sldChg>
      <pc:sldChg chg="addSp delSp modSp del mod chgLayout">
        <pc:chgData name="Jason Lillywhite" userId="f5135ee0-6ad9-4b04-8840-c96affa9e19e" providerId="ADAL" clId="{5CE3CB32-3E20-4319-A726-1EB65077DADB}" dt="2024-08-15T21:40:04.223" v="8644" actId="2696"/>
        <pc:sldMkLst>
          <pc:docMk/>
          <pc:sldMk cId="2587298046" sldId="373"/>
        </pc:sldMkLst>
        <pc:spChg chg="mod ord">
          <ac:chgData name="Jason Lillywhite" userId="f5135ee0-6ad9-4b04-8840-c96affa9e19e" providerId="ADAL" clId="{5CE3CB32-3E20-4319-A726-1EB65077DADB}" dt="2024-08-15T21:37:28.913" v="8629" actId="6264"/>
          <ac:spMkLst>
            <pc:docMk/>
            <pc:sldMk cId="2587298046" sldId="373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37:28.913" v="8629" actId="6264"/>
          <ac:spMkLst>
            <pc:docMk/>
            <pc:sldMk cId="2587298046" sldId="373"/>
            <ac:spMk id="3" creationId="{43D41136-1E74-8452-54FB-3681A6CBE2DA}"/>
          </ac:spMkLst>
        </pc:spChg>
        <pc:spChg chg="mod ord">
          <ac:chgData name="Jason Lillywhite" userId="f5135ee0-6ad9-4b04-8840-c96affa9e19e" providerId="ADAL" clId="{5CE3CB32-3E20-4319-A726-1EB65077DADB}" dt="2024-08-15T21:37:28.913" v="8629" actId="6264"/>
          <ac:spMkLst>
            <pc:docMk/>
            <pc:sldMk cId="2587298046" sldId="373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37:28.913" v="8629" actId="6264"/>
          <ac:spMkLst>
            <pc:docMk/>
            <pc:sldMk cId="2587298046" sldId="373"/>
            <ac:spMk id="5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5T21:37:28.913" v="8629" actId="6264"/>
          <ac:spMkLst>
            <pc:docMk/>
            <pc:sldMk cId="2587298046" sldId="373"/>
            <ac:spMk id="6" creationId="{D97B5F4A-397A-7EF1-5BBF-81151E52B4C4}"/>
          </ac:spMkLst>
        </pc:spChg>
        <pc:spChg chg="add del mod">
          <ac:chgData name="Jason Lillywhite" userId="f5135ee0-6ad9-4b04-8840-c96affa9e19e" providerId="ADAL" clId="{5CE3CB32-3E20-4319-A726-1EB65077DADB}" dt="2024-08-15T21:37:28.913" v="8629" actId="6264"/>
          <ac:spMkLst>
            <pc:docMk/>
            <pc:sldMk cId="2587298046" sldId="373"/>
            <ac:spMk id="8" creationId="{AC41B92B-317F-A06B-34D4-2AE6F5EAB25F}"/>
          </ac:spMkLst>
        </pc:spChg>
        <pc:spChg chg="add del mod">
          <ac:chgData name="Jason Lillywhite" userId="f5135ee0-6ad9-4b04-8840-c96affa9e19e" providerId="ADAL" clId="{5CE3CB32-3E20-4319-A726-1EB65077DADB}" dt="2024-08-15T21:37:28.913" v="8629" actId="6264"/>
          <ac:spMkLst>
            <pc:docMk/>
            <pc:sldMk cId="2587298046" sldId="373"/>
            <ac:spMk id="9" creationId="{614EEFA7-917A-CB22-1A98-2D787416C2DC}"/>
          </ac:spMkLst>
        </pc:spChg>
        <pc:spChg chg="add del mod">
          <ac:chgData name="Jason Lillywhite" userId="f5135ee0-6ad9-4b04-8840-c96affa9e19e" providerId="ADAL" clId="{5CE3CB32-3E20-4319-A726-1EB65077DADB}" dt="2024-08-15T21:37:28.913" v="8629" actId="6264"/>
          <ac:spMkLst>
            <pc:docMk/>
            <pc:sldMk cId="2587298046" sldId="373"/>
            <ac:spMk id="10" creationId="{D95EC28C-C6C6-B056-5F61-E8499AF157DC}"/>
          </ac:spMkLst>
        </pc:spChg>
        <pc:spChg chg="add del mod ord">
          <ac:chgData name="Jason Lillywhite" userId="f5135ee0-6ad9-4b04-8840-c96affa9e19e" providerId="ADAL" clId="{5CE3CB32-3E20-4319-A726-1EB65077DADB}" dt="2024-08-15T21:37:32.885" v="8630" actId="478"/>
          <ac:spMkLst>
            <pc:docMk/>
            <pc:sldMk cId="2587298046" sldId="373"/>
            <ac:spMk id="11" creationId="{90FDB2DD-C530-827D-BD6D-3DFA6012554D}"/>
          </ac:spMkLst>
        </pc:spChg>
        <pc:spChg chg="del">
          <ac:chgData name="Jason Lillywhite" userId="f5135ee0-6ad9-4b04-8840-c96affa9e19e" providerId="ADAL" clId="{5CE3CB32-3E20-4319-A726-1EB65077DADB}" dt="2024-08-15T21:37:28.913" v="8629" actId="6264"/>
          <ac:spMkLst>
            <pc:docMk/>
            <pc:sldMk cId="2587298046" sldId="373"/>
            <ac:spMk id="12" creationId="{4767C702-FBE4-ADD7-ECA8-2C9A80CCA1D3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5T21:41:14.059" v="8650" actId="1076"/>
        <pc:sldMkLst>
          <pc:docMk/>
          <pc:sldMk cId="2484008274" sldId="374"/>
        </pc:sldMkLst>
        <pc:spChg chg="mod ord">
          <ac:chgData name="Jason Lillywhite" userId="f5135ee0-6ad9-4b04-8840-c96affa9e19e" providerId="ADAL" clId="{5CE3CB32-3E20-4319-A726-1EB65077DADB}" dt="2024-08-15T21:41:07.536" v="8648" actId="6264"/>
          <ac:spMkLst>
            <pc:docMk/>
            <pc:sldMk cId="2484008274" sldId="374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41:07.536" v="8648" actId="6264"/>
          <ac:spMkLst>
            <pc:docMk/>
            <pc:sldMk cId="2484008274" sldId="374"/>
            <ac:spMk id="3" creationId="{8FDD1E25-A9B8-5A63-295B-BDB7ABA0DAD2}"/>
          </ac:spMkLst>
        </pc:spChg>
        <pc:spChg chg="mod ord">
          <ac:chgData name="Jason Lillywhite" userId="f5135ee0-6ad9-4b04-8840-c96affa9e19e" providerId="ADAL" clId="{5CE3CB32-3E20-4319-A726-1EB65077DADB}" dt="2024-08-15T21:41:07.536" v="8648" actId="6264"/>
          <ac:spMkLst>
            <pc:docMk/>
            <pc:sldMk cId="2484008274" sldId="374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41:07.536" v="8648" actId="6264"/>
          <ac:spMkLst>
            <pc:docMk/>
            <pc:sldMk cId="2484008274" sldId="374"/>
            <ac:spMk id="5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5T21:41:07.536" v="8648" actId="6264"/>
          <ac:spMkLst>
            <pc:docMk/>
            <pc:sldMk cId="2484008274" sldId="374"/>
            <ac:spMk id="6" creationId="{E17B372D-CAAD-79A3-E23F-0BA5703C6CD6}"/>
          </ac:spMkLst>
        </pc:spChg>
        <pc:spChg chg="add del mod">
          <ac:chgData name="Jason Lillywhite" userId="f5135ee0-6ad9-4b04-8840-c96affa9e19e" providerId="ADAL" clId="{5CE3CB32-3E20-4319-A726-1EB65077DADB}" dt="2024-08-15T21:41:07.536" v="8648" actId="6264"/>
          <ac:spMkLst>
            <pc:docMk/>
            <pc:sldMk cId="2484008274" sldId="374"/>
            <ac:spMk id="7" creationId="{1D8A4A87-68DE-1795-5F99-5295C6229949}"/>
          </ac:spMkLst>
        </pc:spChg>
        <pc:spChg chg="mod">
          <ac:chgData name="Jason Lillywhite" userId="f5135ee0-6ad9-4b04-8840-c96affa9e19e" providerId="ADAL" clId="{5CE3CB32-3E20-4319-A726-1EB65077DADB}" dt="2024-08-15T21:41:14.059" v="8650" actId="1076"/>
          <ac:spMkLst>
            <pc:docMk/>
            <pc:sldMk cId="2484008274" sldId="374"/>
            <ac:spMk id="9" creationId="{4045BEBD-17FE-429D-A5DE-192257C27744}"/>
          </ac:spMkLst>
        </pc:spChg>
        <pc:spChg chg="add del mod">
          <ac:chgData name="Jason Lillywhite" userId="f5135ee0-6ad9-4b04-8840-c96affa9e19e" providerId="ADAL" clId="{5CE3CB32-3E20-4319-A726-1EB65077DADB}" dt="2024-08-15T21:41:07.536" v="8648" actId="6264"/>
          <ac:spMkLst>
            <pc:docMk/>
            <pc:sldMk cId="2484008274" sldId="374"/>
            <ac:spMk id="10" creationId="{8429F4DC-7FD8-6B46-45E5-EF793FA28CFB}"/>
          </ac:spMkLst>
        </pc:spChg>
        <pc:spChg chg="mod">
          <ac:chgData name="Jason Lillywhite" userId="f5135ee0-6ad9-4b04-8840-c96affa9e19e" providerId="ADAL" clId="{5CE3CB32-3E20-4319-A726-1EB65077DADB}" dt="2024-08-15T21:41:14.059" v="8650" actId="1076"/>
          <ac:spMkLst>
            <pc:docMk/>
            <pc:sldMk cId="2484008274" sldId="374"/>
            <ac:spMk id="11" creationId="{A6ADF73B-659E-4FFB-98FE-9EB065C544FD}"/>
          </ac:spMkLst>
        </pc:spChg>
        <pc:spChg chg="add del mod">
          <ac:chgData name="Jason Lillywhite" userId="f5135ee0-6ad9-4b04-8840-c96affa9e19e" providerId="ADAL" clId="{5CE3CB32-3E20-4319-A726-1EB65077DADB}" dt="2024-08-15T21:41:07.536" v="8648" actId="6264"/>
          <ac:spMkLst>
            <pc:docMk/>
            <pc:sldMk cId="2484008274" sldId="374"/>
            <ac:spMk id="12" creationId="{6E5534D1-943A-9E3B-DBFD-1BBC31ED6155}"/>
          </ac:spMkLst>
        </pc:spChg>
        <pc:spChg chg="mod">
          <ac:chgData name="Jason Lillywhite" userId="f5135ee0-6ad9-4b04-8840-c96affa9e19e" providerId="ADAL" clId="{5CE3CB32-3E20-4319-A726-1EB65077DADB}" dt="2024-08-15T21:41:14.059" v="8650" actId="1076"/>
          <ac:spMkLst>
            <pc:docMk/>
            <pc:sldMk cId="2484008274" sldId="374"/>
            <ac:spMk id="13" creationId="{CD3E4F2D-5B41-455A-828F-4307AE01CCC6}"/>
          </ac:spMkLst>
        </pc:spChg>
        <pc:spChg chg="mod">
          <ac:chgData name="Jason Lillywhite" userId="f5135ee0-6ad9-4b04-8840-c96affa9e19e" providerId="ADAL" clId="{5CE3CB32-3E20-4319-A726-1EB65077DADB}" dt="2024-08-15T21:41:14.059" v="8650" actId="1076"/>
          <ac:spMkLst>
            <pc:docMk/>
            <pc:sldMk cId="2484008274" sldId="374"/>
            <ac:spMk id="14" creationId="{AC6718EF-807E-4CB3-BA51-360C2121C5BB}"/>
          </ac:spMkLst>
        </pc:spChg>
        <pc:spChg chg="mod">
          <ac:chgData name="Jason Lillywhite" userId="f5135ee0-6ad9-4b04-8840-c96affa9e19e" providerId="ADAL" clId="{5CE3CB32-3E20-4319-A726-1EB65077DADB}" dt="2024-08-15T21:41:14.059" v="8650" actId="1076"/>
          <ac:spMkLst>
            <pc:docMk/>
            <pc:sldMk cId="2484008274" sldId="374"/>
            <ac:spMk id="15" creationId="{BBCE5169-F9EC-4FF0-808E-B80E26AA4457}"/>
          </ac:spMkLst>
        </pc:spChg>
        <pc:spChg chg="add del mod ord">
          <ac:chgData name="Jason Lillywhite" userId="f5135ee0-6ad9-4b04-8840-c96affa9e19e" providerId="ADAL" clId="{5CE3CB32-3E20-4319-A726-1EB65077DADB}" dt="2024-08-15T21:41:11.371" v="8649" actId="478"/>
          <ac:spMkLst>
            <pc:docMk/>
            <pc:sldMk cId="2484008274" sldId="374"/>
            <ac:spMk id="17" creationId="{DAE5C545-DE4D-B9B6-D273-C4BB0A9EB043}"/>
          </ac:spMkLst>
        </pc:spChg>
        <pc:spChg chg="del">
          <ac:chgData name="Jason Lillywhite" userId="f5135ee0-6ad9-4b04-8840-c96affa9e19e" providerId="ADAL" clId="{5CE3CB32-3E20-4319-A726-1EB65077DADB}" dt="2024-08-15T21:41:07.536" v="8648" actId="6264"/>
          <ac:spMkLst>
            <pc:docMk/>
            <pc:sldMk cId="2484008274" sldId="374"/>
            <ac:spMk id="18" creationId="{A009325F-518F-B20F-04C1-A5DF40F2BFB5}"/>
          </ac:spMkLst>
        </pc:spChg>
        <pc:grpChg chg="mod">
          <ac:chgData name="Jason Lillywhite" userId="f5135ee0-6ad9-4b04-8840-c96affa9e19e" providerId="ADAL" clId="{5CE3CB32-3E20-4319-A726-1EB65077DADB}" dt="2024-08-15T21:41:14.059" v="8650" actId="1076"/>
          <ac:grpSpMkLst>
            <pc:docMk/>
            <pc:sldMk cId="2484008274" sldId="374"/>
            <ac:grpSpMk id="16" creationId="{F8095346-EC0C-4E24-A14B-F93EF6325EC9}"/>
          </ac:grpSpMkLst>
        </pc:grpChg>
      </pc:sldChg>
      <pc:sldChg chg="addSp delSp modSp del mod setBg chgLayout">
        <pc:chgData name="Jason Lillywhite" userId="f5135ee0-6ad9-4b04-8840-c96affa9e19e" providerId="ADAL" clId="{5CE3CB32-3E20-4319-A726-1EB65077DADB}" dt="2024-08-15T21:40:18.202" v="8645" actId="2696"/>
        <pc:sldMkLst>
          <pc:docMk/>
          <pc:sldMk cId="382967074" sldId="375"/>
        </pc:sldMkLst>
        <pc:spChg chg="mod ord">
          <ac:chgData name="Jason Lillywhite" userId="f5135ee0-6ad9-4b04-8840-c96affa9e19e" providerId="ADAL" clId="{5CE3CB32-3E20-4319-A726-1EB65077DADB}" dt="2024-08-15T21:39:02.680" v="8643" actId="20577"/>
          <ac:spMkLst>
            <pc:docMk/>
            <pc:sldMk cId="382967074" sldId="375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38:19.447" v="8631" actId="6264"/>
          <ac:spMkLst>
            <pc:docMk/>
            <pc:sldMk cId="382967074" sldId="375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38:19.447" v="8631" actId="6264"/>
          <ac:spMkLst>
            <pc:docMk/>
            <pc:sldMk cId="382967074" sldId="375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38:19.447" v="8631" actId="6264"/>
          <ac:spMkLst>
            <pc:docMk/>
            <pc:sldMk cId="382967074" sldId="375"/>
            <ac:spMk id="5" creationId="{62746F38-6BF2-9A9D-CF15-9F7C08D3FC5A}"/>
          </ac:spMkLst>
        </pc:spChg>
        <pc:spChg chg="add del mod">
          <ac:chgData name="Jason Lillywhite" userId="f5135ee0-6ad9-4b04-8840-c96affa9e19e" providerId="ADAL" clId="{5CE3CB32-3E20-4319-A726-1EB65077DADB}" dt="2024-08-15T21:38:19.447" v="8631" actId="6264"/>
          <ac:spMkLst>
            <pc:docMk/>
            <pc:sldMk cId="382967074" sldId="375"/>
            <ac:spMk id="6" creationId="{AA756172-42C9-A688-7A61-A0CEA07955A0}"/>
          </ac:spMkLst>
        </pc:spChg>
        <pc:spChg chg="add del mod">
          <ac:chgData name="Jason Lillywhite" userId="f5135ee0-6ad9-4b04-8840-c96affa9e19e" providerId="ADAL" clId="{5CE3CB32-3E20-4319-A726-1EB65077DADB}" dt="2024-08-15T21:38:19.447" v="8631" actId="6264"/>
          <ac:spMkLst>
            <pc:docMk/>
            <pc:sldMk cId="382967074" sldId="375"/>
            <ac:spMk id="7" creationId="{68864F51-770E-9675-93CF-DBB5D1FC38C8}"/>
          </ac:spMkLst>
        </pc:spChg>
        <pc:spChg chg="add del mod">
          <ac:chgData name="Jason Lillywhite" userId="f5135ee0-6ad9-4b04-8840-c96affa9e19e" providerId="ADAL" clId="{5CE3CB32-3E20-4319-A726-1EB65077DADB}" dt="2024-08-15T21:38:19.447" v="8631" actId="6264"/>
          <ac:spMkLst>
            <pc:docMk/>
            <pc:sldMk cId="382967074" sldId="375"/>
            <ac:spMk id="8" creationId="{2352FA86-E519-50DA-39E7-677D2FB6A1EB}"/>
          </ac:spMkLst>
        </pc:spChg>
        <pc:spChg chg="add del mod">
          <ac:chgData name="Jason Lillywhite" userId="f5135ee0-6ad9-4b04-8840-c96affa9e19e" providerId="ADAL" clId="{5CE3CB32-3E20-4319-A726-1EB65077DADB}" dt="2024-08-15T21:38:19.447" v="8631" actId="6264"/>
          <ac:spMkLst>
            <pc:docMk/>
            <pc:sldMk cId="382967074" sldId="375"/>
            <ac:spMk id="9" creationId="{D983AC5D-F506-5804-835E-E07DBBDAD74B}"/>
          </ac:spMkLst>
        </pc:spChg>
      </pc:sldChg>
      <pc:sldChg chg="del">
        <pc:chgData name="Jason Lillywhite" userId="f5135ee0-6ad9-4b04-8840-c96affa9e19e" providerId="ADAL" clId="{5CE3CB32-3E20-4319-A726-1EB65077DADB}" dt="2024-08-15T21:41:20.566" v="8651" actId="2696"/>
        <pc:sldMkLst>
          <pc:docMk/>
          <pc:sldMk cId="2114779592" sldId="376"/>
        </pc:sldMkLst>
      </pc:sldChg>
      <pc:sldChg chg="addSp delSp modSp mod modClrScheme chgLayout">
        <pc:chgData name="Jason Lillywhite" userId="f5135ee0-6ad9-4b04-8840-c96affa9e19e" providerId="ADAL" clId="{5CE3CB32-3E20-4319-A726-1EB65077DADB}" dt="2024-08-16T18:19:49.989" v="10869" actId="478"/>
        <pc:sldMkLst>
          <pc:docMk/>
          <pc:sldMk cId="1834209068" sldId="377"/>
        </pc:sldMkLst>
        <pc:spChg chg="mod ord">
          <ac:chgData name="Jason Lillywhite" userId="f5135ee0-6ad9-4b04-8840-c96affa9e19e" providerId="ADAL" clId="{5CE3CB32-3E20-4319-A726-1EB65077DADB}" dt="2024-08-16T00:02:49.677" v="10118" actId="20577"/>
          <ac:spMkLst>
            <pc:docMk/>
            <pc:sldMk cId="1834209068" sldId="377"/>
            <ac:spMk id="2" creationId="{00000000-0000-0000-0000-000000000000}"/>
          </ac:spMkLst>
        </pc:spChg>
        <pc:spChg chg="add mod ord">
          <ac:chgData name="Jason Lillywhite" userId="f5135ee0-6ad9-4b04-8840-c96affa9e19e" providerId="ADAL" clId="{5CE3CB32-3E20-4319-A726-1EB65077DADB}" dt="2024-08-15T21:41:28.022" v="8652" actId="700"/>
          <ac:spMkLst>
            <pc:docMk/>
            <pc:sldMk cId="1834209068" sldId="377"/>
            <ac:spMk id="3" creationId="{334F512B-6EB3-133D-A50A-6B3A6E42D02C}"/>
          </ac:spMkLst>
        </pc:spChg>
        <pc:spChg chg="del mod ord">
          <ac:chgData name="Jason Lillywhite" userId="f5135ee0-6ad9-4b04-8840-c96affa9e19e" providerId="ADAL" clId="{5CE3CB32-3E20-4319-A726-1EB65077DADB}" dt="2024-08-15T21:41:28.022" v="8652" actId="700"/>
          <ac:spMkLst>
            <pc:docMk/>
            <pc:sldMk cId="1834209068" sldId="377"/>
            <ac:spMk id="6" creationId="{DE9D608F-6CBD-4625-9779-2715E5A9FEB9}"/>
          </ac:spMkLst>
        </pc:spChg>
        <pc:picChg chg="add del mod">
          <ac:chgData name="Jason Lillywhite" userId="f5135ee0-6ad9-4b04-8840-c96affa9e19e" providerId="ADAL" clId="{5CE3CB32-3E20-4319-A726-1EB65077DADB}" dt="2024-08-16T18:19:49.989" v="10869" actId="478"/>
          <ac:picMkLst>
            <pc:docMk/>
            <pc:sldMk cId="1834209068" sldId="377"/>
            <ac:picMk id="5" creationId="{7FB54A29-291E-BF9C-DD91-48F8BDF790E6}"/>
          </ac:picMkLst>
        </pc:picChg>
      </pc:sldChg>
      <pc:sldChg chg="addSp delSp modSp add mod chgLayout">
        <pc:chgData name="Jason Lillywhite" userId="f5135ee0-6ad9-4b04-8840-c96affa9e19e" providerId="ADAL" clId="{5CE3CB32-3E20-4319-A726-1EB65077DADB}" dt="2024-08-15T21:42:51.961" v="8658" actId="1076"/>
        <pc:sldMkLst>
          <pc:docMk/>
          <pc:sldMk cId="1135091129" sldId="378"/>
        </pc:sldMkLst>
        <pc:spChg chg="mod ord">
          <ac:chgData name="Jason Lillywhite" userId="f5135ee0-6ad9-4b04-8840-c96affa9e19e" providerId="ADAL" clId="{5CE3CB32-3E20-4319-A726-1EB65077DADB}" dt="2024-08-15T21:42:45.367" v="8655" actId="6264"/>
          <ac:spMkLst>
            <pc:docMk/>
            <pc:sldMk cId="1135091129" sldId="378"/>
            <ac:spMk id="3" creationId="{2BB5FC6C-54D8-ECA5-EE03-8D0ADC08A6D8}"/>
          </ac:spMkLst>
        </pc:spChg>
        <pc:spChg chg="mod ord">
          <ac:chgData name="Jason Lillywhite" userId="f5135ee0-6ad9-4b04-8840-c96affa9e19e" providerId="ADAL" clId="{5CE3CB32-3E20-4319-A726-1EB65077DADB}" dt="2024-08-15T21:42:45.367" v="8655" actId="6264"/>
          <ac:spMkLst>
            <pc:docMk/>
            <pc:sldMk cId="1135091129" sldId="378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42:45.367" v="8655" actId="6264"/>
          <ac:spMkLst>
            <pc:docMk/>
            <pc:sldMk cId="1135091129" sldId="378"/>
            <ac:spMk id="5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42:45.367" v="8655" actId="6264"/>
          <ac:spMkLst>
            <pc:docMk/>
            <pc:sldMk cId="1135091129" sldId="378"/>
            <ac:spMk id="6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5T21:42:45.367" v="8655" actId="6264"/>
          <ac:spMkLst>
            <pc:docMk/>
            <pc:sldMk cId="1135091129" sldId="378"/>
            <ac:spMk id="7" creationId="{0715280D-DBDA-BA89-721B-5B153D7DEFC7}"/>
          </ac:spMkLst>
        </pc:spChg>
        <pc:spChg chg="add del mod">
          <ac:chgData name="Jason Lillywhite" userId="f5135ee0-6ad9-4b04-8840-c96affa9e19e" providerId="ADAL" clId="{5CE3CB32-3E20-4319-A726-1EB65077DADB}" dt="2024-08-15T21:42:45.367" v="8655" actId="6264"/>
          <ac:spMkLst>
            <pc:docMk/>
            <pc:sldMk cId="1135091129" sldId="378"/>
            <ac:spMk id="9" creationId="{F89D0768-C5F9-FF70-919B-F7EDD23AE540}"/>
          </ac:spMkLst>
        </pc:spChg>
        <pc:spChg chg="add del mod">
          <ac:chgData name="Jason Lillywhite" userId="f5135ee0-6ad9-4b04-8840-c96affa9e19e" providerId="ADAL" clId="{5CE3CB32-3E20-4319-A726-1EB65077DADB}" dt="2024-08-15T21:42:45.367" v="8655" actId="6264"/>
          <ac:spMkLst>
            <pc:docMk/>
            <pc:sldMk cId="1135091129" sldId="378"/>
            <ac:spMk id="10" creationId="{00D42BB1-3152-B8F4-DE11-14D492B843B2}"/>
          </ac:spMkLst>
        </pc:spChg>
        <pc:spChg chg="add del mod">
          <ac:chgData name="Jason Lillywhite" userId="f5135ee0-6ad9-4b04-8840-c96affa9e19e" providerId="ADAL" clId="{5CE3CB32-3E20-4319-A726-1EB65077DADB}" dt="2024-08-15T21:42:45.367" v="8655" actId="6264"/>
          <ac:spMkLst>
            <pc:docMk/>
            <pc:sldMk cId="1135091129" sldId="378"/>
            <ac:spMk id="11" creationId="{717CB5A1-0F8A-DFB1-981B-FBC5094A162F}"/>
          </ac:spMkLst>
        </pc:spChg>
        <pc:spChg chg="add del mod ord">
          <ac:chgData name="Jason Lillywhite" userId="f5135ee0-6ad9-4b04-8840-c96affa9e19e" providerId="ADAL" clId="{5CE3CB32-3E20-4319-A726-1EB65077DADB}" dt="2024-08-15T21:42:48.618" v="8656" actId="478"/>
          <ac:spMkLst>
            <pc:docMk/>
            <pc:sldMk cId="1135091129" sldId="378"/>
            <ac:spMk id="12" creationId="{657FC9FC-F6B7-9102-0748-EF23BB71B03D}"/>
          </ac:spMkLst>
        </pc:spChg>
        <pc:spChg chg="del">
          <ac:chgData name="Jason Lillywhite" userId="f5135ee0-6ad9-4b04-8840-c96affa9e19e" providerId="ADAL" clId="{5CE3CB32-3E20-4319-A726-1EB65077DADB}" dt="2024-08-15T21:42:45.367" v="8655" actId="6264"/>
          <ac:spMkLst>
            <pc:docMk/>
            <pc:sldMk cId="1135091129" sldId="378"/>
            <ac:spMk id="13" creationId="{ACB4663B-D0C6-DF0A-BB98-76ADA04114D1}"/>
          </ac:spMkLst>
        </pc:spChg>
        <pc:picChg chg="mod">
          <ac:chgData name="Jason Lillywhite" userId="f5135ee0-6ad9-4b04-8840-c96affa9e19e" providerId="ADAL" clId="{5CE3CB32-3E20-4319-A726-1EB65077DADB}" dt="2024-08-15T21:42:50.382" v="8657" actId="1076"/>
          <ac:picMkLst>
            <pc:docMk/>
            <pc:sldMk cId="1135091129" sldId="378"/>
            <ac:picMk id="2" creationId="{00000000-0000-0000-0000-000000000000}"/>
          </ac:picMkLst>
        </pc:picChg>
        <pc:picChg chg="mod">
          <ac:chgData name="Jason Lillywhite" userId="f5135ee0-6ad9-4b04-8840-c96affa9e19e" providerId="ADAL" clId="{5CE3CB32-3E20-4319-A726-1EB65077DADB}" dt="2024-08-15T21:42:51.961" v="8658" actId="1076"/>
          <ac:picMkLst>
            <pc:docMk/>
            <pc:sldMk cId="1135091129" sldId="378"/>
            <ac:picMk id="8" creationId="{00000000-0000-0000-0000-000000000000}"/>
          </ac:picMkLst>
        </pc:picChg>
      </pc:sldChg>
      <pc:sldChg chg="del">
        <pc:chgData name="Jason Lillywhite" userId="f5135ee0-6ad9-4b04-8840-c96affa9e19e" providerId="ADAL" clId="{5CE3CB32-3E20-4319-A726-1EB65077DADB}" dt="2024-08-15T21:42:07.304" v="8653" actId="2696"/>
        <pc:sldMkLst>
          <pc:docMk/>
          <pc:sldMk cId="2113659178" sldId="378"/>
        </pc:sldMkLst>
      </pc:sldChg>
      <pc:sldChg chg="addSp delSp modSp add mod setBg chgLayout">
        <pc:chgData name="Jason Lillywhite" userId="f5135ee0-6ad9-4b04-8840-c96affa9e19e" providerId="ADAL" clId="{5CE3CB32-3E20-4319-A726-1EB65077DADB}" dt="2024-08-15T22:53:50.145" v="9195" actId="113"/>
        <pc:sldMkLst>
          <pc:docMk/>
          <pc:sldMk cId="2812981172" sldId="379"/>
        </pc:sldMkLst>
        <pc:spChg chg="mod ord">
          <ac:chgData name="Jason Lillywhite" userId="f5135ee0-6ad9-4b04-8840-c96affa9e19e" providerId="ADAL" clId="{5CE3CB32-3E20-4319-A726-1EB65077DADB}" dt="2024-08-15T21:46:32.571" v="8683" actId="20577"/>
          <ac:spMkLst>
            <pc:docMk/>
            <pc:sldMk cId="2812981172" sldId="379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2:53:50.145" v="9195" actId="113"/>
          <ac:spMkLst>
            <pc:docMk/>
            <pc:sldMk cId="2812981172" sldId="379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42:57.883" v="8659" actId="6264"/>
          <ac:spMkLst>
            <pc:docMk/>
            <pc:sldMk cId="2812981172" sldId="379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1:42:57.883" v="8659" actId="6264"/>
          <ac:spMkLst>
            <pc:docMk/>
            <pc:sldMk cId="2812981172" sldId="379"/>
            <ac:spMk id="5" creationId="{EAE7DE5B-3723-C207-7CC1-4746362CB4C5}"/>
          </ac:spMkLst>
        </pc:spChg>
        <pc:spChg chg="add del mod">
          <ac:chgData name="Jason Lillywhite" userId="f5135ee0-6ad9-4b04-8840-c96affa9e19e" providerId="ADAL" clId="{5CE3CB32-3E20-4319-A726-1EB65077DADB}" dt="2024-08-15T21:42:57.883" v="8659" actId="6264"/>
          <ac:spMkLst>
            <pc:docMk/>
            <pc:sldMk cId="2812981172" sldId="379"/>
            <ac:spMk id="6" creationId="{0AAAD72B-F9A6-15C9-ECE8-31692101BA60}"/>
          </ac:spMkLst>
        </pc:spChg>
        <pc:spChg chg="mod">
          <ac:chgData name="Jason Lillywhite" userId="f5135ee0-6ad9-4b04-8840-c96affa9e19e" providerId="ADAL" clId="{5CE3CB32-3E20-4319-A726-1EB65077DADB}" dt="2024-08-15T22:51:38.025" v="9182" actId="692"/>
          <ac:spMkLst>
            <pc:docMk/>
            <pc:sldMk cId="2812981172" sldId="379"/>
            <ac:spMk id="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5T22:51:27.055" v="9180" actId="692"/>
          <ac:spMkLst>
            <pc:docMk/>
            <pc:sldMk cId="2812981172" sldId="379"/>
            <ac:spMk id="8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5T22:52:33.273" v="9186" actId="692"/>
          <ac:spMkLst>
            <pc:docMk/>
            <pc:sldMk cId="2812981172" sldId="379"/>
            <ac:spMk id="10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5T21:42:57.883" v="8659" actId="6264"/>
          <ac:spMkLst>
            <pc:docMk/>
            <pc:sldMk cId="2812981172" sldId="379"/>
            <ac:spMk id="12" creationId="{2A0AFDD2-D5CF-2AEF-13A4-769AA22E7DA2}"/>
          </ac:spMkLst>
        </pc:spChg>
        <pc:spChg chg="add del mod">
          <ac:chgData name="Jason Lillywhite" userId="f5135ee0-6ad9-4b04-8840-c96affa9e19e" providerId="ADAL" clId="{5CE3CB32-3E20-4319-A726-1EB65077DADB}" dt="2024-08-15T21:42:57.883" v="8659" actId="6264"/>
          <ac:spMkLst>
            <pc:docMk/>
            <pc:sldMk cId="2812981172" sldId="379"/>
            <ac:spMk id="13" creationId="{247CA259-1948-9E0C-526E-338C4DBA975D}"/>
          </ac:spMkLst>
        </pc:spChg>
        <pc:spChg chg="add del mod">
          <ac:chgData name="Jason Lillywhite" userId="f5135ee0-6ad9-4b04-8840-c96affa9e19e" providerId="ADAL" clId="{5CE3CB32-3E20-4319-A726-1EB65077DADB}" dt="2024-08-15T21:42:57.883" v="8659" actId="6264"/>
          <ac:spMkLst>
            <pc:docMk/>
            <pc:sldMk cId="2812981172" sldId="379"/>
            <ac:spMk id="14" creationId="{8874D134-F5D9-0204-3278-85FC24D05B74}"/>
          </ac:spMkLst>
        </pc:spChg>
        <pc:grpChg chg="add mod">
          <ac:chgData name="Jason Lillywhite" userId="f5135ee0-6ad9-4b04-8840-c96affa9e19e" providerId="ADAL" clId="{5CE3CB32-3E20-4319-A726-1EB65077DADB}" dt="2024-08-15T22:48:10.565" v="9148" actId="1076"/>
          <ac:grpSpMkLst>
            <pc:docMk/>
            <pc:sldMk cId="2812981172" sldId="379"/>
            <ac:grpSpMk id="22" creationId="{F89A530B-EE10-3181-4E50-BDA6ABA2C7CE}"/>
          </ac:grpSpMkLst>
        </pc:grpChg>
        <pc:cxnChg chg="mod">
          <ac:chgData name="Jason Lillywhite" userId="f5135ee0-6ad9-4b04-8840-c96affa9e19e" providerId="ADAL" clId="{5CE3CB32-3E20-4319-A726-1EB65077DADB}" dt="2024-08-15T22:50:49.504" v="9175" actId="692"/>
          <ac:cxnSpMkLst>
            <pc:docMk/>
            <pc:sldMk cId="2812981172" sldId="379"/>
            <ac:cxnSpMk id="9" creationId="{00000000-0000-0000-0000-000000000000}"/>
          </ac:cxnSpMkLst>
        </pc:cxnChg>
        <pc:cxnChg chg="mod">
          <ac:chgData name="Jason Lillywhite" userId="f5135ee0-6ad9-4b04-8840-c96affa9e19e" providerId="ADAL" clId="{5CE3CB32-3E20-4319-A726-1EB65077DADB}" dt="2024-08-15T22:51:03.462" v="9177" actId="692"/>
          <ac:cxnSpMkLst>
            <pc:docMk/>
            <pc:sldMk cId="2812981172" sldId="379"/>
            <ac:cxnSpMk id="11" creationId="{00000000-0000-0000-0000-000000000000}"/>
          </ac:cxnSpMkLst>
        </pc:cxnChg>
        <pc:cxnChg chg="add mod">
          <ac:chgData name="Jason Lillywhite" userId="f5135ee0-6ad9-4b04-8840-c96affa9e19e" providerId="ADAL" clId="{5CE3CB32-3E20-4319-A726-1EB65077DADB}" dt="2024-08-15T22:52:06.373" v="9183" actId="692"/>
          <ac:cxnSpMkLst>
            <pc:docMk/>
            <pc:sldMk cId="2812981172" sldId="379"/>
            <ac:cxnSpMk id="26" creationId="{9807C204-D70B-F174-31AD-23B3E2269675}"/>
          </ac:cxnSpMkLst>
        </pc:cxnChg>
      </pc:sldChg>
      <pc:sldChg chg="del">
        <pc:chgData name="Jason Lillywhite" userId="f5135ee0-6ad9-4b04-8840-c96affa9e19e" providerId="ADAL" clId="{5CE3CB32-3E20-4319-A726-1EB65077DADB}" dt="2024-08-15T21:42:07.304" v="8653" actId="2696"/>
        <pc:sldMkLst>
          <pc:docMk/>
          <pc:sldMk cId="4068963564" sldId="379"/>
        </pc:sldMkLst>
      </pc:sldChg>
      <pc:sldChg chg="addSp delSp modSp add mod chgLayout">
        <pc:chgData name="Jason Lillywhite" userId="f5135ee0-6ad9-4b04-8840-c96affa9e19e" providerId="ADAL" clId="{5CE3CB32-3E20-4319-A726-1EB65077DADB}" dt="2024-08-15T22:56:26.369" v="9371" actId="20577"/>
        <pc:sldMkLst>
          <pc:docMk/>
          <pc:sldMk cId="72200996" sldId="380"/>
        </pc:sldMkLst>
        <pc:spChg chg="mod ord">
          <ac:chgData name="Jason Lillywhite" userId="f5135ee0-6ad9-4b04-8840-c96affa9e19e" providerId="ADAL" clId="{5CE3CB32-3E20-4319-A726-1EB65077DADB}" dt="2024-08-15T22:55:12.741" v="9196" actId="6264"/>
          <ac:spMkLst>
            <pc:docMk/>
            <pc:sldMk cId="72200996" sldId="380"/>
            <ac:spMk id="3" creationId="{4B557B0D-FB16-E722-B93C-FBDF704F99C7}"/>
          </ac:spMkLst>
        </pc:spChg>
        <pc:spChg chg="mod ord">
          <ac:chgData name="Jason Lillywhite" userId="f5135ee0-6ad9-4b04-8840-c96affa9e19e" providerId="ADAL" clId="{5CE3CB32-3E20-4319-A726-1EB65077DADB}" dt="2024-08-15T22:55:12.741" v="9196" actId="6264"/>
          <ac:spMkLst>
            <pc:docMk/>
            <pc:sldMk cId="72200996" sldId="380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2:55:12.741" v="9196" actId="6264"/>
          <ac:spMkLst>
            <pc:docMk/>
            <pc:sldMk cId="72200996" sldId="380"/>
            <ac:spMk id="5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2:56:26.369" v="9371" actId="20577"/>
          <ac:spMkLst>
            <pc:docMk/>
            <pc:sldMk cId="72200996" sldId="380"/>
            <ac:spMk id="6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5T22:55:12.741" v="9196" actId="6264"/>
          <ac:spMkLst>
            <pc:docMk/>
            <pc:sldMk cId="72200996" sldId="380"/>
            <ac:spMk id="7" creationId="{6761C61A-4FBA-FFC2-8C49-BB78FAF162CA}"/>
          </ac:spMkLst>
        </pc:spChg>
        <pc:spChg chg="add del mod">
          <ac:chgData name="Jason Lillywhite" userId="f5135ee0-6ad9-4b04-8840-c96affa9e19e" providerId="ADAL" clId="{5CE3CB32-3E20-4319-A726-1EB65077DADB}" dt="2024-08-15T22:55:12.741" v="9196" actId="6264"/>
          <ac:spMkLst>
            <pc:docMk/>
            <pc:sldMk cId="72200996" sldId="380"/>
            <ac:spMk id="9" creationId="{031D8C8B-6163-A0C4-420C-CB885FA12633}"/>
          </ac:spMkLst>
        </pc:spChg>
        <pc:spChg chg="add del mod">
          <ac:chgData name="Jason Lillywhite" userId="f5135ee0-6ad9-4b04-8840-c96affa9e19e" providerId="ADAL" clId="{5CE3CB32-3E20-4319-A726-1EB65077DADB}" dt="2024-08-15T22:55:12.741" v="9196" actId="6264"/>
          <ac:spMkLst>
            <pc:docMk/>
            <pc:sldMk cId="72200996" sldId="380"/>
            <ac:spMk id="10" creationId="{A9A7D3CC-8D1D-4275-9D21-2A1144AD08D6}"/>
          </ac:spMkLst>
        </pc:spChg>
        <pc:spChg chg="add del mod">
          <ac:chgData name="Jason Lillywhite" userId="f5135ee0-6ad9-4b04-8840-c96affa9e19e" providerId="ADAL" clId="{5CE3CB32-3E20-4319-A726-1EB65077DADB}" dt="2024-08-15T22:55:12.741" v="9196" actId="6264"/>
          <ac:spMkLst>
            <pc:docMk/>
            <pc:sldMk cId="72200996" sldId="380"/>
            <ac:spMk id="11" creationId="{61AAD16A-9998-C262-D549-BD8FF34A38C8}"/>
          </ac:spMkLst>
        </pc:spChg>
        <pc:spChg chg="add del mod ord">
          <ac:chgData name="Jason Lillywhite" userId="f5135ee0-6ad9-4b04-8840-c96affa9e19e" providerId="ADAL" clId="{5CE3CB32-3E20-4319-A726-1EB65077DADB}" dt="2024-08-15T22:55:16.774" v="9197" actId="478"/>
          <ac:spMkLst>
            <pc:docMk/>
            <pc:sldMk cId="72200996" sldId="380"/>
            <ac:spMk id="12" creationId="{8477DC4D-4482-5E95-87FD-5FB4B0C9482D}"/>
          </ac:spMkLst>
        </pc:spChg>
        <pc:spChg chg="del">
          <ac:chgData name="Jason Lillywhite" userId="f5135ee0-6ad9-4b04-8840-c96affa9e19e" providerId="ADAL" clId="{5CE3CB32-3E20-4319-A726-1EB65077DADB}" dt="2024-08-15T22:55:12.741" v="9196" actId="6264"/>
          <ac:spMkLst>
            <pc:docMk/>
            <pc:sldMk cId="72200996" sldId="380"/>
            <ac:spMk id="13" creationId="{F454CC10-729F-EF9C-CA7E-384CE27C98DD}"/>
          </ac:spMkLst>
        </pc:spChg>
        <pc:picChg chg="mod">
          <ac:chgData name="Jason Lillywhite" userId="f5135ee0-6ad9-4b04-8840-c96affa9e19e" providerId="ADAL" clId="{5CE3CB32-3E20-4319-A726-1EB65077DADB}" dt="2024-08-15T22:55:18.583" v="9198" actId="1076"/>
          <ac:picMkLst>
            <pc:docMk/>
            <pc:sldMk cId="72200996" sldId="380"/>
            <ac:picMk id="2" creationId="{00000000-0000-0000-0000-000000000000}"/>
          </ac:picMkLst>
        </pc:picChg>
      </pc:sldChg>
      <pc:sldChg chg="del">
        <pc:chgData name="Jason Lillywhite" userId="f5135ee0-6ad9-4b04-8840-c96affa9e19e" providerId="ADAL" clId="{5CE3CB32-3E20-4319-A726-1EB65077DADB}" dt="2024-08-15T21:42:07.304" v="8653" actId="2696"/>
        <pc:sldMkLst>
          <pc:docMk/>
          <pc:sldMk cId="3401726487" sldId="380"/>
        </pc:sldMkLst>
      </pc:sldChg>
      <pc:sldChg chg="addSp delSp modSp add mod setBg modClrScheme chgLayout">
        <pc:chgData name="Jason Lillywhite" userId="f5135ee0-6ad9-4b04-8840-c96affa9e19e" providerId="ADAL" clId="{5CE3CB32-3E20-4319-A726-1EB65077DADB}" dt="2024-09-09T03:26:26.140" v="12388" actId="403"/>
        <pc:sldMkLst>
          <pc:docMk/>
          <pc:sldMk cId="1050623853" sldId="381"/>
        </pc:sldMkLst>
        <pc:spChg chg="mod ord">
          <ac:chgData name="Jason Lillywhite" userId="f5135ee0-6ad9-4b04-8840-c96affa9e19e" providerId="ADAL" clId="{5CE3CB32-3E20-4319-A726-1EB65077DADB}" dt="2024-08-15T22:58:56.047" v="9492" actId="700"/>
          <ac:spMkLst>
            <pc:docMk/>
            <pc:sldMk cId="1050623853" sldId="381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9-09T03:26:26.140" v="12388" actId="403"/>
          <ac:spMkLst>
            <pc:docMk/>
            <pc:sldMk cId="1050623853" sldId="381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2:58:56.047" v="9492" actId="700"/>
          <ac:spMkLst>
            <pc:docMk/>
            <pc:sldMk cId="1050623853" sldId="381"/>
            <ac:spMk id="4" creationId="{00000000-0000-0000-0000-000000000000}"/>
          </ac:spMkLst>
        </pc:spChg>
        <pc:spChg chg="mod topLvl">
          <ac:chgData name="Jason Lillywhite" userId="f5135ee0-6ad9-4b04-8840-c96affa9e19e" providerId="ADAL" clId="{5CE3CB32-3E20-4319-A726-1EB65077DADB}" dt="2024-08-15T23:29:45.026" v="9572" actId="20577"/>
          <ac:spMkLst>
            <pc:docMk/>
            <pc:sldMk cId="1050623853" sldId="381"/>
            <ac:spMk id="5" creationId="{00000000-0000-0000-0000-000000000000}"/>
          </ac:spMkLst>
        </pc:spChg>
        <pc:spChg chg="mod topLvl">
          <ac:chgData name="Jason Lillywhite" userId="f5135ee0-6ad9-4b04-8840-c96affa9e19e" providerId="ADAL" clId="{5CE3CB32-3E20-4319-A726-1EB65077DADB}" dt="2024-08-15T23:29:49.447" v="9578" actId="20577"/>
          <ac:spMkLst>
            <pc:docMk/>
            <pc:sldMk cId="1050623853" sldId="381"/>
            <ac:spMk id="6" creationId="{00000000-0000-0000-0000-000000000000}"/>
          </ac:spMkLst>
        </pc:spChg>
        <pc:spChg chg="mod topLvl">
          <ac:chgData name="Jason Lillywhite" userId="f5135ee0-6ad9-4b04-8840-c96affa9e19e" providerId="ADAL" clId="{5CE3CB32-3E20-4319-A726-1EB65077DADB}" dt="2024-08-15T23:28:28.170" v="9521" actId="165"/>
          <ac:spMkLst>
            <pc:docMk/>
            <pc:sldMk cId="1050623853" sldId="381"/>
            <ac:spMk id="8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5T22:58:56.047" v="9492" actId="700"/>
          <ac:spMkLst>
            <pc:docMk/>
            <pc:sldMk cId="1050623853" sldId="381"/>
            <ac:spMk id="10" creationId="{2F715CDF-246D-93B7-8209-563B35FA9F94}"/>
          </ac:spMkLst>
        </pc:spChg>
        <pc:spChg chg="add del mod">
          <ac:chgData name="Jason Lillywhite" userId="f5135ee0-6ad9-4b04-8840-c96affa9e19e" providerId="ADAL" clId="{5CE3CB32-3E20-4319-A726-1EB65077DADB}" dt="2024-08-15T22:56:35.753" v="9372" actId="6264"/>
          <ac:spMkLst>
            <pc:docMk/>
            <pc:sldMk cId="1050623853" sldId="381"/>
            <ac:spMk id="11" creationId="{7EAC119C-7BBC-09F9-102B-B5F06EB76892}"/>
          </ac:spMkLst>
        </pc:spChg>
        <pc:spChg chg="add del mod">
          <ac:chgData name="Jason Lillywhite" userId="f5135ee0-6ad9-4b04-8840-c96affa9e19e" providerId="ADAL" clId="{5CE3CB32-3E20-4319-A726-1EB65077DADB}" dt="2024-08-15T22:56:35.753" v="9372" actId="6264"/>
          <ac:spMkLst>
            <pc:docMk/>
            <pc:sldMk cId="1050623853" sldId="381"/>
            <ac:spMk id="12" creationId="{82500C12-6F4A-DE6D-A3B5-F509CD41A638}"/>
          </ac:spMkLst>
        </pc:spChg>
        <pc:spChg chg="add del mod">
          <ac:chgData name="Jason Lillywhite" userId="f5135ee0-6ad9-4b04-8840-c96affa9e19e" providerId="ADAL" clId="{5CE3CB32-3E20-4319-A726-1EB65077DADB}" dt="2024-08-15T22:56:35.753" v="9372" actId="6264"/>
          <ac:spMkLst>
            <pc:docMk/>
            <pc:sldMk cId="1050623853" sldId="381"/>
            <ac:spMk id="13" creationId="{D041EE8F-5BCF-F7B5-74FB-8B4F7EB3E34E}"/>
          </ac:spMkLst>
        </pc:spChg>
        <pc:spChg chg="add del mod">
          <ac:chgData name="Jason Lillywhite" userId="f5135ee0-6ad9-4b04-8840-c96affa9e19e" providerId="ADAL" clId="{5CE3CB32-3E20-4319-A726-1EB65077DADB}" dt="2024-08-15T22:56:35.753" v="9372" actId="6264"/>
          <ac:spMkLst>
            <pc:docMk/>
            <pc:sldMk cId="1050623853" sldId="381"/>
            <ac:spMk id="14" creationId="{108C7C17-438A-6454-730A-6847ABBCFB1F}"/>
          </ac:spMkLst>
        </pc:spChg>
        <pc:spChg chg="add del mod ord">
          <ac:chgData name="Jason Lillywhite" userId="f5135ee0-6ad9-4b04-8840-c96affa9e19e" providerId="ADAL" clId="{5CE3CB32-3E20-4319-A726-1EB65077DADB}" dt="2024-08-15T22:58:59.548" v="9493" actId="478"/>
          <ac:spMkLst>
            <pc:docMk/>
            <pc:sldMk cId="1050623853" sldId="381"/>
            <ac:spMk id="21" creationId="{4F957B2C-F4F7-3D12-9B87-69C3AE037FE0}"/>
          </ac:spMkLst>
        </pc:spChg>
        <pc:grpChg chg="add del mod">
          <ac:chgData name="Jason Lillywhite" userId="f5135ee0-6ad9-4b04-8840-c96affa9e19e" providerId="ADAL" clId="{5CE3CB32-3E20-4319-A726-1EB65077DADB}" dt="2024-08-15T23:28:28.170" v="9521" actId="165"/>
          <ac:grpSpMkLst>
            <pc:docMk/>
            <pc:sldMk cId="1050623853" sldId="381"/>
            <ac:grpSpMk id="22" creationId="{FCE81693-6DAA-D18B-CFA3-13861BF7A025}"/>
          </ac:grpSpMkLst>
        </pc:grpChg>
        <pc:cxnChg chg="mod topLvl">
          <ac:chgData name="Jason Lillywhite" userId="f5135ee0-6ad9-4b04-8840-c96affa9e19e" providerId="ADAL" clId="{5CE3CB32-3E20-4319-A726-1EB65077DADB}" dt="2024-08-15T23:28:28.170" v="9521" actId="165"/>
          <ac:cxnSpMkLst>
            <pc:docMk/>
            <pc:sldMk cId="1050623853" sldId="381"/>
            <ac:cxnSpMk id="7" creationId="{00000000-0000-0000-0000-000000000000}"/>
          </ac:cxnSpMkLst>
        </pc:cxnChg>
        <pc:cxnChg chg="mod topLvl">
          <ac:chgData name="Jason Lillywhite" userId="f5135ee0-6ad9-4b04-8840-c96affa9e19e" providerId="ADAL" clId="{5CE3CB32-3E20-4319-A726-1EB65077DADB}" dt="2024-08-15T23:28:28.170" v="9521" actId="165"/>
          <ac:cxnSpMkLst>
            <pc:docMk/>
            <pc:sldMk cId="1050623853" sldId="381"/>
            <ac:cxnSpMk id="9" creationId="{00000000-0000-0000-0000-000000000000}"/>
          </ac:cxnSpMkLst>
        </pc:cxnChg>
        <pc:cxnChg chg="add mod">
          <ac:chgData name="Jason Lillywhite" userId="f5135ee0-6ad9-4b04-8840-c96affa9e19e" providerId="ADAL" clId="{5CE3CB32-3E20-4319-A726-1EB65077DADB}" dt="2024-08-15T23:28:43.840" v="9533" actId="692"/>
          <ac:cxnSpMkLst>
            <pc:docMk/>
            <pc:sldMk cId="1050623853" sldId="381"/>
            <ac:cxnSpMk id="24" creationId="{8A6A5322-55F5-6CC6-8D0F-662F813A92AD}"/>
          </ac:cxnSpMkLst>
        </pc:cxnChg>
      </pc:sldChg>
      <pc:sldChg chg="del">
        <pc:chgData name="Jason Lillywhite" userId="f5135ee0-6ad9-4b04-8840-c96affa9e19e" providerId="ADAL" clId="{5CE3CB32-3E20-4319-A726-1EB65077DADB}" dt="2024-08-15T21:42:07.304" v="8653" actId="2696"/>
        <pc:sldMkLst>
          <pc:docMk/>
          <pc:sldMk cId="1449346743" sldId="381"/>
        </pc:sldMkLst>
      </pc:sldChg>
      <pc:sldChg chg="del">
        <pc:chgData name="Jason Lillywhite" userId="f5135ee0-6ad9-4b04-8840-c96affa9e19e" providerId="ADAL" clId="{5CE3CB32-3E20-4319-A726-1EB65077DADB}" dt="2024-08-16T00:02:44.508" v="10112" actId="2696"/>
        <pc:sldMkLst>
          <pc:docMk/>
          <pc:sldMk cId="2692392210" sldId="382"/>
        </pc:sldMkLst>
      </pc:sldChg>
      <pc:sldChg chg="modSp del mod">
        <pc:chgData name="Jason Lillywhite" userId="f5135ee0-6ad9-4b04-8840-c96affa9e19e" providerId="ADAL" clId="{5CE3CB32-3E20-4319-A726-1EB65077DADB}" dt="2024-08-16T00:26:04.881" v="10630" actId="2696"/>
        <pc:sldMkLst>
          <pc:docMk/>
          <pc:sldMk cId="3282233520" sldId="383"/>
        </pc:sldMkLst>
        <pc:spChg chg="mod">
          <ac:chgData name="Jason Lillywhite" userId="f5135ee0-6ad9-4b04-8840-c96affa9e19e" providerId="ADAL" clId="{5CE3CB32-3E20-4319-A726-1EB65077DADB}" dt="2024-08-16T00:02:58.927" v="10120" actId="27636"/>
          <ac:spMkLst>
            <pc:docMk/>
            <pc:sldMk cId="3282233520" sldId="383"/>
            <ac:spMk id="3" creationId="{00000000-0000-0000-0000-000000000000}"/>
          </ac:spMkLst>
        </pc:spChg>
      </pc:sldChg>
      <pc:sldChg chg="addSp delSp modSp mod modClrScheme chgLayout">
        <pc:chgData name="Jason Lillywhite" userId="f5135ee0-6ad9-4b04-8840-c96affa9e19e" providerId="ADAL" clId="{5CE3CB32-3E20-4319-A726-1EB65077DADB}" dt="2024-08-16T18:18:46.264" v="10865" actId="6549"/>
        <pc:sldMkLst>
          <pc:docMk/>
          <pc:sldMk cId="2166962858" sldId="384"/>
        </pc:sldMkLst>
        <pc:spChg chg="mod ord">
          <ac:chgData name="Jason Lillywhite" userId="f5135ee0-6ad9-4b04-8840-c96affa9e19e" providerId="ADAL" clId="{5CE3CB32-3E20-4319-A726-1EB65077DADB}" dt="2024-08-16T18:17:31.403" v="10813" actId="700"/>
          <ac:spMkLst>
            <pc:docMk/>
            <pc:sldMk cId="2166962858" sldId="384"/>
            <ac:spMk id="2" creationId="{0EE02B8A-EDF2-B4FB-4E8E-C4C08B4E0B99}"/>
          </ac:spMkLst>
        </pc:spChg>
        <pc:spChg chg="add del mod ord">
          <ac:chgData name="Jason Lillywhite" userId="f5135ee0-6ad9-4b04-8840-c96affa9e19e" providerId="ADAL" clId="{5CE3CB32-3E20-4319-A726-1EB65077DADB}" dt="2024-08-16T18:17:34.211" v="10814" actId="22"/>
          <ac:spMkLst>
            <pc:docMk/>
            <pc:sldMk cId="2166962858" sldId="384"/>
            <ac:spMk id="3" creationId="{4E19A853-19BE-7CBF-5E98-5AB25FFDF6D4}"/>
          </ac:spMkLst>
        </pc:spChg>
        <pc:spChg chg="add del mod">
          <ac:chgData name="Jason Lillywhite" userId="f5135ee0-6ad9-4b04-8840-c96affa9e19e" providerId="ADAL" clId="{5CE3CB32-3E20-4319-A726-1EB65077DADB}" dt="2024-08-16T00:25:52.305" v="10629" actId="6264"/>
          <ac:spMkLst>
            <pc:docMk/>
            <pc:sldMk cId="2166962858" sldId="384"/>
            <ac:spMk id="3" creationId="{F1365BA0-5C7C-37EE-F22F-08F3CA39593D}"/>
          </ac:spMkLst>
        </pc:spChg>
        <pc:spChg chg="add del mod">
          <ac:chgData name="Jason Lillywhite" userId="f5135ee0-6ad9-4b04-8840-c96affa9e19e" providerId="ADAL" clId="{5CE3CB32-3E20-4319-A726-1EB65077DADB}" dt="2024-08-16T00:25:52.305" v="10629" actId="6264"/>
          <ac:spMkLst>
            <pc:docMk/>
            <pc:sldMk cId="2166962858" sldId="384"/>
            <ac:spMk id="4" creationId="{8F5CC0AB-D984-8C46-66E6-4FA712E81EAE}"/>
          </ac:spMkLst>
        </pc:spChg>
        <pc:spChg chg="mod ord">
          <ac:chgData name="Jason Lillywhite" userId="f5135ee0-6ad9-4b04-8840-c96affa9e19e" providerId="ADAL" clId="{5CE3CB32-3E20-4319-A726-1EB65077DADB}" dt="2024-08-16T18:17:31.403" v="10813" actId="700"/>
          <ac:spMkLst>
            <pc:docMk/>
            <pc:sldMk cId="2166962858" sldId="384"/>
            <ac:spMk id="5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6T00:25:52.305" v="10629" actId="6264"/>
          <ac:spMkLst>
            <pc:docMk/>
            <pc:sldMk cId="2166962858" sldId="384"/>
            <ac:spMk id="6" creationId="{771960B8-1021-6A71-1583-FB105B5E6F82}"/>
          </ac:spMkLst>
        </pc:spChg>
        <pc:spChg chg="add del mod">
          <ac:chgData name="Jason Lillywhite" userId="f5135ee0-6ad9-4b04-8840-c96affa9e19e" providerId="ADAL" clId="{5CE3CB32-3E20-4319-A726-1EB65077DADB}" dt="2024-08-16T00:25:52.305" v="10629" actId="6264"/>
          <ac:spMkLst>
            <pc:docMk/>
            <pc:sldMk cId="2166962858" sldId="384"/>
            <ac:spMk id="7" creationId="{FE77FAC9-267A-2EB9-923E-8610620E23CB}"/>
          </ac:spMkLst>
        </pc:spChg>
        <pc:spChg chg="mod ord">
          <ac:chgData name="Jason Lillywhite" userId="f5135ee0-6ad9-4b04-8840-c96affa9e19e" providerId="ADAL" clId="{5CE3CB32-3E20-4319-A726-1EB65077DADB}" dt="2024-08-16T18:17:31.403" v="10813" actId="700"/>
          <ac:spMkLst>
            <pc:docMk/>
            <pc:sldMk cId="2166962858" sldId="384"/>
            <ac:spMk id="126978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8:18:46.264" v="10865" actId="6549"/>
          <ac:spMkLst>
            <pc:docMk/>
            <pc:sldMk cId="2166962858" sldId="384"/>
            <ac:spMk id="126979" creationId="{00000000-0000-0000-0000-000000000000}"/>
          </ac:spMkLst>
        </pc:spChg>
        <pc:picChg chg="add mod ord">
          <ac:chgData name="Jason Lillywhite" userId="f5135ee0-6ad9-4b04-8840-c96affa9e19e" providerId="ADAL" clId="{5CE3CB32-3E20-4319-A726-1EB65077DADB}" dt="2024-08-16T18:17:43.123" v="10817" actId="1076"/>
          <ac:picMkLst>
            <pc:docMk/>
            <pc:sldMk cId="2166962858" sldId="384"/>
            <ac:picMk id="6" creationId="{A34EAD5E-F658-D31B-CFFB-1F58D619F9CA}"/>
          </ac:picMkLst>
        </pc:picChg>
      </pc:sldChg>
      <pc:sldChg chg="addSp delSp modSp mod chgLayout">
        <pc:chgData name="Jason Lillywhite" userId="f5135ee0-6ad9-4b04-8840-c96affa9e19e" providerId="ADAL" clId="{5CE3CB32-3E20-4319-A726-1EB65077DADB}" dt="2024-08-16T18:22:00.555" v="10925" actId="20577"/>
        <pc:sldMkLst>
          <pc:docMk/>
          <pc:sldMk cId="1221047131" sldId="385"/>
        </pc:sldMkLst>
        <pc:spChg chg="mod ord">
          <ac:chgData name="Jason Lillywhite" userId="f5135ee0-6ad9-4b04-8840-c96affa9e19e" providerId="ADAL" clId="{5CE3CB32-3E20-4319-A726-1EB65077DADB}" dt="2024-08-16T00:03:19.475" v="10121" actId="6264"/>
          <ac:spMkLst>
            <pc:docMk/>
            <pc:sldMk cId="1221047131" sldId="385"/>
            <ac:spMk id="2" creationId="{DA8A9269-9099-9095-8529-CDB4E2BE279C}"/>
          </ac:spMkLst>
        </pc:spChg>
        <pc:spChg chg="add del mod">
          <ac:chgData name="Jason Lillywhite" userId="f5135ee0-6ad9-4b04-8840-c96affa9e19e" providerId="ADAL" clId="{5CE3CB32-3E20-4319-A726-1EB65077DADB}" dt="2024-08-16T00:03:19.475" v="10121" actId="6264"/>
          <ac:spMkLst>
            <pc:docMk/>
            <pc:sldMk cId="1221047131" sldId="385"/>
            <ac:spMk id="3" creationId="{1AAD6A0C-ABCD-464F-9E89-31A2FD78E973}"/>
          </ac:spMkLst>
        </pc:spChg>
        <pc:spChg chg="mod ord">
          <ac:chgData name="Jason Lillywhite" userId="f5135ee0-6ad9-4b04-8840-c96affa9e19e" providerId="ADAL" clId="{5CE3CB32-3E20-4319-A726-1EB65077DADB}" dt="2024-08-16T00:03:19.475" v="10121" actId="6264"/>
          <ac:spMkLst>
            <pc:docMk/>
            <pc:sldMk cId="1221047131" sldId="385"/>
            <ac:spMk id="5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8:22:00.555" v="10925" actId="20577"/>
          <ac:spMkLst>
            <pc:docMk/>
            <pc:sldMk cId="1221047131" sldId="385"/>
            <ac:spMk id="6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00:03:19.475" v="10121" actId="6264"/>
          <ac:spMkLst>
            <pc:docMk/>
            <pc:sldMk cId="1221047131" sldId="385"/>
            <ac:spMk id="7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6T00:03:19.475" v="10121" actId="6264"/>
          <ac:spMkLst>
            <pc:docMk/>
            <pc:sldMk cId="1221047131" sldId="385"/>
            <ac:spMk id="8" creationId="{9D31702A-1395-7C9B-C66D-46F827C8A4D7}"/>
          </ac:spMkLst>
        </pc:spChg>
        <pc:spChg chg="add del mod">
          <ac:chgData name="Jason Lillywhite" userId="f5135ee0-6ad9-4b04-8840-c96affa9e19e" providerId="ADAL" clId="{5CE3CB32-3E20-4319-A726-1EB65077DADB}" dt="2024-08-16T00:03:19.475" v="10121" actId="6264"/>
          <ac:spMkLst>
            <pc:docMk/>
            <pc:sldMk cId="1221047131" sldId="385"/>
            <ac:spMk id="9" creationId="{D70273A2-583D-D72C-9FC4-C45CA91D28A8}"/>
          </ac:spMkLst>
        </pc:spChg>
        <pc:spChg chg="add del mod">
          <ac:chgData name="Jason Lillywhite" userId="f5135ee0-6ad9-4b04-8840-c96affa9e19e" providerId="ADAL" clId="{5CE3CB32-3E20-4319-A726-1EB65077DADB}" dt="2024-08-16T00:03:19.475" v="10121" actId="6264"/>
          <ac:spMkLst>
            <pc:docMk/>
            <pc:sldMk cId="1221047131" sldId="385"/>
            <ac:spMk id="10" creationId="{F165D375-37DD-46CC-AD9A-0EFEACA5C23E}"/>
          </ac:spMkLst>
        </pc:spChg>
        <pc:spChg chg="add del mod ord">
          <ac:chgData name="Jason Lillywhite" userId="f5135ee0-6ad9-4b04-8840-c96affa9e19e" providerId="ADAL" clId="{5CE3CB32-3E20-4319-A726-1EB65077DADB}" dt="2024-08-16T00:03:22.349" v="10122" actId="478"/>
          <ac:spMkLst>
            <pc:docMk/>
            <pc:sldMk cId="1221047131" sldId="385"/>
            <ac:spMk id="11" creationId="{BC10E415-CD54-7BEB-0C9F-477491CFA1A4}"/>
          </ac:spMkLst>
        </pc:spChg>
        <pc:spChg chg="del">
          <ac:chgData name="Jason Lillywhite" userId="f5135ee0-6ad9-4b04-8840-c96affa9e19e" providerId="ADAL" clId="{5CE3CB32-3E20-4319-A726-1EB65077DADB}" dt="2024-08-16T00:03:19.475" v="10121" actId="6264"/>
          <ac:spMkLst>
            <pc:docMk/>
            <pc:sldMk cId="1221047131" sldId="385"/>
            <ac:spMk id="12" creationId="{1A1683DA-0E88-8105-753D-4136A9D9CD93}"/>
          </ac:spMkLst>
        </pc:spChg>
        <pc:picChg chg="mod">
          <ac:chgData name="Jason Lillywhite" userId="f5135ee0-6ad9-4b04-8840-c96affa9e19e" providerId="ADAL" clId="{5CE3CB32-3E20-4319-A726-1EB65077DADB}" dt="2024-08-16T00:03:25.655" v="10123" actId="14100"/>
          <ac:picMkLst>
            <pc:docMk/>
            <pc:sldMk cId="1221047131" sldId="385"/>
            <ac:picMk id="4" creationId="{00000000-0000-0000-0000-000000000000}"/>
          </ac:picMkLst>
        </pc:picChg>
      </pc:sldChg>
      <pc:sldChg chg="addSp delSp modSp mod setBg chgLayout">
        <pc:chgData name="Jason Lillywhite" userId="f5135ee0-6ad9-4b04-8840-c96affa9e19e" providerId="ADAL" clId="{5CE3CB32-3E20-4319-A726-1EB65077DADB}" dt="2024-08-16T18:31:52.897" v="11031" actId="20577"/>
        <pc:sldMkLst>
          <pc:docMk/>
          <pc:sldMk cId="1437842973" sldId="386"/>
        </pc:sldMkLst>
        <pc:spChg chg="mod ord">
          <ac:chgData name="Jason Lillywhite" userId="f5135ee0-6ad9-4b04-8840-c96affa9e19e" providerId="ADAL" clId="{5CE3CB32-3E20-4319-A726-1EB65077DADB}" dt="2024-08-16T00:03:48.692" v="10127" actId="6549"/>
          <ac:spMkLst>
            <pc:docMk/>
            <pc:sldMk cId="1437842973" sldId="38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8:31:52.897" v="11031" actId="20577"/>
          <ac:spMkLst>
            <pc:docMk/>
            <pc:sldMk cId="1437842973" sldId="386"/>
            <ac:spMk id="3" creationId="{00000000-0000-0000-0000-000000000000}"/>
          </ac:spMkLst>
        </pc:spChg>
        <pc:spChg chg="del">
          <ac:chgData name="Jason Lillywhite" userId="f5135ee0-6ad9-4b04-8840-c96affa9e19e" providerId="ADAL" clId="{5CE3CB32-3E20-4319-A726-1EB65077DADB}" dt="2024-08-16T00:47:35.761" v="10631" actId="478"/>
          <ac:spMkLst>
            <pc:docMk/>
            <pc:sldMk cId="1437842973" sldId="386"/>
            <ac:spMk id="4" creationId="{00000000-0000-0000-0000-000000000000}"/>
          </ac:spMkLst>
        </pc:spChg>
        <pc:spChg chg="del">
          <ac:chgData name="Jason Lillywhite" userId="f5135ee0-6ad9-4b04-8840-c96affa9e19e" providerId="ADAL" clId="{5CE3CB32-3E20-4319-A726-1EB65077DADB}" dt="2024-08-16T00:47:35.761" v="10631" actId="478"/>
          <ac:spMkLst>
            <pc:docMk/>
            <pc:sldMk cId="1437842973" sldId="386"/>
            <ac:spMk id="5" creationId="{00000000-0000-0000-0000-000000000000}"/>
          </ac:spMkLst>
        </pc:spChg>
        <pc:spChg chg="del">
          <ac:chgData name="Jason Lillywhite" userId="f5135ee0-6ad9-4b04-8840-c96affa9e19e" providerId="ADAL" clId="{5CE3CB32-3E20-4319-A726-1EB65077DADB}" dt="2024-08-16T00:47:35.761" v="10631" actId="478"/>
          <ac:spMkLst>
            <pc:docMk/>
            <pc:sldMk cId="1437842973" sldId="386"/>
            <ac:spMk id="6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00:03:33.094" v="10124" actId="6264"/>
          <ac:spMkLst>
            <pc:docMk/>
            <pc:sldMk cId="1437842973" sldId="386"/>
            <ac:spMk id="7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00:03:33.094" v="10124" actId="6264"/>
          <ac:spMkLst>
            <pc:docMk/>
            <pc:sldMk cId="1437842973" sldId="386"/>
            <ac:spMk id="8" creationId="{FF2EEE75-5C58-E578-F86A-AE800E04E1B4}"/>
          </ac:spMkLst>
        </pc:spChg>
        <pc:spChg chg="add del mod">
          <ac:chgData name="Jason Lillywhite" userId="f5135ee0-6ad9-4b04-8840-c96affa9e19e" providerId="ADAL" clId="{5CE3CB32-3E20-4319-A726-1EB65077DADB}" dt="2024-08-16T00:03:33.094" v="10124" actId="6264"/>
          <ac:spMkLst>
            <pc:docMk/>
            <pc:sldMk cId="1437842973" sldId="386"/>
            <ac:spMk id="9" creationId="{04B33BCF-D074-C321-AA99-EBF7E4D40E73}"/>
          </ac:spMkLst>
        </pc:spChg>
        <pc:spChg chg="add del mod">
          <ac:chgData name="Jason Lillywhite" userId="f5135ee0-6ad9-4b04-8840-c96affa9e19e" providerId="ADAL" clId="{5CE3CB32-3E20-4319-A726-1EB65077DADB}" dt="2024-08-16T00:03:33.094" v="10124" actId="6264"/>
          <ac:spMkLst>
            <pc:docMk/>
            <pc:sldMk cId="1437842973" sldId="386"/>
            <ac:spMk id="14" creationId="{57B01E23-96CB-B2EA-5C2C-65CA67BD5D7B}"/>
          </ac:spMkLst>
        </pc:spChg>
        <pc:spChg chg="add del mod">
          <ac:chgData name="Jason Lillywhite" userId="f5135ee0-6ad9-4b04-8840-c96affa9e19e" providerId="ADAL" clId="{5CE3CB32-3E20-4319-A726-1EB65077DADB}" dt="2024-08-16T00:03:33.094" v="10124" actId="6264"/>
          <ac:spMkLst>
            <pc:docMk/>
            <pc:sldMk cId="1437842973" sldId="386"/>
            <ac:spMk id="15" creationId="{7FE0E3ED-2C68-B697-3067-314A5347F2A9}"/>
          </ac:spMkLst>
        </pc:spChg>
        <pc:spChg chg="add del mod">
          <ac:chgData name="Jason Lillywhite" userId="f5135ee0-6ad9-4b04-8840-c96affa9e19e" providerId="ADAL" clId="{5CE3CB32-3E20-4319-A726-1EB65077DADB}" dt="2024-08-16T00:03:33.094" v="10124" actId="6264"/>
          <ac:spMkLst>
            <pc:docMk/>
            <pc:sldMk cId="1437842973" sldId="386"/>
            <ac:spMk id="16" creationId="{AB5E5394-4296-5C3A-44FC-B4959B1C1FBB}"/>
          </ac:spMkLst>
        </pc:spChg>
        <pc:spChg chg="mod">
          <ac:chgData name="Jason Lillywhite" userId="f5135ee0-6ad9-4b04-8840-c96affa9e19e" providerId="ADAL" clId="{5CE3CB32-3E20-4319-A726-1EB65077DADB}" dt="2024-08-16T00:48:49.536" v="10632"/>
          <ac:spMkLst>
            <pc:docMk/>
            <pc:sldMk cId="1437842973" sldId="386"/>
            <ac:spMk id="18" creationId="{FA1FC071-41B7-E88A-B998-630674983DCA}"/>
          </ac:spMkLst>
        </pc:spChg>
        <pc:spChg chg="mod">
          <ac:chgData name="Jason Lillywhite" userId="f5135ee0-6ad9-4b04-8840-c96affa9e19e" providerId="ADAL" clId="{5CE3CB32-3E20-4319-A726-1EB65077DADB}" dt="2024-08-16T00:48:49.536" v="10632"/>
          <ac:spMkLst>
            <pc:docMk/>
            <pc:sldMk cId="1437842973" sldId="386"/>
            <ac:spMk id="19" creationId="{C47F6205-F355-E550-52A4-D142939A0A5D}"/>
          </ac:spMkLst>
        </pc:spChg>
        <pc:grpChg chg="add mod">
          <ac:chgData name="Jason Lillywhite" userId="f5135ee0-6ad9-4b04-8840-c96affa9e19e" providerId="ADAL" clId="{5CE3CB32-3E20-4319-A726-1EB65077DADB}" dt="2024-08-16T00:48:58.180" v="10635" actId="1076"/>
          <ac:grpSpMkLst>
            <pc:docMk/>
            <pc:sldMk cId="1437842973" sldId="386"/>
            <ac:grpSpMk id="17" creationId="{14BABAAB-1090-E252-AF7D-3E40C31FD28A}"/>
          </ac:grpSpMkLst>
        </pc:grpChg>
        <pc:cxnChg chg="del">
          <ac:chgData name="Jason Lillywhite" userId="f5135ee0-6ad9-4b04-8840-c96affa9e19e" providerId="ADAL" clId="{5CE3CB32-3E20-4319-A726-1EB65077DADB}" dt="2024-08-16T00:47:35.761" v="10631" actId="478"/>
          <ac:cxnSpMkLst>
            <pc:docMk/>
            <pc:sldMk cId="1437842973" sldId="386"/>
            <ac:cxnSpMk id="10" creationId="{00000000-0000-0000-0000-000000000000}"/>
          </ac:cxnSpMkLst>
        </pc:cxnChg>
        <pc:cxnChg chg="del">
          <ac:chgData name="Jason Lillywhite" userId="f5135ee0-6ad9-4b04-8840-c96affa9e19e" providerId="ADAL" clId="{5CE3CB32-3E20-4319-A726-1EB65077DADB}" dt="2024-08-16T00:47:35.761" v="10631" actId="478"/>
          <ac:cxnSpMkLst>
            <pc:docMk/>
            <pc:sldMk cId="1437842973" sldId="386"/>
            <ac:cxnSpMk id="11" creationId="{00000000-0000-0000-0000-000000000000}"/>
          </ac:cxnSpMkLst>
        </pc:cxnChg>
        <pc:cxnChg chg="del">
          <ac:chgData name="Jason Lillywhite" userId="f5135ee0-6ad9-4b04-8840-c96affa9e19e" providerId="ADAL" clId="{5CE3CB32-3E20-4319-A726-1EB65077DADB}" dt="2024-08-16T00:47:35.761" v="10631" actId="478"/>
          <ac:cxnSpMkLst>
            <pc:docMk/>
            <pc:sldMk cId="1437842973" sldId="386"/>
            <ac:cxnSpMk id="12" creationId="{00000000-0000-0000-0000-000000000000}"/>
          </ac:cxnSpMkLst>
        </pc:cxnChg>
        <pc:cxnChg chg="del">
          <ac:chgData name="Jason Lillywhite" userId="f5135ee0-6ad9-4b04-8840-c96affa9e19e" providerId="ADAL" clId="{5CE3CB32-3E20-4319-A726-1EB65077DADB}" dt="2024-08-16T00:47:35.761" v="10631" actId="478"/>
          <ac:cxnSpMkLst>
            <pc:docMk/>
            <pc:sldMk cId="1437842973" sldId="386"/>
            <ac:cxnSpMk id="13" creationId="{00000000-0000-0000-0000-000000000000}"/>
          </ac:cxnSpMkLst>
        </pc:cxnChg>
        <pc:cxnChg chg="mod">
          <ac:chgData name="Jason Lillywhite" userId="f5135ee0-6ad9-4b04-8840-c96affa9e19e" providerId="ADAL" clId="{5CE3CB32-3E20-4319-A726-1EB65077DADB}" dt="2024-08-16T00:48:49.536" v="10632"/>
          <ac:cxnSpMkLst>
            <pc:docMk/>
            <pc:sldMk cId="1437842973" sldId="386"/>
            <ac:cxnSpMk id="20" creationId="{DC8B51A9-64F5-8622-DE16-898DEEC0804F}"/>
          </ac:cxnSpMkLst>
        </pc:cxnChg>
        <pc:cxnChg chg="mod">
          <ac:chgData name="Jason Lillywhite" userId="f5135ee0-6ad9-4b04-8840-c96affa9e19e" providerId="ADAL" clId="{5CE3CB32-3E20-4319-A726-1EB65077DADB}" dt="2024-08-16T00:48:49.536" v="10632"/>
          <ac:cxnSpMkLst>
            <pc:docMk/>
            <pc:sldMk cId="1437842973" sldId="386"/>
            <ac:cxnSpMk id="21" creationId="{2D924BFD-E6AC-F26A-73C2-48E7F1E41044}"/>
          </ac:cxnSpMkLst>
        </pc:cxnChg>
        <pc:cxnChg chg="mod">
          <ac:chgData name="Jason Lillywhite" userId="f5135ee0-6ad9-4b04-8840-c96affa9e19e" providerId="ADAL" clId="{5CE3CB32-3E20-4319-A726-1EB65077DADB}" dt="2024-08-16T00:48:49.536" v="10632"/>
          <ac:cxnSpMkLst>
            <pc:docMk/>
            <pc:sldMk cId="1437842973" sldId="386"/>
            <ac:cxnSpMk id="22" creationId="{C188DA16-99F4-B976-C136-BFB5791C5D4B}"/>
          </ac:cxnSpMkLst>
        </pc:cxnChg>
        <pc:cxnChg chg="mod">
          <ac:chgData name="Jason Lillywhite" userId="f5135ee0-6ad9-4b04-8840-c96affa9e19e" providerId="ADAL" clId="{5CE3CB32-3E20-4319-A726-1EB65077DADB}" dt="2024-08-16T00:48:49.536" v="10632"/>
          <ac:cxnSpMkLst>
            <pc:docMk/>
            <pc:sldMk cId="1437842973" sldId="386"/>
            <ac:cxnSpMk id="23" creationId="{F90BFFA0-9CB5-045E-9DFF-9F29C898AB72}"/>
          </ac:cxnSpMkLst>
        </pc:cxnChg>
        <pc:cxnChg chg="mod">
          <ac:chgData name="Jason Lillywhite" userId="f5135ee0-6ad9-4b04-8840-c96affa9e19e" providerId="ADAL" clId="{5CE3CB32-3E20-4319-A726-1EB65077DADB}" dt="2024-08-16T00:48:49.536" v="10632"/>
          <ac:cxnSpMkLst>
            <pc:docMk/>
            <pc:sldMk cId="1437842973" sldId="386"/>
            <ac:cxnSpMk id="24" creationId="{A128C60D-890B-C3D9-F18F-D7B592C33F47}"/>
          </ac:cxnSpMkLst>
        </pc:cxnChg>
      </pc:sldChg>
      <pc:sldChg chg="del ord">
        <pc:chgData name="Jason Lillywhite" userId="f5135ee0-6ad9-4b04-8840-c96affa9e19e" providerId="ADAL" clId="{5CE3CB32-3E20-4319-A726-1EB65077DADB}" dt="2024-08-16T18:33:06.976" v="11035" actId="2696"/>
        <pc:sldMkLst>
          <pc:docMk/>
          <pc:sldMk cId="2626649990" sldId="387"/>
        </pc:sldMkLst>
      </pc:sldChg>
      <pc:sldChg chg="addSp delSp modSp mod modClrScheme chgLayout">
        <pc:chgData name="Jason Lillywhite" userId="f5135ee0-6ad9-4b04-8840-c96affa9e19e" providerId="ADAL" clId="{5CE3CB32-3E20-4319-A726-1EB65077DADB}" dt="2024-08-16T18:32:49.644" v="11034" actId="700"/>
        <pc:sldMkLst>
          <pc:docMk/>
          <pc:sldMk cId="2364052622" sldId="388"/>
        </pc:sldMkLst>
        <pc:spChg chg="mod ord">
          <ac:chgData name="Jason Lillywhite" userId="f5135ee0-6ad9-4b04-8840-c96affa9e19e" providerId="ADAL" clId="{5CE3CB32-3E20-4319-A726-1EB65077DADB}" dt="2024-08-16T18:32:49.644" v="11034" actId="700"/>
          <ac:spMkLst>
            <pc:docMk/>
            <pc:sldMk cId="2364052622" sldId="388"/>
            <ac:spMk id="2" creationId="{00000000-0000-0000-0000-000000000000}"/>
          </ac:spMkLst>
        </pc:spChg>
        <pc:spChg chg="add mod ord">
          <ac:chgData name="Jason Lillywhite" userId="f5135ee0-6ad9-4b04-8840-c96affa9e19e" providerId="ADAL" clId="{5CE3CB32-3E20-4319-A726-1EB65077DADB}" dt="2024-08-16T18:32:49.644" v="11034" actId="700"/>
          <ac:spMkLst>
            <pc:docMk/>
            <pc:sldMk cId="2364052622" sldId="388"/>
            <ac:spMk id="3" creationId="{501515DC-5F99-19CD-35FB-CA81DBC12762}"/>
          </ac:spMkLst>
        </pc:spChg>
        <pc:spChg chg="del mod ord">
          <ac:chgData name="Jason Lillywhite" userId="f5135ee0-6ad9-4b04-8840-c96affa9e19e" providerId="ADAL" clId="{5CE3CB32-3E20-4319-A726-1EB65077DADB}" dt="2024-08-16T18:32:49.644" v="11034" actId="700"/>
          <ac:spMkLst>
            <pc:docMk/>
            <pc:sldMk cId="2364052622" sldId="388"/>
            <ac:spMk id="4" creationId="{CB03D467-BD1A-4C76-A9E9-2186AE46FA6F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6T18:33:27.378" v="11036" actId="6264"/>
        <pc:sldMkLst>
          <pc:docMk/>
          <pc:sldMk cId="641218012" sldId="390"/>
        </pc:sldMkLst>
        <pc:spChg chg="mod ord">
          <ac:chgData name="Jason Lillywhite" userId="f5135ee0-6ad9-4b04-8840-c96affa9e19e" providerId="ADAL" clId="{5CE3CB32-3E20-4319-A726-1EB65077DADB}" dt="2024-08-16T18:33:27.378" v="11036" actId="6264"/>
          <ac:spMkLst>
            <pc:docMk/>
            <pc:sldMk cId="641218012" sldId="390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8:33:27.378" v="11036" actId="6264"/>
          <ac:spMkLst>
            <pc:docMk/>
            <pc:sldMk cId="641218012" sldId="390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8:33:27.378" v="11036" actId="6264"/>
          <ac:spMkLst>
            <pc:docMk/>
            <pc:sldMk cId="641218012" sldId="390"/>
            <ac:spMk id="6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8:33:27.378" v="11036" actId="6264"/>
          <ac:spMkLst>
            <pc:docMk/>
            <pc:sldMk cId="641218012" sldId="390"/>
            <ac:spMk id="10" creationId="{0FBA02E4-3A01-102D-798E-D7787A422F4E}"/>
          </ac:spMkLst>
        </pc:spChg>
        <pc:spChg chg="add del mod">
          <ac:chgData name="Jason Lillywhite" userId="f5135ee0-6ad9-4b04-8840-c96affa9e19e" providerId="ADAL" clId="{5CE3CB32-3E20-4319-A726-1EB65077DADB}" dt="2024-08-16T18:33:27.378" v="11036" actId="6264"/>
          <ac:spMkLst>
            <pc:docMk/>
            <pc:sldMk cId="641218012" sldId="390"/>
            <ac:spMk id="11" creationId="{9F2044BD-EADB-781F-169C-5382C7683905}"/>
          </ac:spMkLst>
        </pc:spChg>
        <pc:spChg chg="add del mod">
          <ac:chgData name="Jason Lillywhite" userId="f5135ee0-6ad9-4b04-8840-c96affa9e19e" providerId="ADAL" clId="{5CE3CB32-3E20-4319-A726-1EB65077DADB}" dt="2024-08-16T18:33:27.378" v="11036" actId="6264"/>
          <ac:spMkLst>
            <pc:docMk/>
            <pc:sldMk cId="641218012" sldId="390"/>
            <ac:spMk id="12" creationId="{A837D1AC-1850-C80D-7CCC-52ECD51FDC67}"/>
          </ac:spMkLst>
        </pc:spChg>
        <pc:spChg chg="add del mod">
          <ac:chgData name="Jason Lillywhite" userId="f5135ee0-6ad9-4b04-8840-c96affa9e19e" providerId="ADAL" clId="{5CE3CB32-3E20-4319-A726-1EB65077DADB}" dt="2024-08-16T18:33:27.378" v="11036" actId="6264"/>
          <ac:spMkLst>
            <pc:docMk/>
            <pc:sldMk cId="641218012" sldId="390"/>
            <ac:spMk id="13" creationId="{F21969E8-5EEA-02DA-C8C7-60531F52F583}"/>
          </ac:spMkLst>
        </pc:spChg>
        <pc:spChg chg="add del mod">
          <ac:chgData name="Jason Lillywhite" userId="f5135ee0-6ad9-4b04-8840-c96affa9e19e" providerId="ADAL" clId="{5CE3CB32-3E20-4319-A726-1EB65077DADB}" dt="2024-08-16T18:33:27.378" v="11036" actId="6264"/>
          <ac:spMkLst>
            <pc:docMk/>
            <pc:sldMk cId="641218012" sldId="390"/>
            <ac:spMk id="14" creationId="{600ABBDC-A804-2C92-D5EC-69E5F265553F}"/>
          </ac:spMkLst>
        </pc:spChg>
      </pc:sldChg>
      <pc:sldChg chg="addSp delSp modSp mod setBg modClrScheme delAnim chgLayout">
        <pc:chgData name="Jason Lillywhite" userId="f5135ee0-6ad9-4b04-8840-c96affa9e19e" providerId="ADAL" clId="{5CE3CB32-3E20-4319-A726-1EB65077DADB}" dt="2024-08-16T19:24:19.897" v="11433" actId="1076"/>
        <pc:sldMkLst>
          <pc:docMk/>
          <pc:sldMk cId="1688516413" sldId="391"/>
        </pc:sldMkLst>
        <pc:spChg chg="mod ord">
          <ac:chgData name="Jason Lillywhite" userId="f5135ee0-6ad9-4b04-8840-c96affa9e19e" providerId="ADAL" clId="{5CE3CB32-3E20-4319-A726-1EB65077DADB}" dt="2024-08-16T19:06:19.106" v="11151" actId="700"/>
          <ac:spMkLst>
            <pc:docMk/>
            <pc:sldMk cId="1688516413" sldId="391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9:23:44.307" v="11428" actId="20577"/>
          <ac:spMkLst>
            <pc:docMk/>
            <pc:sldMk cId="1688516413" sldId="391"/>
            <ac:spMk id="3" creationId="{00000000-0000-0000-0000-000000000000}"/>
          </ac:spMkLst>
        </pc:spChg>
        <pc:spChg chg="del mod">
          <ac:chgData name="Jason Lillywhite" userId="f5135ee0-6ad9-4b04-8840-c96affa9e19e" providerId="ADAL" clId="{5CE3CB32-3E20-4319-A726-1EB65077DADB}" dt="2024-08-16T19:24:01.824" v="11430" actId="478"/>
          <ac:spMkLst>
            <pc:docMk/>
            <pc:sldMk cId="1688516413" sldId="391"/>
            <ac:spMk id="6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9:06:19.106" v="11151" actId="700"/>
          <ac:spMkLst>
            <pc:docMk/>
            <pc:sldMk cId="1688516413" sldId="391"/>
            <ac:spMk id="7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9:06:19.106" v="11151" actId="700"/>
          <ac:spMkLst>
            <pc:docMk/>
            <pc:sldMk cId="1688516413" sldId="391"/>
            <ac:spMk id="8" creationId="{1A590E8A-79BD-C416-4BB1-5412266C3631}"/>
          </ac:spMkLst>
        </pc:spChg>
        <pc:spChg chg="add del mod">
          <ac:chgData name="Jason Lillywhite" userId="f5135ee0-6ad9-4b04-8840-c96affa9e19e" providerId="ADAL" clId="{5CE3CB32-3E20-4319-A726-1EB65077DADB}" dt="2024-08-16T18:34:21.330" v="11038" actId="6264"/>
          <ac:spMkLst>
            <pc:docMk/>
            <pc:sldMk cId="1688516413" sldId="391"/>
            <ac:spMk id="9" creationId="{271B4337-BD87-7119-B23A-342B2F360FE5}"/>
          </ac:spMkLst>
        </pc:spChg>
        <pc:spChg chg="add del mod ord">
          <ac:chgData name="Jason Lillywhite" userId="f5135ee0-6ad9-4b04-8840-c96affa9e19e" providerId="ADAL" clId="{5CE3CB32-3E20-4319-A726-1EB65077DADB}" dt="2024-08-16T19:24:06.238" v="11431" actId="478"/>
          <ac:spMkLst>
            <pc:docMk/>
            <pc:sldMk cId="1688516413" sldId="391"/>
            <ac:spMk id="9" creationId="{DA1DC906-794F-1CFA-5503-11EA5758EDD4}"/>
          </ac:spMkLst>
        </pc:spChg>
        <pc:spChg chg="add mod">
          <ac:chgData name="Jason Lillywhite" userId="f5135ee0-6ad9-4b04-8840-c96affa9e19e" providerId="ADAL" clId="{5CE3CB32-3E20-4319-A726-1EB65077DADB}" dt="2024-08-16T19:24:16.197" v="11432" actId="164"/>
          <ac:spMkLst>
            <pc:docMk/>
            <pc:sldMk cId="1688516413" sldId="391"/>
            <ac:spMk id="10" creationId="{1CD3B12F-CD8C-1D0F-066A-B2BFD068BDAF}"/>
          </ac:spMkLst>
        </pc:spChg>
        <pc:spChg chg="add del mod">
          <ac:chgData name="Jason Lillywhite" userId="f5135ee0-6ad9-4b04-8840-c96affa9e19e" providerId="ADAL" clId="{5CE3CB32-3E20-4319-A726-1EB65077DADB}" dt="2024-08-16T18:34:21.330" v="11038" actId="6264"/>
          <ac:spMkLst>
            <pc:docMk/>
            <pc:sldMk cId="1688516413" sldId="391"/>
            <ac:spMk id="10" creationId="{FF1CEF91-99F9-19E7-8F7B-B39945ACA216}"/>
          </ac:spMkLst>
        </pc:spChg>
        <pc:spChg chg="add mod">
          <ac:chgData name="Jason Lillywhite" userId="f5135ee0-6ad9-4b04-8840-c96affa9e19e" providerId="ADAL" clId="{5CE3CB32-3E20-4319-A726-1EB65077DADB}" dt="2024-08-16T19:24:16.197" v="11432" actId="164"/>
          <ac:spMkLst>
            <pc:docMk/>
            <pc:sldMk cId="1688516413" sldId="391"/>
            <ac:spMk id="11" creationId="{21F99684-92BC-09F1-CB52-11D39C44EED4}"/>
          </ac:spMkLst>
        </pc:spChg>
        <pc:spChg chg="add del mod">
          <ac:chgData name="Jason Lillywhite" userId="f5135ee0-6ad9-4b04-8840-c96affa9e19e" providerId="ADAL" clId="{5CE3CB32-3E20-4319-A726-1EB65077DADB}" dt="2024-08-16T18:34:21.330" v="11038" actId="6264"/>
          <ac:spMkLst>
            <pc:docMk/>
            <pc:sldMk cId="1688516413" sldId="391"/>
            <ac:spMk id="11" creationId="{F32CA256-355B-A426-DCB8-D8180A48546D}"/>
          </ac:spMkLst>
        </pc:spChg>
        <pc:spChg chg="add mod">
          <ac:chgData name="Jason Lillywhite" userId="f5135ee0-6ad9-4b04-8840-c96affa9e19e" providerId="ADAL" clId="{5CE3CB32-3E20-4319-A726-1EB65077DADB}" dt="2024-08-16T19:24:16.197" v="11432" actId="164"/>
          <ac:spMkLst>
            <pc:docMk/>
            <pc:sldMk cId="1688516413" sldId="391"/>
            <ac:spMk id="12" creationId="{41086D46-2749-B2C7-BDB3-3C754B613AF8}"/>
          </ac:spMkLst>
        </pc:spChg>
        <pc:spChg chg="add del mod">
          <ac:chgData name="Jason Lillywhite" userId="f5135ee0-6ad9-4b04-8840-c96affa9e19e" providerId="ADAL" clId="{5CE3CB32-3E20-4319-A726-1EB65077DADB}" dt="2024-08-16T18:34:21.330" v="11038" actId="6264"/>
          <ac:spMkLst>
            <pc:docMk/>
            <pc:sldMk cId="1688516413" sldId="391"/>
            <ac:spMk id="12" creationId="{F864709F-739A-81A5-EFC6-6998F28A44AF}"/>
          </ac:spMkLst>
        </pc:spChg>
        <pc:spChg chg="add mod">
          <ac:chgData name="Jason Lillywhite" userId="f5135ee0-6ad9-4b04-8840-c96affa9e19e" providerId="ADAL" clId="{5CE3CB32-3E20-4319-A726-1EB65077DADB}" dt="2024-08-16T19:24:16.197" v="11432" actId="164"/>
          <ac:spMkLst>
            <pc:docMk/>
            <pc:sldMk cId="1688516413" sldId="391"/>
            <ac:spMk id="22" creationId="{D4D592F7-8CD2-5062-E8BD-23E5EC8CC9C2}"/>
          </ac:spMkLst>
        </pc:spChg>
        <pc:spChg chg="add mod">
          <ac:chgData name="Jason Lillywhite" userId="f5135ee0-6ad9-4b04-8840-c96affa9e19e" providerId="ADAL" clId="{5CE3CB32-3E20-4319-A726-1EB65077DADB}" dt="2024-08-16T19:24:16.197" v="11432" actId="164"/>
          <ac:spMkLst>
            <pc:docMk/>
            <pc:sldMk cId="1688516413" sldId="391"/>
            <ac:spMk id="23" creationId="{119BB409-5BF5-570B-6365-D613E5A307EA}"/>
          </ac:spMkLst>
        </pc:spChg>
        <pc:grpChg chg="add mod">
          <ac:chgData name="Jason Lillywhite" userId="f5135ee0-6ad9-4b04-8840-c96affa9e19e" providerId="ADAL" clId="{5CE3CB32-3E20-4319-A726-1EB65077DADB}" dt="2024-08-16T19:24:19.897" v="11433" actId="1076"/>
          <ac:grpSpMkLst>
            <pc:docMk/>
            <pc:sldMk cId="1688516413" sldId="391"/>
            <ac:grpSpMk id="24" creationId="{20A91FB9-E634-964F-C962-C9F4F5867F69}"/>
          </ac:grpSpMkLst>
        </pc:grpChg>
        <pc:graphicFrameChg chg="del">
          <ac:chgData name="Jason Lillywhite" userId="f5135ee0-6ad9-4b04-8840-c96affa9e19e" providerId="ADAL" clId="{5CE3CB32-3E20-4319-A726-1EB65077DADB}" dt="2024-08-16T19:08:17.168" v="11153" actId="478"/>
          <ac:graphicFrameMkLst>
            <pc:docMk/>
            <pc:sldMk cId="1688516413" sldId="391"/>
            <ac:graphicFrameMk id="4" creationId="{00000000-0000-0000-0000-000000000000}"/>
          </ac:graphicFrameMkLst>
        </pc:graphicFrameChg>
        <pc:graphicFrameChg chg="del">
          <ac:chgData name="Jason Lillywhite" userId="f5135ee0-6ad9-4b04-8840-c96affa9e19e" providerId="ADAL" clId="{5CE3CB32-3E20-4319-A726-1EB65077DADB}" dt="2024-08-16T19:08:24.901" v="11154" actId="478"/>
          <ac:graphicFrameMkLst>
            <pc:docMk/>
            <pc:sldMk cId="1688516413" sldId="391"/>
            <ac:graphicFrameMk id="5" creationId="{00000000-0000-0000-0000-000000000000}"/>
          </ac:graphicFrameMkLst>
        </pc:graphicFrameChg>
        <pc:cxnChg chg="add mod">
          <ac:chgData name="Jason Lillywhite" userId="f5135ee0-6ad9-4b04-8840-c96affa9e19e" providerId="ADAL" clId="{5CE3CB32-3E20-4319-A726-1EB65077DADB}" dt="2024-08-16T19:24:16.197" v="11432" actId="164"/>
          <ac:cxnSpMkLst>
            <pc:docMk/>
            <pc:sldMk cId="1688516413" sldId="391"/>
            <ac:cxnSpMk id="14" creationId="{CD3BA51F-214D-F631-C81D-E8FC16DD35AD}"/>
          </ac:cxnSpMkLst>
        </pc:cxnChg>
        <pc:cxnChg chg="add mod">
          <ac:chgData name="Jason Lillywhite" userId="f5135ee0-6ad9-4b04-8840-c96affa9e19e" providerId="ADAL" clId="{5CE3CB32-3E20-4319-A726-1EB65077DADB}" dt="2024-08-16T19:24:16.197" v="11432" actId="164"/>
          <ac:cxnSpMkLst>
            <pc:docMk/>
            <pc:sldMk cId="1688516413" sldId="391"/>
            <ac:cxnSpMk id="15" creationId="{3331906D-CF14-CF81-976C-8C3489E91625}"/>
          </ac:cxnSpMkLst>
        </pc:cxnChg>
        <pc:cxnChg chg="add mod">
          <ac:chgData name="Jason Lillywhite" userId="f5135ee0-6ad9-4b04-8840-c96affa9e19e" providerId="ADAL" clId="{5CE3CB32-3E20-4319-A726-1EB65077DADB}" dt="2024-08-16T19:24:16.197" v="11432" actId="164"/>
          <ac:cxnSpMkLst>
            <pc:docMk/>
            <pc:sldMk cId="1688516413" sldId="391"/>
            <ac:cxnSpMk id="18" creationId="{22C850CD-90E1-E5EF-F8C7-6D95706D4ABC}"/>
          </ac:cxnSpMkLst>
        </pc:cxnChg>
      </pc:sldChg>
      <pc:sldChg chg="add">
        <pc:chgData name="Jason Lillywhite" userId="f5135ee0-6ad9-4b04-8840-c96affa9e19e" providerId="ADAL" clId="{5CE3CB32-3E20-4319-A726-1EB65077DADB}" dt="2024-08-16T19:24:55.203" v="11435"/>
        <pc:sldMkLst>
          <pc:docMk/>
          <pc:sldMk cId="360326823" sldId="392"/>
        </pc:sldMkLst>
      </pc:sldChg>
      <pc:sldChg chg="del">
        <pc:chgData name="Jason Lillywhite" userId="f5135ee0-6ad9-4b04-8840-c96affa9e19e" providerId="ADAL" clId="{5CE3CB32-3E20-4319-A726-1EB65077DADB}" dt="2024-08-16T19:24:36.986" v="11434" actId="2696"/>
        <pc:sldMkLst>
          <pc:docMk/>
          <pc:sldMk cId="1457091414" sldId="392"/>
        </pc:sldMkLst>
      </pc:sldChg>
      <pc:sldChg chg="del">
        <pc:chgData name="Jason Lillywhite" userId="f5135ee0-6ad9-4b04-8840-c96affa9e19e" providerId="ADAL" clId="{5CE3CB32-3E20-4319-A726-1EB65077DADB}" dt="2024-08-16T19:24:36.986" v="11434" actId="2696"/>
        <pc:sldMkLst>
          <pc:docMk/>
          <pc:sldMk cId="1668619443" sldId="393"/>
        </pc:sldMkLst>
      </pc:sldChg>
      <pc:sldChg chg="add">
        <pc:chgData name="Jason Lillywhite" userId="f5135ee0-6ad9-4b04-8840-c96affa9e19e" providerId="ADAL" clId="{5CE3CB32-3E20-4319-A726-1EB65077DADB}" dt="2024-08-16T19:24:55.203" v="11435"/>
        <pc:sldMkLst>
          <pc:docMk/>
          <pc:sldMk cId="2355407315" sldId="393"/>
        </pc:sldMkLst>
      </pc:sldChg>
      <pc:sldChg chg="add">
        <pc:chgData name="Jason Lillywhite" userId="f5135ee0-6ad9-4b04-8840-c96affa9e19e" providerId="ADAL" clId="{5CE3CB32-3E20-4319-A726-1EB65077DADB}" dt="2024-08-16T19:24:55.203" v="11435"/>
        <pc:sldMkLst>
          <pc:docMk/>
          <pc:sldMk cId="2467279230" sldId="394"/>
        </pc:sldMkLst>
      </pc:sldChg>
      <pc:sldChg chg="del">
        <pc:chgData name="Jason Lillywhite" userId="f5135ee0-6ad9-4b04-8840-c96affa9e19e" providerId="ADAL" clId="{5CE3CB32-3E20-4319-A726-1EB65077DADB}" dt="2024-08-16T19:24:36.986" v="11434" actId="2696"/>
        <pc:sldMkLst>
          <pc:docMk/>
          <pc:sldMk cId="3136025406" sldId="394"/>
        </pc:sldMkLst>
      </pc:sldChg>
      <pc:sldChg chg="addSp delSp modSp mod modClrScheme chgLayout">
        <pc:chgData name="Jason Lillywhite" userId="f5135ee0-6ad9-4b04-8840-c96affa9e19e" providerId="ADAL" clId="{5CE3CB32-3E20-4319-A726-1EB65077DADB}" dt="2024-08-16T19:25:21.676" v="11437" actId="700"/>
        <pc:sldMkLst>
          <pc:docMk/>
          <pc:sldMk cId="3206913764" sldId="395"/>
        </pc:sldMkLst>
        <pc:spChg chg="mod ord">
          <ac:chgData name="Jason Lillywhite" userId="f5135ee0-6ad9-4b04-8840-c96affa9e19e" providerId="ADAL" clId="{5CE3CB32-3E20-4319-A726-1EB65077DADB}" dt="2024-08-16T19:25:21.676" v="11437" actId="700"/>
          <ac:spMkLst>
            <pc:docMk/>
            <pc:sldMk cId="3206913764" sldId="395"/>
            <ac:spMk id="2" creationId="{00000000-0000-0000-0000-000000000000}"/>
          </ac:spMkLst>
        </pc:spChg>
        <pc:spChg chg="add mod ord">
          <ac:chgData name="Jason Lillywhite" userId="f5135ee0-6ad9-4b04-8840-c96affa9e19e" providerId="ADAL" clId="{5CE3CB32-3E20-4319-A726-1EB65077DADB}" dt="2024-08-16T19:25:21.676" v="11437" actId="700"/>
          <ac:spMkLst>
            <pc:docMk/>
            <pc:sldMk cId="3206913764" sldId="395"/>
            <ac:spMk id="3" creationId="{19CA6931-3470-43B2-0CE7-443ED768292E}"/>
          </ac:spMkLst>
        </pc:spChg>
        <pc:spChg chg="del mod ord">
          <ac:chgData name="Jason Lillywhite" userId="f5135ee0-6ad9-4b04-8840-c96affa9e19e" providerId="ADAL" clId="{5CE3CB32-3E20-4319-A726-1EB65077DADB}" dt="2024-08-16T19:25:21.676" v="11437" actId="700"/>
          <ac:spMkLst>
            <pc:docMk/>
            <pc:sldMk cId="3206913764" sldId="395"/>
            <ac:spMk id="6" creationId="{2338681F-1C52-4284-9BC4-B5ACC96540B9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6T19:25:26.361" v="11438" actId="6264"/>
        <pc:sldMkLst>
          <pc:docMk/>
          <pc:sldMk cId="1554613611" sldId="396"/>
        </pc:sldMkLst>
        <pc:spChg chg="mod ord">
          <ac:chgData name="Jason Lillywhite" userId="f5135ee0-6ad9-4b04-8840-c96affa9e19e" providerId="ADAL" clId="{5CE3CB32-3E20-4319-A726-1EB65077DADB}" dt="2024-08-16T19:25:26.361" v="11438" actId="6264"/>
          <ac:spMkLst>
            <pc:docMk/>
            <pc:sldMk cId="1554613611" sldId="39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9:25:26.361" v="11438" actId="6264"/>
          <ac:spMkLst>
            <pc:docMk/>
            <pc:sldMk cId="1554613611" sldId="396"/>
            <ac:spMk id="3" creationId="{E0B63C9F-76A4-11FC-2530-844967C72032}"/>
          </ac:spMkLst>
        </pc:spChg>
        <pc:spChg chg="add del mod">
          <ac:chgData name="Jason Lillywhite" userId="f5135ee0-6ad9-4b04-8840-c96affa9e19e" providerId="ADAL" clId="{5CE3CB32-3E20-4319-A726-1EB65077DADB}" dt="2024-08-16T19:25:26.361" v="11438" actId="6264"/>
          <ac:spMkLst>
            <pc:docMk/>
            <pc:sldMk cId="1554613611" sldId="396"/>
            <ac:spMk id="4" creationId="{DCFFED77-3470-24F7-6300-DF154F13C496}"/>
          </ac:spMkLst>
        </pc:spChg>
        <pc:spChg chg="add del mod">
          <ac:chgData name="Jason Lillywhite" userId="f5135ee0-6ad9-4b04-8840-c96affa9e19e" providerId="ADAL" clId="{5CE3CB32-3E20-4319-A726-1EB65077DADB}" dt="2024-08-16T19:25:26.361" v="11438" actId="6264"/>
          <ac:spMkLst>
            <pc:docMk/>
            <pc:sldMk cId="1554613611" sldId="396"/>
            <ac:spMk id="5" creationId="{23A0B690-9546-92E6-DC76-4C92B41E926D}"/>
          </ac:spMkLst>
        </pc:spChg>
        <pc:spChg chg="add del mod">
          <ac:chgData name="Jason Lillywhite" userId="f5135ee0-6ad9-4b04-8840-c96affa9e19e" providerId="ADAL" clId="{5CE3CB32-3E20-4319-A726-1EB65077DADB}" dt="2024-08-16T19:25:26.361" v="11438" actId="6264"/>
          <ac:spMkLst>
            <pc:docMk/>
            <pc:sldMk cId="1554613611" sldId="396"/>
            <ac:spMk id="6" creationId="{996AF351-D870-ACB4-78B9-1E8E017B5A7C}"/>
          </ac:spMkLst>
        </pc:spChg>
        <pc:spChg chg="add del mod">
          <ac:chgData name="Jason Lillywhite" userId="f5135ee0-6ad9-4b04-8840-c96affa9e19e" providerId="ADAL" clId="{5CE3CB32-3E20-4319-A726-1EB65077DADB}" dt="2024-08-16T19:25:26.361" v="11438" actId="6264"/>
          <ac:spMkLst>
            <pc:docMk/>
            <pc:sldMk cId="1554613611" sldId="396"/>
            <ac:spMk id="7" creationId="{DB014535-B3BA-EE08-649C-9131C008E1C0}"/>
          </ac:spMkLst>
        </pc:spChg>
        <pc:spChg chg="mod ord">
          <ac:chgData name="Jason Lillywhite" userId="f5135ee0-6ad9-4b04-8840-c96affa9e19e" providerId="ADAL" clId="{5CE3CB32-3E20-4319-A726-1EB65077DADB}" dt="2024-08-16T19:25:26.361" v="11438" actId="6264"/>
          <ac:spMkLst>
            <pc:docMk/>
            <pc:sldMk cId="1554613611" sldId="396"/>
            <ac:spMk id="119810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9:25:26.361" v="11438" actId="6264"/>
          <ac:spMkLst>
            <pc:docMk/>
            <pc:sldMk cId="1554613611" sldId="396"/>
            <ac:spMk id="119811" creationId="{00000000-0000-0000-0000-000000000000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6T19:29:13.691" v="11653" actId="5793"/>
        <pc:sldMkLst>
          <pc:docMk/>
          <pc:sldMk cId="2894420490" sldId="397"/>
        </pc:sldMkLst>
        <pc:spChg chg="mod ord">
          <ac:chgData name="Jason Lillywhite" userId="f5135ee0-6ad9-4b04-8840-c96affa9e19e" providerId="ADAL" clId="{5CE3CB32-3E20-4319-A726-1EB65077DADB}" dt="2024-08-16T19:25:34.228" v="11439" actId="6264"/>
          <ac:spMkLst>
            <pc:docMk/>
            <pc:sldMk cId="2894420490" sldId="397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9:25:34.228" v="11439" actId="6264"/>
          <ac:spMkLst>
            <pc:docMk/>
            <pc:sldMk cId="2894420490" sldId="397"/>
            <ac:spMk id="3" creationId="{59094D68-E28F-A882-AD4F-08757944372E}"/>
          </ac:spMkLst>
        </pc:spChg>
        <pc:spChg chg="mod ord">
          <ac:chgData name="Jason Lillywhite" userId="f5135ee0-6ad9-4b04-8840-c96affa9e19e" providerId="ADAL" clId="{5CE3CB32-3E20-4319-A726-1EB65077DADB}" dt="2024-08-16T19:29:13.691" v="11653" actId="5793"/>
          <ac:spMkLst>
            <pc:docMk/>
            <pc:sldMk cId="2894420490" sldId="397"/>
            <ac:spMk id="4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6T19:25:34.228" v="11439" actId="6264"/>
          <ac:spMkLst>
            <pc:docMk/>
            <pc:sldMk cId="2894420490" sldId="397"/>
            <ac:spMk id="6" creationId="{F055E98D-5E54-43AF-231E-40D1C8702C4E}"/>
          </ac:spMkLst>
        </pc:spChg>
        <pc:spChg chg="mod ord">
          <ac:chgData name="Jason Lillywhite" userId="f5135ee0-6ad9-4b04-8840-c96affa9e19e" providerId="ADAL" clId="{5CE3CB32-3E20-4319-A726-1EB65077DADB}" dt="2024-08-16T19:25:34.228" v="11439" actId="6264"/>
          <ac:spMkLst>
            <pc:docMk/>
            <pc:sldMk cId="2894420490" sldId="397"/>
            <ac:spMk id="7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6T19:25:34.228" v="11439" actId="6264"/>
          <ac:spMkLst>
            <pc:docMk/>
            <pc:sldMk cId="2894420490" sldId="397"/>
            <ac:spMk id="8" creationId="{7906A828-331C-008F-9BDD-92D2A58C5615}"/>
          </ac:spMkLst>
        </pc:spChg>
        <pc:spChg chg="add del mod">
          <ac:chgData name="Jason Lillywhite" userId="f5135ee0-6ad9-4b04-8840-c96affa9e19e" providerId="ADAL" clId="{5CE3CB32-3E20-4319-A726-1EB65077DADB}" dt="2024-08-16T19:25:34.228" v="11439" actId="6264"/>
          <ac:spMkLst>
            <pc:docMk/>
            <pc:sldMk cId="2894420490" sldId="397"/>
            <ac:spMk id="11" creationId="{0E12290D-02C1-FE8E-DDA3-C3FBBECCDD41}"/>
          </ac:spMkLst>
        </pc:spChg>
        <pc:spChg chg="add del mod">
          <ac:chgData name="Jason Lillywhite" userId="f5135ee0-6ad9-4b04-8840-c96affa9e19e" providerId="ADAL" clId="{5CE3CB32-3E20-4319-A726-1EB65077DADB}" dt="2024-08-16T19:25:34.228" v="11439" actId="6264"/>
          <ac:spMkLst>
            <pc:docMk/>
            <pc:sldMk cId="2894420490" sldId="397"/>
            <ac:spMk id="12" creationId="{557FAB50-4082-9EC5-9653-E014471C5694}"/>
          </ac:spMkLst>
        </pc:spChg>
        <pc:spChg chg="add del mod ord">
          <ac:chgData name="Jason Lillywhite" userId="f5135ee0-6ad9-4b04-8840-c96affa9e19e" providerId="ADAL" clId="{5CE3CB32-3E20-4319-A726-1EB65077DADB}" dt="2024-08-16T19:25:38.239" v="11440" actId="478"/>
          <ac:spMkLst>
            <pc:docMk/>
            <pc:sldMk cId="2894420490" sldId="397"/>
            <ac:spMk id="13" creationId="{80FAB2A0-27CA-566B-CE38-B6CECD84E7F6}"/>
          </ac:spMkLst>
        </pc:spChg>
        <pc:spChg chg="del">
          <ac:chgData name="Jason Lillywhite" userId="f5135ee0-6ad9-4b04-8840-c96affa9e19e" providerId="ADAL" clId="{5CE3CB32-3E20-4319-A726-1EB65077DADB}" dt="2024-08-16T19:25:34.228" v="11439" actId="6264"/>
          <ac:spMkLst>
            <pc:docMk/>
            <pc:sldMk cId="2894420490" sldId="397"/>
            <ac:spMk id="14" creationId="{CFD8C8DF-9448-D7C2-3D48-72D7493C931A}"/>
          </ac:spMkLst>
        </pc:spChg>
      </pc:sldChg>
      <pc:sldChg chg="addSp delSp modSp mod setBg delAnim chgLayout">
        <pc:chgData name="Jason Lillywhite" userId="f5135ee0-6ad9-4b04-8840-c96affa9e19e" providerId="ADAL" clId="{5CE3CB32-3E20-4319-A726-1EB65077DADB}" dt="2024-08-18T21:46:31.592" v="12217" actId="20577"/>
        <pc:sldMkLst>
          <pc:docMk/>
          <pc:sldMk cId="2940181470" sldId="398"/>
        </pc:sldMkLst>
        <pc:spChg chg="mod ord">
          <ac:chgData name="Jason Lillywhite" userId="f5135ee0-6ad9-4b04-8840-c96affa9e19e" providerId="ADAL" clId="{5CE3CB32-3E20-4319-A726-1EB65077DADB}" dt="2024-08-16T19:27:52.508" v="11493" actId="20577"/>
          <ac:spMkLst>
            <pc:docMk/>
            <pc:sldMk cId="2940181470" sldId="398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8T21:46:31.592" v="12217" actId="20577"/>
          <ac:spMkLst>
            <pc:docMk/>
            <pc:sldMk cId="2940181470" sldId="398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9:26:40.392" v="11441" actId="6264"/>
          <ac:spMkLst>
            <pc:docMk/>
            <pc:sldMk cId="2940181470" sldId="398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9:26:40.392" v="11441" actId="6264"/>
          <ac:spMkLst>
            <pc:docMk/>
            <pc:sldMk cId="2940181470" sldId="398"/>
            <ac:spMk id="6" creationId="{D413F962-482A-FEFC-ECB8-15C08BA23F7A}"/>
          </ac:spMkLst>
        </pc:spChg>
        <pc:spChg chg="add del mod">
          <ac:chgData name="Jason Lillywhite" userId="f5135ee0-6ad9-4b04-8840-c96affa9e19e" providerId="ADAL" clId="{5CE3CB32-3E20-4319-A726-1EB65077DADB}" dt="2024-08-16T19:26:40.392" v="11441" actId="6264"/>
          <ac:spMkLst>
            <pc:docMk/>
            <pc:sldMk cId="2940181470" sldId="398"/>
            <ac:spMk id="7" creationId="{7F31B30E-A308-2E21-97E5-8A67DF4738D3}"/>
          </ac:spMkLst>
        </pc:spChg>
        <pc:spChg chg="add del mod">
          <ac:chgData name="Jason Lillywhite" userId="f5135ee0-6ad9-4b04-8840-c96affa9e19e" providerId="ADAL" clId="{5CE3CB32-3E20-4319-A726-1EB65077DADB}" dt="2024-08-16T19:26:40.392" v="11441" actId="6264"/>
          <ac:spMkLst>
            <pc:docMk/>
            <pc:sldMk cId="2940181470" sldId="398"/>
            <ac:spMk id="9" creationId="{4CDD125D-71BB-967D-249B-6B9AB362DE06}"/>
          </ac:spMkLst>
        </pc:spChg>
        <pc:spChg chg="add del mod">
          <ac:chgData name="Jason Lillywhite" userId="f5135ee0-6ad9-4b04-8840-c96affa9e19e" providerId="ADAL" clId="{5CE3CB32-3E20-4319-A726-1EB65077DADB}" dt="2024-08-16T19:26:40.392" v="11441" actId="6264"/>
          <ac:spMkLst>
            <pc:docMk/>
            <pc:sldMk cId="2940181470" sldId="398"/>
            <ac:spMk id="10" creationId="{E3741F77-74C4-D01C-E304-BCBC80F68C08}"/>
          </ac:spMkLst>
        </pc:spChg>
        <pc:spChg chg="add del mod">
          <ac:chgData name="Jason Lillywhite" userId="f5135ee0-6ad9-4b04-8840-c96affa9e19e" providerId="ADAL" clId="{5CE3CB32-3E20-4319-A726-1EB65077DADB}" dt="2024-08-16T19:26:40.392" v="11441" actId="6264"/>
          <ac:spMkLst>
            <pc:docMk/>
            <pc:sldMk cId="2940181470" sldId="398"/>
            <ac:spMk id="11" creationId="{CAD71210-04DF-926B-11C3-90553202B793}"/>
          </ac:spMkLst>
        </pc:spChg>
        <pc:spChg chg="del">
          <ac:chgData name="Jason Lillywhite" userId="f5135ee0-6ad9-4b04-8840-c96affa9e19e" providerId="ADAL" clId="{5CE3CB32-3E20-4319-A726-1EB65077DADB}" dt="2024-08-16T19:26:40.392" v="11441" actId="6264"/>
          <ac:spMkLst>
            <pc:docMk/>
            <pc:sldMk cId="2940181470" sldId="398"/>
            <ac:spMk id="12" creationId="{F401E1EA-3F25-D500-1255-B53D0051871E}"/>
          </ac:spMkLst>
        </pc:spChg>
        <pc:spChg chg="add del mod ord">
          <ac:chgData name="Jason Lillywhite" userId="f5135ee0-6ad9-4b04-8840-c96affa9e19e" providerId="ADAL" clId="{5CE3CB32-3E20-4319-A726-1EB65077DADB}" dt="2024-08-16T19:30:02.783" v="11656"/>
          <ac:spMkLst>
            <pc:docMk/>
            <pc:sldMk cId="2940181470" sldId="398"/>
            <ac:spMk id="13" creationId="{B3473253-CF4D-58BF-C054-ACA8CFEEB222}"/>
          </ac:spMkLst>
        </pc:spChg>
        <pc:graphicFrameChg chg="add mod">
          <ac:chgData name="Jason Lillywhite" userId="f5135ee0-6ad9-4b04-8840-c96affa9e19e" providerId="ADAL" clId="{5CE3CB32-3E20-4319-A726-1EB65077DADB}" dt="2024-08-16T19:30:06.027" v="11657" actId="14100"/>
          <ac:graphicFrameMkLst>
            <pc:docMk/>
            <pc:sldMk cId="2940181470" sldId="398"/>
            <ac:graphicFrameMk id="14" creationId="{40C3B6B2-6B20-083D-E94C-DBB73880AD8C}"/>
          </ac:graphicFrameMkLst>
        </pc:graphicFrameChg>
        <pc:picChg chg="del">
          <ac:chgData name="Jason Lillywhite" userId="f5135ee0-6ad9-4b04-8840-c96affa9e19e" providerId="ADAL" clId="{5CE3CB32-3E20-4319-A726-1EB65077DADB}" dt="2024-08-16T19:29:25.518" v="11654" actId="478"/>
          <ac:picMkLst>
            <pc:docMk/>
            <pc:sldMk cId="2940181470" sldId="398"/>
            <ac:picMk id="5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16T19:29:27.394" v="11655" actId="478"/>
          <ac:picMkLst>
            <pc:docMk/>
            <pc:sldMk cId="2940181470" sldId="398"/>
            <ac:picMk id="8" creationId="{C72CA585-6447-4468-B558-5A0FF2C15D6F}"/>
          </ac:picMkLst>
        </pc:picChg>
      </pc:sldChg>
      <pc:sldChg chg="del">
        <pc:chgData name="Jason Lillywhite" userId="f5135ee0-6ad9-4b04-8840-c96affa9e19e" providerId="ADAL" clId="{5CE3CB32-3E20-4319-A726-1EB65077DADB}" dt="2024-08-16T19:27:20.392" v="11442" actId="2696"/>
        <pc:sldMkLst>
          <pc:docMk/>
          <pc:sldMk cId="2368960837" sldId="399"/>
        </pc:sldMkLst>
      </pc:sldChg>
      <pc:sldChg chg="addSp delSp modSp mod modClrScheme chgLayout">
        <pc:chgData name="Jason Lillywhite" userId="f5135ee0-6ad9-4b04-8840-c96affa9e19e" providerId="ADAL" clId="{5CE3CB32-3E20-4319-A726-1EB65077DADB}" dt="2024-08-16T19:30:17.598" v="11658" actId="700"/>
        <pc:sldMkLst>
          <pc:docMk/>
          <pc:sldMk cId="599159939" sldId="400"/>
        </pc:sldMkLst>
        <pc:spChg chg="mod ord">
          <ac:chgData name="Jason Lillywhite" userId="f5135ee0-6ad9-4b04-8840-c96affa9e19e" providerId="ADAL" clId="{5CE3CB32-3E20-4319-A726-1EB65077DADB}" dt="2024-08-16T19:30:17.598" v="11658" actId="700"/>
          <ac:spMkLst>
            <pc:docMk/>
            <pc:sldMk cId="599159939" sldId="400"/>
            <ac:spMk id="2" creationId="{00000000-0000-0000-0000-000000000000}"/>
          </ac:spMkLst>
        </pc:spChg>
        <pc:spChg chg="add mod ord">
          <ac:chgData name="Jason Lillywhite" userId="f5135ee0-6ad9-4b04-8840-c96affa9e19e" providerId="ADAL" clId="{5CE3CB32-3E20-4319-A726-1EB65077DADB}" dt="2024-08-16T19:30:17.598" v="11658" actId="700"/>
          <ac:spMkLst>
            <pc:docMk/>
            <pc:sldMk cId="599159939" sldId="400"/>
            <ac:spMk id="3" creationId="{E865070F-204B-35DE-91EB-BF6F36EB0F0E}"/>
          </ac:spMkLst>
        </pc:spChg>
        <pc:spChg chg="del mod ord">
          <ac:chgData name="Jason Lillywhite" userId="f5135ee0-6ad9-4b04-8840-c96affa9e19e" providerId="ADAL" clId="{5CE3CB32-3E20-4319-A726-1EB65077DADB}" dt="2024-08-16T19:30:17.598" v="11658" actId="700"/>
          <ac:spMkLst>
            <pc:docMk/>
            <pc:sldMk cId="599159939" sldId="400"/>
            <ac:spMk id="6" creationId="{40CE0E09-360D-452E-924D-D8FF426668D1}"/>
          </ac:spMkLst>
        </pc:spChg>
      </pc:sldChg>
      <pc:sldChg chg="addSp delSp modSp del mod">
        <pc:chgData name="Jason Lillywhite" userId="f5135ee0-6ad9-4b04-8840-c96affa9e19e" providerId="ADAL" clId="{5CE3CB32-3E20-4319-A726-1EB65077DADB}" dt="2024-08-16T20:19:43.643" v="11740" actId="2696"/>
        <pc:sldMkLst>
          <pc:docMk/>
          <pc:sldMk cId="1518715345" sldId="401"/>
        </pc:sldMkLst>
        <pc:spChg chg="add mod">
          <ac:chgData name="Jason Lillywhite" userId="f5135ee0-6ad9-4b04-8840-c96affa9e19e" providerId="ADAL" clId="{5CE3CB32-3E20-4319-A726-1EB65077DADB}" dt="2024-08-16T19:30:28.676" v="11659" actId="21"/>
          <ac:spMkLst>
            <pc:docMk/>
            <pc:sldMk cId="1518715345" sldId="401"/>
            <ac:spMk id="6" creationId="{076F157F-8498-96D1-150B-E88541263446}"/>
          </ac:spMkLst>
        </pc:spChg>
        <pc:picChg chg="del">
          <ac:chgData name="Jason Lillywhite" userId="f5135ee0-6ad9-4b04-8840-c96affa9e19e" providerId="ADAL" clId="{5CE3CB32-3E20-4319-A726-1EB65077DADB}" dt="2024-08-16T19:30:28.676" v="11659" actId="21"/>
          <ac:picMkLst>
            <pc:docMk/>
            <pc:sldMk cId="1518715345" sldId="401"/>
            <ac:picMk id="3" creationId="{00000000-0000-0000-0000-000000000000}"/>
          </ac:picMkLst>
        </pc:picChg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3891058652" sldId="401"/>
        </pc:sldMkLst>
      </pc:sldChg>
      <pc:sldChg chg="addSp delSp modSp mod modClrScheme modAnim chgLayout">
        <pc:chgData name="Jason Lillywhite" userId="f5135ee0-6ad9-4b04-8840-c96affa9e19e" providerId="ADAL" clId="{5CE3CB32-3E20-4319-A726-1EB65077DADB}" dt="2024-08-16T19:32:22.208" v="11686" actId="20577"/>
        <pc:sldMkLst>
          <pc:docMk/>
          <pc:sldMk cId="1163436407" sldId="402"/>
        </pc:sldMkLst>
        <pc:spChg chg="mod ord">
          <ac:chgData name="Jason Lillywhite" userId="f5135ee0-6ad9-4b04-8840-c96affa9e19e" providerId="ADAL" clId="{5CE3CB32-3E20-4319-A726-1EB65077DADB}" dt="2024-08-16T19:31:21.500" v="11664" actId="700"/>
          <ac:spMkLst>
            <pc:docMk/>
            <pc:sldMk cId="1163436407" sldId="402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9:31:21.500" v="11664" actId="700"/>
          <ac:spMkLst>
            <pc:docMk/>
            <pc:sldMk cId="1163436407" sldId="402"/>
            <ac:spMk id="3" creationId="{077051F7-7C39-5B0B-EB44-B0B932A61EF6}"/>
          </ac:spMkLst>
        </pc:spChg>
        <pc:spChg chg="add del mod">
          <ac:chgData name="Jason Lillywhite" userId="f5135ee0-6ad9-4b04-8840-c96affa9e19e" providerId="ADAL" clId="{5CE3CB32-3E20-4319-A726-1EB65077DADB}" dt="2024-08-16T19:30:34.455" v="11660" actId="6264"/>
          <ac:spMkLst>
            <pc:docMk/>
            <pc:sldMk cId="1163436407" sldId="402"/>
            <ac:spMk id="4" creationId="{87B8E961-5D04-591D-92A1-6ED76FD7FFBA}"/>
          </ac:spMkLst>
        </pc:spChg>
        <pc:spChg chg="add del mod">
          <ac:chgData name="Jason Lillywhite" userId="f5135ee0-6ad9-4b04-8840-c96affa9e19e" providerId="ADAL" clId="{5CE3CB32-3E20-4319-A726-1EB65077DADB}" dt="2024-08-16T19:30:34.455" v="11660" actId="6264"/>
          <ac:spMkLst>
            <pc:docMk/>
            <pc:sldMk cId="1163436407" sldId="402"/>
            <ac:spMk id="5" creationId="{E0AA94CB-15D2-C481-63ED-814368A4CB59}"/>
          </ac:spMkLst>
        </pc:spChg>
        <pc:spChg chg="add del mod">
          <ac:chgData name="Jason Lillywhite" userId="f5135ee0-6ad9-4b04-8840-c96affa9e19e" providerId="ADAL" clId="{5CE3CB32-3E20-4319-A726-1EB65077DADB}" dt="2024-08-16T19:30:34.455" v="11660" actId="6264"/>
          <ac:spMkLst>
            <pc:docMk/>
            <pc:sldMk cId="1163436407" sldId="402"/>
            <ac:spMk id="6" creationId="{7FD7BE6E-E5B3-267C-EAE1-2523CA3B15B1}"/>
          </ac:spMkLst>
        </pc:spChg>
        <pc:spChg chg="add del mod">
          <ac:chgData name="Jason Lillywhite" userId="f5135ee0-6ad9-4b04-8840-c96affa9e19e" providerId="ADAL" clId="{5CE3CB32-3E20-4319-A726-1EB65077DADB}" dt="2024-08-16T19:30:34.455" v="11660" actId="6264"/>
          <ac:spMkLst>
            <pc:docMk/>
            <pc:sldMk cId="1163436407" sldId="402"/>
            <ac:spMk id="7" creationId="{F2C53706-F142-EF1D-DD84-FEB83C811B8B}"/>
          </ac:spMkLst>
        </pc:spChg>
        <pc:spChg chg="add del mod ord">
          <ac:chgData name="Jason Lillywhite" userId="f5135ee0-6ad9-4b04-8840-c96affa9e19e" providerId="ADAL" clId="{5CE3CB32-3E20-4319-A726-1EB65077DADB}" dt="2024-08-16T19:31:24.259" v="11665"/>
          <ac:spMkLst>
            <pc:docMk/>
            <pc:sldMk cId="1163436407" sldId="402"/>
            <ac:spMk id="8" creationId="{92D75EFB-1E43-9ADD-9974-6EDCDB518BE6}"/>
          </ac:spMkLst>
        </pc:spChg>
        <pc:spChg chg="mod ord">
          <ac:chgData name="Jason Lillywhite" userId="f5135ee0-6ad9-4b04-8840-c96affa9e19e" providerId="ADAL" clId="{5CE3CB32-3E20-4319-A726-1EB65077DADB}" dt="2024-08-16T19:31:21.500" v="11664" actId="700"/>
          <ac:spMkLst>
            <pc:docMk/>
            <pc:sldMk cId="1163436407" sldId="402"/>
            <ac:spMk id="132098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19:32:22.208" v="11686" actId="20577"/>
          <ac:spMkLst>
            <pc:docMk/>
            <pc:sldMk cId="1163436407" sldId="402"/>
            <ac:spMk id="132099" creationId="{00000000-0000-0000-0000-000000000000}"/>
          </ac:spMkLst>
        </pc:spChg>
        <pc:picChg chg="add mod">
          <ac:chgData name="Jason Lillywhite" userId="f5135ee0-6ad9-4b04-8840-c96affa9e19e" providerId="ADAL" clId="{5CE3CB32-3E20-4319-A726-1EB65077DADB}" dt="2024-08-16T19:31:39.567" v="11668" actId="14861"/>
          <ac:picMkLst>
            <pc:docMk/>
            <pc:sldMk cId="1163436407" sldId="402"/>
            <ac:picMk id="9" creationId="{00000000-0000-0000-0000-000000000000}"/>
          </ac:picMkLst>
        </pc:picChg>
      </pc:sldChg>
      <pc:sldChg chg="addSp delSp modSp mod chgLayout">
        <pc:chgData name="Jason Lillywhite" userId="f5135ee0-6ad9-4b04-8840-c96affa9e19e" providerId="ADAL" clId="{5CE3CB32-3E20-4319-A726-1EB65077DADB}" dt="2024-08-16T20:06:23.135" v="11687" actId="6264"/>
        <pc:sldMkLst>
          <pc:docMk/>
          <pc:sldMk cId="2665010182" sldId="403"/>
        </pc:sldMkLst>
        <pc:spChg chg="mod ord">
          <ac:chgData name="Jason Lillywhite" userId="f5135ee0-6ad9-4b04-8840-c96affa9e19e" providerId="ADAL" clId="{5CE3CB32-3E20-4319-A726-1EB65077DADB}" dt="2024-08-16T20:06:23.135" v="11687" actId="6264"/>
          <ac:spMkLst>
            <pc:docMk/>
            <pc:sldMk cId="2665010182" sldId="403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06:23.135" v="11687" actId="6264"/>
          <ac:spMkLst>
            <pc:docMk/>
            <pc:sldMk cId="2665010182" sldId="403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06:23.135" v="11687" actId="6264"/>
          <ac:spMkLst>
            <pc:docMk/>
            <pc:sldMk cId="2665010182" sldId="403"/>
            <ac:spMk id="15" creationId="{456F435D-163A-33CD-9ACE-6D370CA19114}"/>
          </ac:spMkLst>
        </pc:spChg>
        <pc:spChg chg="mod ord">
          <ac:chgData name="Jason Lillywhite" userId="f5135ee0-6ad9-4b04-8840-c96affa9e19e" providerId="ADAL" clId="{5CE3CB32-3E20-4319-A726-1EB65077DADB}" dt="2024-08-16T20:06:23.135" v="11687" actId="6264"/>
          <ac:spMkLst>
            <pc:docMk/>
            <pc:sldMk cId="2665010182" sldId="403"/>
            <ac:spMk id="16" creationId="{054B3EA3-5E16-4F03-AE8E-0D6072C02927}"/>
          </ac:spMkLst>
        </pc:spChg>
        <pc:spChg chg="add del mod">
          <ac:chgData name="Jason Lillywhite" userId="f5135ee0-6ad9-4b04-8840-c96affa9e19e" providerId="ADAL" clId="{5CE3CB32-3E20-4319-A726-1EB65077DADB}" dt="2024-08-16T20:06:23.135" v="11687" actId="6264"/>
          <ac:spMkLst>
            <pc:docMk/>
            <pc:sldMk cId="2665010182" sldId="403"/>
            <ac:spMk id="17" creationId="{0744FF36-C242-09C0-4189-D9F92D8F1371}"/>
          </ac:spMkLst>
        </pc:spChg>
        <pc:spChg chg="add del mod">
          <ac:chgData name="Jason Lillywhite" userId="f5135ee0-6ad9-4b04-8840-c96affa9e19e" providerId="ADAL" clId="{5CE3CB32-3E20-4319-A726-1EB65077DADB}" dt="2024-08-16T20:06:23.135" v="11687" actId="6264"/>
          <ac:spMkLst>
            <pc:docMk/>
            <pc:sldMk cId="2665010182" sldId="403"/>
            <ac:spMk id="18" creationId="{5BAB0076-221A-C420-0E02-4AB6F499EE55}"/>
          </ac:spMkLst>
        </pc:spChg>
        <pc:spChg chg="add del mod">
          <ac:chgData name="Jason Lillywhite" userId="f5135ee0-6ad9-4b04-8840-c96affa9e19e" providerId="ADAL" clId="{5CE3CB32-3E20-4319-A726-1EB65077DADB}" dt="2024-08-16T20:06:23.135" v="11687" actId="6264"/>
          <ac:spMkLst>
            <pc:docMk/>
            <pc:sldMk cId="2665010182" sldId="403"/>
            <ac:spMk id="19" creationId="{62030B02-4AAC-448F-7D87-AA442FDE3D53}"/>
          </ac:spMkLst>
        </pc:spChg>
        <pc:spChg chg="add del mod">
          <ac:chgData name="Jason Lillywhite" userId="f5135ee0-6ad9-4b04-8840-c96affa9e19e" providerId="ADAL" clId="{5CE3CB32-3E20-4319-A726-1EB65077DADB}" dt="2024-08-16T20:06:23.135" v="11687" actId="6264"/>
          <ac:spMkLst>
            <pc:docMk/>
            <pc:sldMk cId="2665010182" sldId="403"/>
            <ac:spMk id="20" creationId="{51270F23-A6F8-E896-9D32-E03E5A468029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6T20:06:28.061" v="11688" actId="6264"/>
        <pc:sldMkLst>
          <pc:docMk/>
          <pc:sldMk cId="1459742672" sldId="404"/>
        </pc:sldMkLst>
        <pc:spChg chg="mod ord">
          <ac:chgData name="Jason Lillywhite" userId="f5135ee0-6ad9-4b04-8840-c96affa9e19e" providerId="ADAL" clId="{5CE3CB32-3E20-4319-A726-1EB65077DADB}" dt="2024-08-16T20:06:28.061" v="11688" actId="6264"/>
          <ac:spMkLst>
            <pc:docMk/>
            <pc:sldMk cId="1459742672" sldId="404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06:28.061" v="11688" actId="6264"/>
          <ac:spMkLst>
            <pc:docMk/>
            <pc:sldMk cId="1459742672" sldId="404"/>
            <ac:spMk id="3" creationId="{4E18DBE2-5FBA-2ADC-002D-99A54BD45599}"/>
          </ac:spMkLst>
        </pc:spChg>
        <pc:spChg chg="add del mod">
          <ac:chgData name="Jason Lillywhite" userId="f5135ee0-6ad9-4b04-8840-c96affa9e19e" providerId="ADAL" clId="{5CE3CB32-3E20-4319-A726-1EB65077DADB}" dt="2024-08-16T20:06:28.061" v="11688" actId="6264"/>
          <ac:spMkLst>
            <pc:docMk/>
            <pc:sldMk cId="1459742672" sldId="404"/>
            <ac:spMk id="4" creationId="{2600A3D9-1320-D84C-D876-D988763E8FE4}"/>
          </ac:spMkLst>
        </pc:spChg>
        <pc:spChg chg="add del mod">
          <ac:chgData name="Jason Lillywhite" userId="f5135ee0-6ad9-4b04-8840-c96affa9e19e" providerId="ADAL" clId="{5CE3CB32-3E20-4319-A726-1EB65077DADB}" dt="2024-08-16T20:06:28.061" v="11688" actId="6264"/>
          <ac:spMkLst>
            <pc:docMk/>
            <pc:sldMk cId="1459742672" sldId="404"/>
            <ac:spMk id="5" creationId="{51A16A1D-DA27-7463-A176-C1FBF25ECFB5}"/>
          </ac:spMkLst>
        </pc:spChg>
        <pc:spChg chg="add del mod">
          <ac:chgData name="Jason Lillywhite" userId="f5135ee0-6ad9-4b04-8840-c96affa9e19e" providerId="ADAL" clId="{5CE3CB32-3E20-4319-A726-1EB65077DADB}" dt="2024-08-16T20:06:28.061" v="11688" actId="6264"/>
          <ac:spMkLst>
            <pc:docMk/>
            <pc:sldMk cId="1459742672" sldId="404"/>
            <ac:spMk id="6" creationId="{FF1D9C12-8C5B-9658-A9A6-271EA459737D}"/>
          </ac:spMkLst>
        </pc:spChg>
        <pc:spChg chg="add del mod">
          <ac:chgData name="Jason Lillywhite" userId="f5135ee0-6ad9-4b04-8840-c96affa9e19e" providerId="ADAL" clId="{5CE3CB32-3E20-4319-A726-1EB65077DADB}" dt="2024-08-16T20:06:28.061" v="11688" actId="6264"/>
          <ac:spMkLst>
            <pc:docMk/>
            <pc:sldMk cId="1459742672" sldId="404"/>
            <ac:spMk id="7" creationId="{5BEED5EC-E991-3767-C927-09AA10E6DC09}"/>
          </ac:spMkLst>
        </pc:spChg>
        <pc:spChg chg="mod ord">
          <ac:chgData name="Jason Lillywhite" userId="f5135ee0-6ad9-4b04-8840-c96affa9e19e" providerId="ADAL" clId="{5CE3CB32-3E20-4319-A726-1EB65077DADB}" dt="2024-08-16T20:06:28.061" v="11688" actId="6264"/>
          <ac:spMkLst>
            <pc:docMk/>
            <pc:sldMk cId="1459742672" sldId="404"/>
            <ac:spMk id="134146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06:28.061" v="11688" actId="6264"/>
          <ac:spMkLst>
            <pc:docMk/>
            <pc:sldMk cId="1459742672" sldId="404"/>
            <ac:spMk id="134147" creationId="{00000000-0000-0000-0000-000000000000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6T20:06:35.272" v="11690" actId="478"/>
        <pc:sldMkLst>
          <pc:docMk/>
          <pc:sldMk cId="1286492797" sldId="405"/>
        </pc:sldMkLst>
        <pc:spChg chg="mod ord">
          <ac:chgData name="Jason Lillywhite" userId="f5135ee0-6ad9-4b04-8840-c96affa9e19e" providerId="ADAL" clId="{5CE3CB32-3E20-4319-A726-1EB65077DADB}" dt="2024-08-16T20:06:32.427" v="11689" actId="6264"/>
          <ac:spMkLst>
            <pc:docMk/>
            <pc:sldMk cId="1286492797" sldId="405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06:32.427" v="11689" actId="6264"/>
          <ac:spMkLst>
            <pc:docMk/>
            <pc:sldMk cId="1286492797" sldId="405"/>
            <ac:spMk id="3" creationId="{743D9CF5-5005-5B04-165F-BE2D7F473838}"/>
          </ac:spMkLst>
        </pc:spChg>
        <pc:spChg chg="mod ord">
          <ac:chgData name="Jason Lillywhite" userId="f5135ee0-6ad9-4b04-8840-c96affa9e19e" providerId="ADAL" clId="{5CE3CB32-3E20-4319-A726-1EB65077DADB}" dt="2024-08-16T20:06:32.427" v="11689" actId="6264"/>
          <ac:spMkLst>
            <pc:docMk/>
            <pc:sldMk cId="1286492797" sldId="405"/>
            <ac:spMk id="4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6T20:06:32.427" v="11689" actId="6264"/>
          <ac:spMkLst>
            <pc:docMk/>
            <pc:sldMk cId="1286492797" sldId="405"/>
            <ac:spMk id="6" creationId="{5EE853F0-83BA-1D18-67E4-22C9512FE911}"/>
          </ac:spMkLst>
        </pc:spChg>
        <pc:spChg chg="mod ord">
          <ac:chgData name="Jason Lillywhite" userId="f5135ee0-6ad9-4b04-8840-c96affa9e19e" providerId="ADAL" clId="{5CE3CB32-3E20-4319-A726-1EB65077DADB}" dt="2024-08-16T20:06:32.427" v="11689" actId="6264"/>
          <ac:spMkLst>
            <pc:docMk/>
            <pc:sldMk cId="1286492797" sldId="405"/>
            <ac:spMk id="7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6T20:06:32.427" v="11689" actId="6264"/>
          <ac:spMkLst>
            <pc:docMk/>
            <pc:sldMk cId="1286492797" sldId="405"/>
            <ac:spMk id="8" creationId="{2BEB2EFA-FD19-8052-8BC9-01081A043E7E}"/>
          </ac:spMkLst>
        </pc:spChg>
        <pc:spChg chg="add del mod">
          <ac:chgData name="Jason Lillywhite" userId="f5135ee0-6ad9-4b04-8840-c96affa9e19e" providerId="ADAL" clId="{5CE3CB32-3E20-4319-A726-1EB65077DADB}" dt="2024-08-16T20:06:32.427" v="11689" actId="6264"/>
          <ac:spMkLst>
            <pc:docMk/>
            <pc:sldMk cId="1286492797" sldId="405"/>
            <ac:spMk id="11" creationId="{55662A07-E685-8E3E-063E-0620AAA32C7F}"/>
          </ac:spMkLst>
        </pc:spChg>
        <pc:spChg chg="add del mod">
          <ac:chgData name="Jason Lillywhite" userId="f5135ee0-6ad9-4b04-8840-c96affa9e19e" providerId="ADAL" clId="{5CE3CB32-3E20-4319-A726-1EB65077DADB}" dt="2024-08-16T20:06:32.427" v="11689" actId="6264"/>
          <ac:spMkLst>
            <pc:docMk/>
            <pc:sldMk cId="1286492797" sldId="405"/>
            <ac:spMk id="12" creationId="{5D1C562F-D850-8603-1BDD-ABED6FC7ED4C}"/>
          </ac:spMkLst>
        </pc:spChg>
        <pc:spChg chg="add del mod ord">
          <ac:chgData name="Jason Lillywhite" userId="f5135ee0-6ad9-4b04-8840-c96affa9e19e" providerId="ADAL" clId="{5CE3CB32-3E20-4319-A726-1EB65077DADB}" dt="2024-08-16T20:06:35.272" v="11690" actId="478"/>
          <ac:spMkLst>
            <pc:docMk/>
            <pc:sldMk cId="1286492797" sldId="405"/>
            <ac:spMk id="13" creationId="{698ED135-8186-076D-CB8C-CDDE288B3920}"/>
          </ac:spMkLst>
        </pc:spChg>
        <pc:spChg chg="del">
          <ac:chgData name="Jason Lillywhite" userId="f5135ee0-6ad9-4b04-8840-c96affa9e19e" providerId="ADAL" clId="{5CE3CB32-3E20-4319-A726-1EB65077DADB}" dt="2024-08-16T20:06:32.427" v="11689" actId="6264"/>
          <ac:spMkLst>
            <pc:docMk/>
            <pc:sldMk cId="1286492797" sldId="405"/>
            <ac:spMk id="14" creationId="{F51A4D6E-AFE9-D56B-BB67-3C383287891C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6T20:07:16.971" v="11697" actId="20577"/>
        <pc:sldMkLst>
          <pc:docMk/>
          <pc:sldMk cId="1122937151" sldId="406"/>
        </pc:sldMkLst>
        <pc:spChg chg="mod ord">
          <ac:chgData name="Jason Lillywhite" userId="f5135ee0-6ad9-4b04-8840-c96affa9e19e" providerId="ADAL" clId="{5CE3CB32-3E20-4319-A726-1EB65077DADB}" dt="2024-08-16T20:06:41.839" v="11691" actId="6264"/>
          <ac:spMkLst>
            <pc:docMk/>
            <pc:sldMk cId="1122937151" sldId="40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06:41.839" v="11691" actId="6264"/>
          <ac:spMkLst>
            <pc:docMk/>
            <pc:sldMk cId="1122937151" sldId="406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6T20:06:41.839" v="11691" actId="6264"/>
          <ac:spMkLst>
            <pc:docMk/>
            <pc:sldMk cId="1122937151" sldId="406"/>
            <ac:spMk id="4" creationId="{5267A86C-6C50-9FBB-A759-C30F86273012}"/>
          </ac:spMkLst>
        </pc:spChg>
        <pc:spChg chg="mod ord">
          <ac:chgData name="Jason Lillywhite" userId="f5135ee0-6ad9-4b04-8840-c96affa9e19e" providerId="ADAL" clId="{5CE3CB32-3E20-4319-A726-1EB65077DADB}" dt="2024-08-16T20:06:41.839" v="11691" actId="6264"/>
          <ac:spMkLst>
            <pc:docMk/>
            <pc:sldMk cId="1122937151" sldId="406"/>
            <ac:spMk id="6" creationId="{C3406191-4489-7900-979E-36207EB67F80}"/>
          </ac:spMkLst>
        </pc:spChg>
        <pc:spChg chg="mod ord">
          <ac:chgData name="Jason Lillywhite" userId="f5135ee0-6ad9-4b04-8840-c96affa9e19e" providerId="ADAL" clId="{5CE3CB32-3E20-4319-A726-1EB65077DADB}" dt="2024-08-16T20:07:16.971" v="11697" actId="20577"/>
          <ac:spMkLst>
            <pc:docMk/>
            <pc:sldMk cId="1122937151" sldId="406"/>
            <ac:spMk id="7" creationId="{68B77074-CCCA-4208-9772-398EDCC3A137}"/>
          </ac:spMkLst>
        </pc:spChg>
        <pc:spChg chg="add del mod">
          <ac:chgData name="Jason Lillywhite" userId="f5135ee0-6ad9-4b04-8840-c96affa9e19e" providerId="ADAL" clId="{5CE3CB32-3E20-4319-A726-1EB65077DADB}" dt="2024-08-16T20:06:41.839" v="11691" actId="6264"/>
          <ac:spMkLst>
            <pc:docMk/>
            <pc:sldMk cId="1122937151" sldId="406"/>
            <ac:spMk id="8" creationId="{47883648-478F-4A08-C71D-2BAEC18ADF06}"/>
          </ac:spMkLst>
        </pc:spChg>
        <pc:spChg chg="add del mod">
          <ac:chgData name="Jason Lillywhite" userId="f5135ee0-6ad9-4b04-8840-c96affa9e19e" providerId="ADAL" clId="{5CE3CB32-3E20-4319-A726-1EB65077DADB}" dt="2024-08-16T20:06:41.839" v="11691" actId="6264"/>
          <ac:spMkLst>
            <pc:docMk/>
            <pc:sldMk cId="1122937151" sldId="406"/>
            <ac:spMk id="9" creationId="{454DB122-9B5D-5C05-61AD-1C7073FDA85B}"/>
          </ac:spMkLst>
        </pc:spChg>
        <pc:spChg chg="add del mod">
          <ac:chgData name="Jason Lillywhite" userId="f5135ee0-6ad9-4b04-8840-c96affa9e19e" providerId="ADAL" clId="{5CE3CB32-3E20-4319-A726-1EB65077DADB}" dt="2024-08-16T20:06:41.839" v="11691" actId="6264"/>
          <ac:spMkLst>
            <pc:docMk/>
            <pc:sldMk cId="1122937151" sldId="406"/>
            <ac:spMk id="10" creationId="{4EE6F8A7-C786-EE2F-E604-2F90B643F806}"/>
          </ac:spMkLst>
        </pc:spChg>
        <pc:spChg chg="add del mod ord">
          <ac:chgData name="Jason Lillywhite" userId="f5135ee0-6ad9-4b04-8840-c96affa9e19e" providerId="ADAL" clId="{5CE3CB32-3E20-4319-A726-1EB65077DADB}" dt="2024-08-16T20:06:44.513" v="11692" actId="478"/>
          <ac:spMkLst>
            <pc:docMk/>
            <pc:sldMk cId="1122937151" sldId="406"/>
            <ac:spMk id="11" creationId="{47D0A7A6-328C-7E4B-4FB8-8A0922DFFE84}"/>
          </ac:spMkLst>
        </pc:spChg>
        <pc:spChg chg="del">
          <ac:chgData name="Jason Lillywhite" userId="f5135ee0-6ad9-4b04-8840-c96affa9e19e" providerId="ADAL" clId="{5CE3CB32-3E20-4319-A726-1EB65077DADB}" dt="2024-08-16T20:06:41.839" v="11691" actId="6264"/>
          <ac:spMkLst>
            <pc:docMk/>
            <pc:sldMk cId="1122937151" sldId="406"/>
            <ac:spMk id="12" creationId="{B53F647A-7F38-0F8C-6A26-7D356DBE0C0F}"/>
          </ac:spMkLst>
        </pc:spChg>
      </pc:sldChg>
      <pc:sldChg chg="del">
        <pc:chgData name="Jason Lillywhite" userId="f5135ee0-6ad9-4b04-8840-c96affa9e19e" providerId="ADAL" clId="{5CE3CB32-3E20-4319-A726-1EB65077DADB}" dt="2024-08-16T20:07:41.525" v="11698" actId="2696"/>
        <pc:sldMkLst>
          <pc:docMk/>
          <pc:sldMk cId="2052742156" sldId="408"/>
        </pc:sldMkLst>
      </pc:sldChg>
      <pc:sldChg chg="addSp delSp modSp mod modAnim chgLayout">
        <pc:chgData name="Jason Lillywhite" userId="f5135ee0-6ad9-4b04-8840-c96affa9e19e" providerId="ADAL" clId="{5CE3CB32-3E20-4319-A726-1EB65077DADB}" dt="2024-08-16T20:08:32.922" v="11703" actId="20577"/>
        <pc:sldMkLst>
          <pc:docMk/>
          <pc:sldMk cId="98565591" sldId="409"/>
        </pc:sldMkLst>
        <pc:spChg chg="mod ord">
          <ac:chgData name="Jason Lillywhite" userId="f5135ee0-6ad9-4b04-8840-c96affa9e19e" providerId="ADAL" clId="{5CE3CB32-3E20-4319-A726-1EB65077DADB}" dt="2024-08-16T20:07:45.256" v="11699" actId="6264"/>
          <ac:spMkLst>
            <pc:docMk/>
            <pc:sldMk cId="98565591" sldId="409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08:32.922" v="11703" actId="20577"/>
          <ac:spMkLst>
            <pc:docMk/>
            <pc:sldMk cId="98565591" sldId="409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07:45.256" v="11699" actId="6264"/>
          <ac:spMkLst>
            <pc:docMk/>
            <pc:sldMk cId="98565591" sldId="409"/>
            <ac:spMk id="4" creationId="{F1CD0E08-391B-9B2D-E78F-EFD426B2D660}"/>
          </ac:spMkLst>
        </pc:spChg>
        <pc:spChg chg="mod ord">
          <ac:chgData name="Jason Lillywhite" userId="f5135ee0-6ad9-4b04-8840-c96affa9e19e" providerId="ADAL" clId="{5CE3CB32-3E20-4319-A726-1EB65077DADB}" dt="2024-08-16T20:07:45.256" v="11699" actId="6264"/>
          <ac:spMkLst>
            <pc:docMk/>
            <pc:sldMk cId="98565591" sldId="409"/>
            <ac:spMk id="5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6T20:07:45.256" v="11699" actId="6264"/>
          <ac:spMkLst>
            <pc:docMk/>
            <pc:sldMk cId="98565591" sldId="409"/>
            <ac:spMk id="6" creationId="{975ABA2B-5571-BB74-0433-655D3AF202C7}"/>
          </ac:spMkLst>
        </pc:spChg>
        <pc:spChg chg="add del mod">
          <ac:chgData name="Jason Lillywhite" userId="f5135ee0-6ad9-4b04-8840-c96affa9e19e" providerId="ADAL" clId="{5CE3CB32-3E20-4319-A726-1EB65077DADB}" dt="2024-08-16T20:07:45.256" v="11699" actId="6264"/>
          <ac:spMkLst>
            <pc:docMk/>
            <pc:sldMk cId="98565591" sldId="409"/>
            <ac:spMk id="7" creationId="{1BA5EBFD-9CBA-F027-3C84-6D421AA6F1B7}"/>
          </ac:spMkLst>
        </pc:spChg>
        <pc:spChg chg="add del mod">
          <ac:chgData name="Jason Lillywhite" userId="f5135ee0-6ad9-4b04-8840-c96affa9e19e" providerId="ADAL" clId="{5CE3CB32-3E20-4319-A726-1EB65077DADB}" dt="2024-08-16T20:07:45.256" v="11699" actId="6264"/>
          <ac:spMkLst>
            <pc:docMk/>
            <pc:sldMk cId="98565591" sldId="409"/>
            <ac:spMk id="8" creationId="{AE02C8F5-1966-809F-EB46-7EBEC76D3349}"/>
          </ac:spMkLst>
        </pc:spChg>
        <pc:spChg chg="add del mod">
          <ac:chgData name="Jason Lillywhite" userId="f5135ee0-6ad9-4b04-8840-c96affa9e19e" providerId="ADAL" clId="{5CE3CB32-3E20-4319-A726-1EB65077DADB}" dt="2024-08-16T20:07:45.256" v="11699" actId="6264"/>
          <ac:spMkLst>
            <pc:docMk/>
            <pc:sldMk cId="98565591" sldId="409"/>
            <ac:spMk id="9" creationId="{262F0C2D-97F2-3E56-B6FE-18B3C0F1F85A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6T20:08:39.426" v="11704" actId="6264"/>
        <pc:sldMkLst>
          <pc:docMk/>
          <pc:sldMk cId="2318568102" sldId="410"/>
        </pc:sldMkLst>
        <pc:spChg chg="mod ord">
          <ac:chgData name="Jason Lillywhite" userId="f5135ee0-6ad9-4b04-8840-c96affa9e19e" providerId="ADAL" clId="{5CE3CB32-3E20-4319-A726-1EB65077DADB}" dt="2024-08-16T20:08:39.426" v="11704" actId="6264"/>
          <ac:spMkLst>
            <pc:docMk/>
            <pc:sldMk cId="2318568102" sldId="410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08:39.426" v="11704" actId="6264"/>
          <ac:spMkLst>
            <pc:docMk/>
            <pc:sldMk cId="2318568102" sldId="410"/>
            <ac:spMk id="4" creationId="{F547F0E1-814C-4F13-325C-D5498B2451D1}"/>
          </ac:spMkLst>
        </pc:spChg>
        <pc:spChg chg="add del mod">
          <ac:chgData name="Jason Lillywhite" userId="f5135ee0-6ad9-4b04-8840-c96affa9e19e" providerId="ADAL" clId="{5CE3CB32-3E20-4319-A726-1EB65077DADB}" dt="2024-08-16T20:08:39.426" v="11704" actId="6264"/>
          <ac:spMkLst>
            <pc:docMk/>
            <pc:sldMk cId="2318568102" sldId="410"/>
            <ac:spMk id="5" creationId="{C84A43C4-F801-7F16-A01A-4E7660F03837}"/>
          </ac:spMkLst>
        </pc:spChg>
        <pc:spChg chg="add del mod">
          <ac:chgData name="Jason Lillywhite" userId="f5135ee0-6ad9-4b04-8840-c96affa9e19e" providerId="ADAL" clId="{5CE3CB32-3E20-4319-A726-1EB65077DADB}" dt="2024-08-16T20:08:39.426" v="11704" actId="6264"/>
          <ac:spMkLst>
            <pc:docMk/>
            <pc:sldMk cId="2318568102" sldId="410"/>
            <ac:spMk id="6" creationId="{BFED5A10-1068-54FF-33E7-2B4AF6F5605C}"/>
          </ac:spMkLst>
        </pc:spChg>
        <pc:spChg chg="add del mod">
          <ac:chgData name="Jason Lillywhite" userId="f5135ee0-6ad9-4b04-8840-c96affa9e19e" providerId="ADAL" clId="{5CE3CB32-3E20-4319-A726-1EB65077DADB}" dt="2024-08-16T20:08:39.426" v="11704" actId="6264"/>
          <ac:spMkLst>
            <pc:docMk/>
            <pc:sldMk cId="2318568102" sldId="410"/>
            <ac:spMk id="7" creationId="{903B5673-69D0-9B22-8401-86EDC91D557B}"/>
          </ac:spMkLst>
        </pc:spChg>
        <pc:spChg chg="add del mod">
          <ac:chgData name="Jason Lillywhite" userId="f5135ee0-6ad9-4b04-8840-c96affa9e19e" providerId="ADAL" clId="{5CE3CB32-3E20-4319-A726-1EB65077DADB}" dt="2024-08-16T20:08:39.426" v="11704" actId="6264"/>
          <ac:spMkLst>
            <pc:docMk/>
            <pc:sldMk cId="2318568102" sldId="410"/>
            <ac:spMk id="8" creationId="{67CAE8D9-339C-2AD5-5921-39A2AC4DB673}"/>
          </ac:spMkLst>
        </pc:spChg>
        <pc:spChg chg="mod ord">
          <ac:chgData name="Jason Lillywhite" userId="f5135ee0-6ad9-4b04-8840-c96affa9e19e" providerId="ADAL" clId="{5CE3CB32-3E20-4319-A726-1EB65077DADB}" dt="2024-08-16T20:08:39.426" v="11704" actId="6264"/>
          <ac:spMkLst>
            <pc:docMk/>
            <pc:sldMk cId="2318568102" sldId="410"/>
            <ac:spMk id="135170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08:39.426" v="11704" actId="6264"/>
          <ac:spMkLst>
            <pc:docMk/>
            <pc:sldMk cId="2318568102" sldId="410"/>
            <ac:spMk id="135171" creationId="{00000000-0000-0000-0000-000000000000}"/>
          </ac:spMkLst>
        </pc:spChg>
      </pc:sldChg>
      <pc:sldChg chg="addSp delSp modSp mod setBg modClrScheme chgLayout">
        <pc:chgData name="Jason Lillywhite" userId="f5135ee0-6ad9-4b04-8840-c96affa9e19e" providerId="ADAL" clId="{5CE3CB32-3E20-4319-A726-1EB65077DADB}" dt="2024-08-18T21:55:56.566" v="12362" actId="20577"/>
        <pc:sldMkLst>
          <pc:docMk/>
          <pc:sldMk cId="3989081899" sldId="411"/>
        </pc:sldMkLst>
        <pc:spChg chg="mod ord">
          <ac:chgData name="Jason Lillywhite" userId="f5135ee0-6ad9-4b04-8840-c96affa9e19e" providerId="ADAL" clId="{5CE3CB32-3E20-4319-A726-1EB65077DADB}" dt="2024-08-18T21:52:57.108" v="12218" actId="700"/>
          <ac:spMkLst>
            <pc:docMk/>
            <pc:sldMk cId="3989081899" sldId="411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8T21:55:56.566" v="12362" actId="20577"/>
          <ac:spMkLst>
            <pc:docMk/>
            <pc:sldMk cId="3989081899" sldId="411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8T21:52:57.108" v="12218" actId="700"/>
          <ac:spMkLst>
            <pc:docMk/>
            <pc:sldMk cId="3989081899" sldId="411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8T21:52:57.108" v="12218" actId="700"/>
          <ac:spMkLst>
            <pc:docMk/>
            <pc:sldMk cId="3989081899" sldId="411"/>
            <ac:spMk id="5" creationId="{27C3144C-E6B1-21A7-B98F-12A281DEB811}"/>
          </ac:spMkLst>
        </pc:spChg>
        <pc:spChg chg="add del mod ord">
          <ac:chgData name="Jason Lillywhite" userId="f5135ee0-6ad9-4b04-8840-c96affa9e19e" providerId="ADAL" clId="{5CE3CB32-3E20-4319-A726-1EB65077DADB}" dt="2024-08-18T21:53:04.995" v="12220" actId="478"/>
          <ac:spMkLst>
            <pc:docMk/>
            <pc:sldMk cId="3989081899" sldId="411"/>
            <ac:spMk id="6" creationId="{113DA210-F677-21D7-10D3-B04D42C2A952}"/>
          </ac:spMkLst>
        </pc:spChg>
        <pc:spChg chg="add del mod">
          <ac:chgData name="Jason Lillywhite" userId="f5135ee0-6ad9-4b04-8840-c96affa9e19e" providerId="ADAL" clId="{5CE3CB32-3E20-4319-A726-1EB65077DADB}" dt="2024-08-16T20:08:43.867" v="11705" actId="6264"/>
          <ac:spMkLst>
            <pc:docMk/>
            <pc:sldMk cId="3989081899" sldId="411"/>
            <ac:spMk id="6" creationId="{6B21E590-C92A-39ED-FB38-3D2C64390B00}"/>
          </ac:spMkLst>
        </pc:spChg>
        <pc:spChg chg="add del mod">
          <ac:chgData name="Jason Lillywhite" userId="f5135ee0-6ad9-4b04-8840-c96affa9e19e" providerId="ADAL" clId="{5CE3CB32-3E20-4319-A726-1EB65077DADB}" dt="2024-08-16T20:08:43.867" v="11705" actId="6264"/>
          <ac:spMkLst>
            <pc:docMk/>
            <pc:sldMk cId="3989081899" sldId="411"/>
            <ac:spMk id="7" creationId="{6B1E2BDC-289B-AD02-AF15-08AC0CE6CD23}"/>
          </ac:spMkLst>
        </pc:spChg>
        <pc:spChg chg="add del mod">
          <ac:chgData name="Jason Lillywhite" userId="f5135ee0-6ad9-4b04-8840-c96affa9e19e" providerId="ADAL" clId="{5CE3CB32-3E20-4319-A726-1EB65077DADB}" dt="2024-08-16T20:08:43.867" v="11705" actId="6264"/>
          <ac:spMkLst>
            <pc:docMk/>
            <pc:sldMk cId="3989081899" sldId="411"/>
            <ac:spMk id="8" creationId="{F7573AFC-6D3B-3592-6080-21DAD8ADCFCB}"/>
          </ac:spMkLst>
        </pc:spChg>
        <pc:spChg chg="add del mod">
          <ac:chgData name="Jason Lillywhite" userId="f5135ee0-6ad9-4b04-8840-c96affa9e19e" providerId="ADAL" clId="{5CE3CB32-3E20-4319-A726-1EB65077DADB}" dt="2024-08-16T20:08:43.867" v="11705" actId="6264"/>
          <ac:spMkLst>
            <pc:docMk/>
            <pc:sldMk cId="3989081899" sldId="411"/>
            <ac:spMk id="9" creationId="{5F7E118B-12B6-2BD1-CA56-D59456DE016A}"/>
          </ac:spMkLst>
        </pc:spChg>
        <pc:spChg chg="mod topLvl">
          <ac:chgData name="Jason Lillywhite" userId="f5135ee0-6ad9-4b04-8840-c96affa9e19e" providerId="ADAL" clId="{5CE3CB32-3E20-4319-A726-1EB65077DADB}" dt="2024-08-18T21:54:52.088" v="12230" actId="164"/>
          <ac:spMkLst>
            <pc:docMk/>
            <pc:sldMk cId="3989081899" sldId="411"/>
            <ac:spMk id="10" creationId="{1C3F3BDB-0F9B-D2D0-7BE2-3F738B3F8F92}"/>
          </ac:spMkLst>
        </pc:spChg>
        <pc:spChg chg="mod">
          <ac:chgData name="Jason Lillywhite" userId="f5135ee0-6ad9-4b04-8840-c96affa9e19e" providerId="ADAL" clId="{5CE3CB32-3E20-4319-A726-1EB65077DADB}" dt="2024-08-18T21:53:34.446" v="12225" actId="165"/>
          <ac:spMkLst>
            <pc:docMk/>
            <pc:sldMk cId="3989081899" sldId="411"/>
            <ac:spMk id="12" creationId="{60A17C9F-E802-5DD9-A705-F379D33DAA3C}"/>
          </ac:spMkLst>
        </pc:spChg>
        <pc:spChg chg="mod">
          <ac:chgData name="Jason Lillywhite" userId="f5135ee0-6ad9-4b04-8840-c96affa9e19e" providerId="ADAL" clId="{5CE3CB32-3E20-4319-A726-1EB65077DADB}" dt="2024-08-18T21:53:34.446" v="12225" actId="165"/>
          <ac:spMkLst>
            <pc:docMk/>
            <pc:sldMk cId="3989081899" sldId="411"/>
            <ac:spMk id="13" creationId="{ADF071B6-9208-C448-3476-BE8BE4AF7FA1}"/>
          </ac:spMkLst>
        </pc:spChg>
        <pc:spChg chg="mod">
          <ac:chgData name="Jason Lillywhite" userId="f5135ee0-6ad9-4b04-8840-c96affa9e19e" providerId="ADAL" clId="{5CE3CB32-3E20-4319-A726-1EB65077DADB}" dt="2024-08-18T21:53:34.446" v="12225" actId="165"/>
          <ac:spMkLst>
            <pc:docMk/>
            <pc:sldMk cId="3989081899" sldId="411"/>
            <ac:spMk id="14" creationId="{C622CF41-FEF0-C8AD-7FF9-EECC94951FA3}"/>
          </ac:spMkLst>
        </pc:spChg>
        <pc:spChg chg="mod">
          <ac:chgData name="Jason Lillywhite" userId="f5135ee0-6ad9-4b04-8840-c96affa9e19e" providerId="ADAL" clId="{5CE3CB32-3E20-4319-A726-1EB65077DADB}" dt="2024-08-18T21:53:34.446" v="12225" actId="165"/>
          <ac:spMkLst>
            <pc:docMk/>
            <pc:sldMk cId="3989081899" sldId="411"/>
            <ac:spMk id="15" creationId="{A0D0513C-B1BC-0AF6-A4B2-5EDFF3EC61F1}"/>
          </ac:spMkLst>
        </pc:spChg>
        <pc:spChg chg="mod">
          <ac:chgData name="Jason Lillywhite" userId="f5135ee0-6ad9-4b04-8840-c96affa9e19e" providerId="ADAL" clId="{5CE3CB32-3E20-4319-A726-1EB65077DADB}" dt="2024-08-18T21:53:34.446" v="12225" actId="165"/>
          <ac:spMkLst>
            <pc:docMk/>
            <pc:sldMk cId="3989081899" sldId="411"/>
            <ac:spMk id="16" creationId="{BA9ED018-BEF6-89F1-E86F-DE0E60A4D382}"/>
          </ac:spMkLst>
        </pc:spChg>
        <pc:spChg chg="mod">
          <ac:chgData name="Jason Lillywhite" userId="f5135ee0-6ad9-4b04-8840-c96affa9e19e" providerId="ADAL" clId="{5CE3CB32-3E20-4319-A726-1EB65077DADB}" dt="2024-08-18T21:53:34.446" v="12225" actId="165"/>
          <ac:spMkLst>
            <pc:docMk/>
            <pc:sldMk cId="3989081899" sldId="411"/>
            <ac:spMk id="17" creationId="{250F1242-7357-33C5-7AD1-8DA172483BA6}"/>
          </ac:spMkLst>
        </pc:spChg>
        <pc:spChg chg="mod">
          <ac:chgData name="Jason Lillywhite" userId="f5135ee0-6ad9-4b04-8840-c96affa9e19e" providerId="ADAL" clId="{5CE3CB32-3E20-4319-A726-1EB65077DADB}" dt="2024-08-18T21:53:34.446" v="12225" actId="165"/>
          <ac:spMkLst>
            <pc:docMk/>
            <pc:sldMk cId="3989081899" sldId="411"/>
            <ac:spMk id="18" creationId="{E626BEA3-3AE9-D653-C57B-AF9EBF4F5760}"/>
          </ac:spMkLst>
        </pc:spChg>
        <pc:spChg chg="mod">
          <ac:chgData name="Jason Lillywhite" userId="f5135ee0-6ad9-4b04-8840-c96affa9e19e" providerId="ADAL" clId="{5CE3CB32-3E20-4319-A726-1EB65077DADB}" dt="2024-08-18T21:53:34.446" v="12225" actId="165"/>
          <ac:spMkLst>
            <pc:docMk/>
            <pc:sldMk cId="3989081899" sldId="411"/>
            <ac:spMk id="19" creationId="{BFF100C0-62C3-020C-A61B-B67A3E045CDC}"/>
          </ac:spMkLst>
        </pc:spChg>
        <pc:spChg chg="mod">
          <ac:chgData name="Jason Lillywhite" userId="f5135ee0-6ad9-4b04-8840-c96affa9e19e" providerId="ADAL" clId="{5CE3CB32-3E20-4319-A726-1EB65077DADB}" dt="2024-08-18T21:54:52.088" v="12230" actId="164"/>
          <ac:spMkLst>
            <pc:docMk/>
            <pc:sldMk cId="3989081899" sldId="411"/>
            <ac:spMk id="23" creationId="{47A4BCE6-450C-9BAC-CB95-EC399C6346F5}"/>
          </ac:spMkLst>
        </pc:spChg>
        <pc:spChg chg="mod">
          <ac:chgData name="Jason Lillywhite" userId="f5135ee0-6ad9-4b04-8840-c96affa9e19e" providerId="ADAL" clId="{5CE3CB32-3E20-4319-A726-1EB65077DADB}" dt="2024-08-18T21:54:52.088" v="12230" actId="164"/>
          <ac:spMkLst>
            <pc:docMk/>
            <pc:sldMk cId="3989081899" sldId="411"/>
            <ac:spMk id="24" creationId="{6778D3C9-7A19-36ED-E25B-CF5BC8983101}"/>
          </ac:spMkLst>
        </pc:spChg>
        <pc:spChg chg="mod">
          <ac:chgData name="Jason Lillywhite" userId="f5135ee0-6ad9-4b04-8840-c96affa9e19e" providerId="ADAL" clId="{5CE3CB32-3E20-4319-A726-1EB65077DADB}" dt="2024-08-18T21:54:52.088" v="12230" actId="164"/>
          <ac:spMkLst>
            <pc:docMk/>
            <pc:sldMk cId="3989081899" sldId="411"/>
            <ac:spMk id="25" creationId="{8CB04E1D-A053-94BB-1099-335201D6787D}"/>
          </ac:spMkLst>
        </pc:spChg>
        <pc:spChg chg="mod">
          <ac:chgData name="Jason Lillywhite" userId="f5135ee0-6ad9-4b04-8840-c96affa9e19e" providerId="ADAL" clId="{5CE3CB32-3E20-4319-A726-1EB65077DADB}" dt="2024-08-18T21:54:52.088" v="12230" actId="164"/>
          <ac:spMkLst>
            <pc:docMk/>
            <pc:sldMk cId="3989081899" sldId="411"/>
            <ac:spMk id="26" creationId="{D9E53C5E-99C1-6B3A-B526-726362420A53}"/>
          </ac:spMkLst>
        </pc:spChg>
        <pc:spChg chg="mod">
          <ac:chgData name="Jason Lillywhite" userId="f5135ee0-6ad9-4b04-8840-c96affa9e19e" providerId="ADAL" clId="{5CE3CB32-3E20-4319-A726-1EB65077DADB}" dt="2024-08-18T21:54:52.088" v="12230" actId="164"/>
          <ac:spMkLst>
            <pc:docMk/>
            <pc:sldMk cId="3989081899" sldId="411"/>
            <ac:spMk id="27" creationId="{28716CC1-7F89-0272-D1E2-8468DE85EEBF}"/>
          </ac:spMkLst>
        </pc:spChg>
        <pc:spChg chg="mod">
          <ac:chgData name="Jason Lillywhite" userId="f5135ee0-6ad9-4b04-8840-c96affa9e19e" providerId="ADAL" clId="{5CE3CB32-3E20-4319-A726-1EB65077DADB}" dt="2024-08-18T21:54:52.088" v="12230" actId="164"/>
          <ac:spMkLst>
            <pc:docMk/>
            <pc:sldMk cId="3989081899" sldId="411"/>
            <ac:spMk id="28" creationId="{0C6610DB-0809-8D96-8268-B8EA48C40515}"/>
          </ac:spMkLst>
        </pc:spChg>
        <pc:grpChg chg="add del mod">
          <ac:chgData name="Jason Lillywhite" userId="f5135ee0-6ad9-4b04-8840-c96affa9e19e" providerId="ADAL" clId="{5CE3CB32-3E20-4319-A726-1EB65077DADB}" dt="2024-08-18T21:53:34.446" v="12225" actId="165"/>
          <ac:grpSpMkLst>
            <pc:docMk/>
            <pc:sldMk cId="3989081899" sldId="411"/>
            <ac:grpSpMk id="7" creationId="{4A3930AF-9197-94B0-B133-C844A00DD33F}"/>
          </ac:grpSpMkLst>
        </pc:grpChg>
        <pc:grpChg chg="mod topLvl">
          <ac:chgData name="Jason Lillywhite" userId="f5135ee0-6ad9-4b04-8840-c96affa9e19e" providerId="ADAL" clId="{5CE3CB32-3E20-4319-A726-1EB65077DADB}" dt="2024-08-18T21:54:52.088" v="12230" actId="164"/>
          <ac:grpSpMkLst>
            <pc:docMk/>
            <pc:sldMk cId="3989081899" sldId="411"/>
            <ac:grpSpMk id="8" creationId="{E17F97B4-076C-22BB-05EE-E921A2F2E968}"/>
          </ac:grpSpMkLst>
        </pc:grpChg>
        <pc:grpChg chg="del mod">
          <ac:chgData name="Jason Lillywhite" userId="f5135ee0-6ad9-4b04-8840-c96affa9e19e" providerId="ADAL" clId="{5CE3CB32-3E20-4319-A726-1EB65077DADB}" dt="2024-08-18T21:54:12.908" v="12228" actId="27803"/>
          <ac:grpSpMkLst>
            <pc:docMk/>
            <pc:sldMk cId="3989081899" sldId="411"/>
            <ac:grpSpMk id="22" creationId="{CD382DA7-7994-5FBC-A9CB-8F8DEE523D71}"/>
          </ac:grpSpMkLst>
        </pc:grpChg>
        <pc:grpChg chg="add mod">
          <ac:chgData name="Jason Lillywhite" userId="f5135ee0-6ad9-4b04-8840-c96affa9e19e" providerId="ADAL" clId="{5CE3CB32-3E20-4319-A726-1EB65077DADB}" dt="2024-08-18T21:54:52.088" v="12230" actId="164"/>
          <ac:grpSpMkLst>
            <pc:docMk/>
            <pc:sldMk cId="3989081899" sldId="411"/>
            <ac:grpSpMk id="29" creationId="{ED72B853-8BEA-08A2-9EF8-7F7623B78E16}"/>
          </ac:grpSpMkLst>
        </pc:grpChg>
        <pc:picChg chg="add del mod">
          <ac:chgData name="Jason Lillywhite" userId="f5135ee0-6ad9-4b04-8840-c96affa9e19e" providerId="ADAL" clId="{5CE3CB32-3E20-4319-A726-1EB65077DADB}" dt="2024-08-18T21:54:12.908" v="12228" actId="27803"/>
          <ac:picMkLst>
            <pc:docMk/>
            <pc:sldMk cId="3989081899" sldId="411"/>
            <ac:picMk id="21" creationId="{ED93C495-D2DB-897E-B1A8-53C4CC80D2C7}"/>
          </ac:picMkLst>
        </pc:picChg>
        <pc:cxnChg chg="mod topLvl">
          <ac:chgData name="Jason Lillywhite" userId="f5135ee0-6ad9-4b04-8840-c96affa9e19e" providerId="ADAL" clId="{5CE3CB32-3E20-4319-A726-1EB65077DADB}" dt="2024-08-18T21:54:52.088" v="12230" actId="164"/>
          <ac:cxnSpMkLst>
            <pc:docMk/>
            <pc:sldMk cId="3989081899" sldId="411"/>
            <ac:cxnSpMk id="9" creationId="{653DA49C-68B1-AFD0-0C19-0C064A61CA26}"/>
          </ac:cxnSpMkLst>
        </pc:cxnChg>
        <pc:cxnChg chg="mod topLvl">
          <ac:chgData name="Jason Lillywhite" userId="f5135ee0-6ad9-4b04-8840-c96affa9e19e" providerId="ADAL" clId="{5CE3CB32-3E20-4319-A726-1EB65077DADB}" dt="2024-08-18T21:54:52.088" v="12230" actId="164"/>
          <ac:cxnSpMkLst>
            <pc:docMk/>
            <pc:sldMk cId="3989081899" sldId="411"/>
            <ac:cxnSpMk id="11" creationId="{54F536D6-0608-2FD8-2EC2-A58610A182A4}"/>
          </ac:cxnSpMkLst>
        </pc:cxnChg>
      </pc:sldChg>
      <pc:sldChg chg="addSp delSp modSp del mod chgLayout">
        <pc:chgData name="Jason Lillywhite" userId="f5135ee0-6ad9-4b04-8840-c96affa9e19e" providerId="ADAL" clId="{5CE3CB32-3E20-4319-A726-1EB65077DADB}" dt="2024-08-16T20:31:05.211" v="12076" actId="2696"/>
        <pc:sldMkLst>
          <pc:docMk/>
          <pc:sldMk cId="1938417463" sldId="412"/>
        </pc:sldMkLst>
        <pc:spChg chg="mod ord">
          <ac:chgData name="Jason Lillywhite" userId="f5135ee0-6ad9-4b04-8840-c96affa9e19e" providerId="ADAL" clId="{5CE3CB32-3E20-4319-A726-1EB65077DADB}" dt="2024-08-16T20:30:39.510" v="12075" actId="6264"/>
          <ac:spMkLst>
            <pc:docMk/>
            <pc:sldMk cId="1938417463" sldId="412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0:39.510" v="12075" actId="6264"/>
          <ac:spMkLst>
            <pc:docMk/>
            <pc:sldMk cId="1938417463" sldId="412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0:39.510" v="12075" actId="6264"/>
          <ac:spMkLst>
            <pc:docMk/>
            <pc:sldMk cId="1938417463" sldId="412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0:39.510" v="12075" actId="6264"/>
          <ac:spMkLst>
            <pc:docMk/>
            <pc:sldMk cId="1938417463" sldId="412"/>
            <ac:spMk id="5" creationId="{B22B8E20-DCF2-6C44-7B67-D5ED3925BF71}"/>
          </ac:spMkLst>
        </pc:spChg>
        <pc:spChg chg="add del mod">
          <ac:chgData name="Jason Lillywhite" userId="f5135ee0-6ad9-4b04-8840-c96affa9e19e" providerId="ADAL" clId="{5CE3CB32-3E20-4319-A726-1EB65077DADB}" dt="2024-08-16T20:30:39.510" v="12075" actId="6264"/>
          <ac:spMkLst>
            <pc:docMk/>
            <pc:sldMk cId="1938417463" sldId="412"/>
            <ac:spMk id="6" creationId="{65AB9B59-E9DA-DED2-31BB-C0CE197FA838}"/>
          </ac:spMkLst>
        </pc:spChg>
        <pc:spChg chg="add del mod">
          <ac:chgData name="Jason Lillywhite" userId="f5135ee0-6ad9-4b04-8840-c96affa9e19e" providerId="ADAL" clId="{5CE3CB32-3E20-4319-A726-1EB65077DADB}" dt="2024-08-16T20:30:39.510" v="12075" actId="6264"/>
          <ac:spMkLst>
            <pc:docMk/>
            <pc:sldMk cId="1938417463" sldId="412"/>
            <ac:spMk id="7" creationId="{0EC1C270-8B19-2A2F-AD7B-1449C25B37FE}"/>
          </ac:spMkLst>
        </pc:spChg>
        <pc:spChg chg="add del mod">
          <ac:chgData name="Jason Lillywhite" userId="f5135ee0-6ad9-4b04-8840-c96affa9e19e" providerId="ADAL" clId="{5CE3CB32-3E20-4319-A726-1EB65077DADB}" dt="2024-08-16T20:30:39.510" v="12075" actId="6264"/>
          <ac:spMkLst>
            <pc:docMk/>
            <pc:sldMk cId="1938417463" sldId="412"/>
            <ac:spMk id="8" creationId="{84531FD1-BBD0-C3DB-436C-12F320F7EE4C}"/>
          </ac:spMkLst>
        </pc:spChg>
        <pc:spChg chg="add del mod">
          <ac:chgData name="Jason Lillywhite" userId="f5135ee0-6ad9-4b04-8840-c96affa9e19e" providerId="ADAL" clId="{5CE3CB32-3E20-4319-A726-1EB65077DADB}" dt="2024-08-16T20:30:39.510" v="12075" actId="6264"/>
          <ac:spMkLst>
            <pc:docMk/>
            <pc:sldMk cId="1938417463" sldId="412"/>
            <ac:spMk id="9" creationId="{21D6E1FC-DDA7-0192-7372-779088AF5C6E}"/>
          </ac:spMkLst>
        </pc:spChg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2431811369" sldId="412"/>
        </pc:sldMkLst>
      </pc:sldChg>
      <pc:sldChg chg="addSp delSp modSp mod chgLayout">
        <pc:chgData name="Jason Lillywhite" userId="f5135ee0-6ad9-4b04-8840-c96affa9e19e" providerId="ADAL" clId="{5CE3CB32-3E20-4319-A726-1EB65077DADB}" dt="2024-08-16T20:31:12.102" v="12078" actId="478"/>
        <pc:sldMkLst>
          <pc:docMk/>
          <pc:sldMk cId="1032280890" sldId="413"/>
        </pc:sldMkLst>
        <pc:spChg chg="mod ord">
          <ac:chgData name="Jason Lillywhite" userId="f5135ee0-6ad9-4b04-8840-c96affa9e19e" providerId="ADAL" clId="{5CE3CB32-3E20-4319-A726-1EB65077DADB}" dt="2024-08-16T20:31:08.752" v="12077" actId="6264"/>
          <ac:spMkLst>
            <pc:docMk/>
            <pc:sldMk cId="1032280890" sldId="413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1:08.752" v="12077" actId="6264"/>
          <ac:spMkLst>
            <pc:docMk/>
            <pc:sldMk cId="1032280890" sldId="413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1:08.752" v="12077" actId="6264"/>
          <ac:spMkLst>
            <pc:docMk/>
            <pc:sldMk cId="1032280890" sldId="413"/>
            <ac:spMk id="5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1:08.752" v="12077" actId="6264"/>
          <ac:spMkLst>
            <pc:docMk/>
            <pc:sldMk cId="1032280890" sldId="413"/>
            <ac:spMk id="6" creationId="{5E632929-41E0-4112-46C3-02E0BA7F4BBE}"/>
          </ac:spMkLst>
        </pc:spChg>
        <pc:spChg chg="add del mod">
          <ac:chgData name="Jason Lillywhite" userId="f5135ee0-6ad9-4b04-8840-c96affa9e19e" providerId="ADAL" clId="{5CE3CB32-3E20-4319-A726-1EB65077DADB}" dt="2024-08-16T20:31:08.752" v="12077" actId="6264"/>
          <ac:spMkLst>
            <pc:docMk/>
            <pc:sldMk cId="1032280890" sldId="413"/>
            <ac:spMk id="7" creationId="{34B9E737-4E5A-9AAF-FC98-E46EC0FCDB2E}"/>
          </ac:spMkLst>
        </pc:spChg>
        <pc:spChg chg="add del mod">
          <ac:chgData name="Jason Lillywhite" userId="f5135ee0-6ad9-4b04-8840-c96affa9e19e" providerId="ADAL" clId="{5CE3CB32-3E20-4319-A726-1EB65077DADB}" dt="2024-08-16T20:31:08.752" v="12077" actId="6264"/>
          <ac:spMkLst>
            <pc:docMk/>
            <pc:sldMk cId="1032280890" sldId="413"/>
            <ac:spMk id="9" creationId="{5618E27D-159F-BF62-999E-8CABC7AC91D0}"/>
          </ac:spMkLst>
        </pc:spChg>
        <pc:spChg chg="add del mod">
          <ac:chgData name="Jason Lillywhite" userId="f5135ee0-6ad9-4b04-8840-c96affa9e19e" providerId="ADAL" clId="{5CE3CB32-3E20-4319-A726-1EB65077DADB}" dt="2024-08-16T20:31:08.752" v="12077" actId="6264"/>
          <ac:spMkLst>
            <pc:docMk/>
            <pc:sldMk cId="1032280890" sldId="413"/>
            <ac:spMk id="10" creationId="{2953FB85-DE54-9685-A122-544A57D87F61}"/>
          </ac:spMkLst>
        </pc:spChg>
        <pc:spChg chg="add del mod">
          <ac:chgData name="Jason Lillywhite" userId="f5135ee0-6ad9-4b04-8840-c96affa9e19e" providerId="ADAL" clId="{5CE3CB32-3E20-4319-A726-1EB65077DADB}" dt="2024-08-16T20:31:08.752" v="12077" actId="6264"/>
          <ac:spMkLst>
            <pc:docMk/>
            <pc:sldMk cId="1032280890" sldId="413"/>
            <ac:spMk id="11" creationId="{E8C5DE80-B3AA-B1E6-EDB3-EBD7D2F99CDE}"/>
          </ac:spMkLst>
        </pc:spChg>
        <pc:spChg chg="add del mod ord">
          <ac:chgData name="Jason Lillywhite" userId="f5135ee0-6ad9-4b04-8840-c96affa9e19e" providerId="ADAL" clId="{5CE3CB32-3E20-4319-A726-1EB65077DADB}" dt="2024-08-16T20:31:12.102" v="12078" actId="478"/>
          <ac:spMkLst>
            <pc:docMk/>
            <pc:sldMk cId="1032280890" sldId="413"/>
            <ac:spMk id="12" creationId="{13434148-CF99-1090-3CE0-6BC4B5BA9EBE}"/>
          </ac:spMkLst>
        </pc:spChg>
        <pc:spChg chg="del">
          <ac:chgData name="Jason Lillywhite" userId="f5135ee0-6ad9-4b04-8840-c96affa9e19e" providerId="ADAL" clId="{5CE3CB32-3E20-4319-A726-1EB65077DADB}" dt="2024-08-16T20:31:08.752" v="12077" actId="6264"/>
          <ac:spMkLst>
            <pc:docMk/>
            <pc:sldMk cId="1032280890" sldId="413"/>
            <ac:spMk id="13" creationId="{B5D4BEC2-BB7F-3B51-AD9D-BAE8C05ACED6}"/>
          </ac:spMkLst>
        </pc:spChg>
      </pc:sldChg>
      <pc:sldChg chg="addSp delSp modSp del mod ord chgLayout">
        <pc:chgData name="Jason Lillywhite" userId="f5135ee0-6ad9-4b04-8840-c96affa9e19e" providerId="ADAL" clId="{5CE3CB32-3E20-4319-A726-1EB65077DADB}" dt="2024-08-16T20:31:59.685" v="12084" actId="2696"/>
        <pc:sldMkLst>
          <pc:docMk/>
          <pc:sldMk cId="1075373130" sldId="414"/>
        </pc:sldMkLst>
        <pc:spChg chg="mod ord">
          <ac:chgData name="Jason Lillywhite" userId="f5135ee0-6ad9-4b04-8840-c96affa9e19e" providerId="ADAL" clId="{5CE3CB32-3E20-4319-A726-1EB65077DADB}" dt="2024-08-16T20:31:52.381" v="12083" actId="27636"/>
          <ac:spMkLst>
            <pc:docMk/>
            <pc:sldMk cId="1075373130" sldId="414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1:52.318" v="12082" actId="6264"/>
          <ac:spMkLst>
            <pc:docMk/>
            <pc:sldMk cId="1075373130" sldId="414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1:52.318" v="12082" actId="6264"/>
          <ac:spMkLst>
            <pc:docMk/>
            <pc:sldMk cId="1075373130" sldId="414"/>
            <ac:spMk id="4" creationId="{61268510-31D5-EE59-2994-4B633BA0C2CF}"/>
          </ac:spMkLst>
        </pc:spChg>
        <pc:spChg chg="mod ord">
          <ac:chgData name="Jason Lillywhite" userId="f5135ee0-6ad9-4b04-8840-c96affa9e19e" providerId="ADAL" clId="{5CE3CB32-3E20-4319-A726-1EB65077DADB}" dt="2024-08-16T20:31:52.318" v="12082" actId="6264"/>
          <ac:spMkLst>
            <pc:docMk/>
            <pc:sldMk cId="1075373130" sldId="414"/>
            <ac:spMk id="5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6T20:31:52.318" v="12082" actId="6264"/>
          <ac:spMkLst>
            <pc:docMk/>
            <pc:sldMk cId="1075373130" sldId="414"/>
            <ac:spMk id="6" creationId="{975DAA32-84FB-A93F-CB04-B2505BF4CF57}"/>
          </ac:spMkLst>
        </pc:spChg>
        <pc:spChg chg="add del mod">
          <ac:chgData name="Jason Lillywhite" userId="f5135ee0-6ad9-4b04-8840-c96affa9e19e" providerId="ADAL" clId="{5CE3CB32-3E20-4319-A726-1EB65077DADB}" dt="2024-08-16T20:31:52.318" v="12082" actId="6264"/>
          <ac:spMkLst>
            <pc:docMk/>
            <pc:sldMk cId="1075373130" sldId="414"/>
            <ac:spMk id="7" creationId="{4AE760FD-680B-2563-637D-F491CF38F6F3}"/>
          </ac:spMkLst>
        </pc:spChg>
        <pc:spChg chg="add del mod">
          <ac:chgData name="Jason Lillywhite" userId="f5135ee0-6ad9-4b04-8840-c96affa9e19e" providerId="ADAL" clId="{5CE3CB32-3E20-4319-A726-1EB65077DADB}" dt="2024-08-16T20:31:52.318" v="12082" actId="6264"/>
          <ac:spMkLst>
            <pc:docMk/>
            <pc:sldMk cId="1075373130" sldId="414"/>
            <ac:spMk id="9" creationId="{E43D1805-2332-1E76-56A7-B7C0F78296CF}"/>
          </ac:spMkLst>
        </pc:spChg>
        <pc:spChg chg="add del mod">
          <ac:chgData name="Jason Lillywhite" userId="f5135ee0-6ad9-4b04-8840-c96affa9e19e" providerId="ADAL" clId="{5CE3CB32-3E20-4319-A726-1EB65077DADB}" dt="2024-08-16T20:31:52.318" v="12082" actId="6264"/>
          <ac:spMkLst>
            <pc:docMk/>
            <pc:sldMk cId="1075373130" sldId="414"/>
            <ac:spMk id="61" creationId="{4171CA03-42AD-2331-9721-D20D28024ADC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6T20:31:24.919" v="12079" actId="478"/>
        <pc:sldMkLst>
          <pc:docMk/>
          <pc:sldMk cId="987515622" sldId="415"/>
        </pc:sldMkLst>
        <pc:spChg chg="mod ord">
          <ac:chgData name="Jason Lillywhite" userId="f5135ee0-6ad9-4b04-8840-c96affa9e19e" providerId="ADAL" clId="{5CE3CB32-3E20-4319-A726-1EB65077DADB}" dt="2024-08-16T20:30:34.150" v="12074" actId="6264"/>
          <ac:spMkLst>
            <pc:docMk/>
            <pc:sldMk cId="987515622" sldId="415"/>
            <ac:spMk id="2" creationId="{570C46A2-20DD-5D23-F206-548BA55F8072}"/>
          </ac:spMkLst>
        </pc:spChg>
        <pc:spChg chg="add del mod">
          <ac:chgData name="Jason Lillywhite" userId="f5135ee0-6ad9-4b04-8840-c96affa9e19e" providerId="ADAL" clId="{5CE3CB32-3E20-4319-A726-1EB65077DADB}" dt="2024-08-16T20:30:34.150" v="12074" actId="6264"/>
          <ac:spMkLst>
            <pc:docMk/>
            <pc:sldMk cId="987515622" sldId="415"/>
            <ac:spMk id="3" creationId="{D8E006F3-DFA4-74BE-E825-DEA3699E0D2B}"/>
          </ac:spMkLst>
        </pc:spChg>
        <pc:spChg chg="mod ord">
          <ac:chgData name="Jason Lillywhite" userId="f5135ee0-6ad9-4b04-8840-c96affa9e19e" providerId="ADAL" clId="{5CE3CB32-3E20-4319-A726-1EB65077DADB}" dt="2024-08-16T20:30:34.150" v="12074" actId="6264"/>
          <ac:spMkLst>
            <pc:docMk/>
            <pc:sldMk cId="987515622" sldId="415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0:34.150" v="12074" actId="6264"/>
          <ac:spMkLst>
            <pc:docMk/>
            <pc:sldMk cId="987515622" sldId="415"/>
            <ac:spMk id="5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0:34.150" v="12074" actId="6264"/>
          <ac:spMkLst>
            <pc:docMk/>
            <pc:sldMk cId="987515622" sldId="415"/>
            <ac:spMk id="6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6T20:30:34.150" v="12074" actId="6264"/>
          <ac:spMkLst>
            <pc:docMk/>
            <pc:sldMk cId="987515622" sldId="415"/>
            <ac:spMk id="9" creationId="{D0CBB114-AEF4-B2D9-A0F9-C6DFADA56B8F}"/>
          </ac:spMkLst>
        </pc:spChg>
        <pc:spChg chg="add del mod">
          <ac:chgData name="Jason Lillywhite" userId="f5135ee0-6ad9-4b04-8840-c96affa9e19e" providerId="ADAL" clId="{5CE3CB32-3E20-4319-A726-1EB65077DADB}" dt="2024-08-16T20:30:34.150" v="12074" actId="6264"/>
          <ac:spMkLst>
            <pc:docMk/>
            <pc:sldMk cId="987515622" sldId="415"/>
            <ac:spMk id="10" creationId="{9F1E3C67-31F4-63A2-8B73-87523ABD2B70}"/>
          </ac:spMkLst>
        </pc:spChg>
        <pc:spChg chg="add del mod">
          <ac:chgData name="Jason Lillywhite" userId="f5135ee0-6ad9-4b04-8840-c96affa9e19e" providerId="ADAL" clId="{5CE3CB32-3E20-4319-A726-1EB65077DADB}" dt="2024-08-16T20:30:34.150" v="12074" actId="6264"/>
          <ac:spMkLst>
            <pc:docMk/>
            <pc:sldMk cId="987515622" sldId="415"/>
            <ac:spMk id="13" creationId="{EAF641D5-1C59-8EE9-7694-B77E33E5193E}"/>
          </ac:spMkLst>
        </pc:spChg>
        <pc:spChg chg="add del mod ord">
          <ac:chgData name="Jason Lillywhite" userId="f5135ee0-6ad9-4b04-8840-c96affa9e19e" providerId="ADAL" clId="{5CE3CB32-3E20-4319-A726-1EB65077DADB}" dt="2024-08-16T20:31:24.919" v="12079" actId="478"/>
          <ac:spMkLst>
            <pc:docMk/>
            <pc:sldMk cId="987515622" sldId="415"/>
            <ac:spMk id="14" creationId="{B148EA7B-EF74-F671-9C06-FE0530304BB7}"/>
          </ac:spMkLst>
        </pc:spChg>
        <pc:spChg chg="del">
          <ac:chgData name="Jason Lillywhite" userId="f5135ee0-6ad9-4b04-8840-c96affa9e19e" providerId="ADAL" clId="{5CE3CB32-3E20-4319-A726-1EB65077DADB}" dt="2024-08-16T20:30:34.150" v="12074" actId="6264"/>
          <ac:spMkLst>
            <pc:docMk/>
            <pc:sldMk cId="987515622" sldId="415"/>
            <ac:spMk id="15" creationId="{AB0470F3-EABC-75B6-99DF-4892A32104C1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6T20:31:34.821" v="12081" actId="478"/>
        <pc:sldMkLst>
          <pc:docMk/>
          <pc:sldMk cId="1199877415" sldId="416"/>
        </pc:sldMkLst>
        <pc:spChg chg="mod ord">
          <ac:chgData name="Jason Lillywhite" userId="f5135ee0-6ad9-4b04-8840-c96affa9e19e" providerId="ADAL" clId="{5CE3CB32-3E20-4319-A726-1EB65077DADB}" dt="2024-08-16T20:31:29.266" v="12080" actId="6264"/>
          <ac:spMkLst>
            <pc:docMk/>
            <pc:sldMk cId="1199877415" sldId="41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1:29.266" v="12080" actId="6264"/>
          <ac:spMkLst>
            <pc:docMk/>
            <pc:sldMk cId="1199877415" sldId="416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1:29.266" v="12080" actId="6264"/>
          <ac:spMkLst>
            <pc:docMk/>
            <pc:sldMk cId="1199877415" sldId="416"/>
            <ac:spMk id="5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1:29.266" v="12080" actId="6264"/>
          <ac:spMkLst>
            <pc:docMk/>
            <pc:sldMk cId="1199877415" sldId="416"/>
            <ac:spMk id="7" creationId="{4FFAC170-1AAB-FE87-4A9D-65D441985055}"/>
          </ac:spMkLst>
        </pc:spChg>
        <pc:spChg chg="add del mod">
          <ac:chgData name="Jason Lillywhite" userId="f5135ee0-6ad9-4b04-8840-c96affa9e19e" providerId="ADAL" clId="{5CE3CB32-3E20-4319-A726-1EB65077DADB}" dt="2024-08-16T20:31:29.266" v="12080" actId="6264"/>
          <ac:spMkLst>
            <pc:docMk/>
            <pc:sldMk cId="1199877415" sldId="416"/>
            <ac:spMk id="8" creationId="{32073C0E-F3BA-7C1D-2CF2-E4C0D8311755}"/>
          </ac:spMkLst>
        </pc:spChg>
        <pc:spChg chg="add del mod">
          <ac:chgData name="Jason Lillywhite" userId="f5135ee0-6ad9-4b04-8840-c96affa9e19e" providerId="ADAL" clId="{5CE3CB32-3E20-4319-A726-1EB65077DADB}" dt="2024-08-16T20:31:29.266" v="12080" actId="6264"/>
          <ac:spMkLst>
            <pc:docMk/>
            <pc:sldMk cId="1199877415" sldId="416"/>
            <ac:spMk id="11" creationId="{EF8F057B-4E40-916C-6A77-55C84C35590F}"/>
          </ac:spMkLst>
        </pc:spChg>
        <pc:spChg chg="add del mod">
          <ac:chgData name="Jason Lillywhite" userId="f5135ee0-6ad9-4b04-8840-c96affa9e19e" providerId="ADAL" clId="{5CE3CB32-3E20-4319-A726-1EB65077DADB}" dt="2024-08-16T20:31:29.266" v="12080" actId="6264"/>
          <ac:spMkLst>
            <pc:docMk/>
            <pc:sldMk cId="1199877415" sldId="416"/>
            <ac:spMk id="12" creationId="{5911B9BF-E4BA-8C76-0136-03922F043A21}"/>
          </ac:spMkLst>
        </pc:spChg>
        <pc:spChg chg="add del mod">
          <ac:chgData name="Jason Lillywhite" userId="f5135ee0-6ad9-4b04-8840-c96affa9e19e" providerId="ADAL" clId="{5CE3CB32-3E20-4319-A726-1EB65077DADB}" dt="2024-08-16T20:31:29.266" v="12080" actId="6264"/>
          <ac:spMkLst>
            <pc:docMk/>
            <pc:sldMk cId="1199877415" sldId="416"/>
            <ac:spMk id="13" creationId="{590514E3-E262-6971-FD20-58E6BA3B72A7}"/>
          </ac:spMkLst>
        </pc:spChg>
        <pc:spChg chg="add del mod ord">
          <ac:chgData name="Jason Lillywhite" userId="f5135ee0-6ad9-4b04-8840-c96affa9e19e" providerId="ADAL" clId="{5CE3CB32-3E20-4319-A726-1EB65077DADB}" dt="2024-08-16T20:31:34.821" v="12081" actId="478"/>
          <ac:spMkLst>
            <pc:docMk/>
            <pc:sldMk cId="1199877415" sldId="416"/>
            <ac:spMk id="14" creationId="{C4596DB9-6EC9-B7EA-4D92-E1AB7068F7A2}"/>
          </ac:spMkLst>
        </pc:spChg>
        <pc:spChg chg="del">
          <ac:chgData name="Jason Lillywhite" userId="f5135ee0-6ad9-4b04-8840-c96affa9e19e" providerId="ADAL" clId="{5CE3CB32-3E20-4319-A726-1EB65077DADB}" dt="2024-08-16T20:31:29.266" v="12080" actId="6264"/>
          <ac:spMkLst>
            <pc:docMk/>
            <pc:sldMk cId="1199877415" sldId="416"/>
            <ac:spMk id="15" creationId="{F0877412-38B2-C8E8-A600-C394F5B7BD68}"/>
          </ac:spMkLst>
        </pc:spChg>
      </pc:sldChg>
      <pc:sldChg chg="del">
        <pc:chgData name="Jason Lillywhite" userId="f5135ee0-6ad9-4b04-8840-c96affa9e19e" providerId="ADAL" clId="{5CE3CB32-3E20-4319-A726-1EB65077DADB}" dt="2024-08-16T20:35:37.880" v="12160" actId="47"/>
        <pc:sldMkLst>
          <pc:docMk/>
          <pc:sldMk cId="1391246883" sldId="417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2821065703" sldId="417"/>
        </pc:sldMkLst>
      </pc:sldChg>
      <pc:sldChg chg="del">
        <pc:chgData name="Jason Lillywhite" userId="f5135ee0-6ad9-4b04-8840-c96affa9e19e" providerId="ADAL" clId="{5CE3CB32-3E20-4319-A726-1EB65077DADB}" dt="2024-08-16T20:35:24.770" v="12158" actId="2696"/>
        <pc:sldMkLst>
          <pc:docMk/>
          <pc:sldMk cId="1066048078" sldId="418"/>
        </pc:sldMkLst>
      </pc:sldChg>
      <pc:sldChg chg="add">
        <pc:chgData name="Jason Lillywhite" userId="f5135ee0-6ad9-4b04-8840-c96affa9e19e" providerId="ADAL" clId="{5CE3CB32-3E20-4319-A726-1EB65077DADB}" dt="2024-08-16T20:35:30.040" v="12159"/>
        <pc:sldMkLst>
          <pc:docMk/>
          <pc:sldMk cId="3330617910" sldId="418"/>
        </pc:sldMkLst>
      </pc:sldChg>
      <pc:sldChg chg="del">
        <pc:chgData name="Jason Lillywhite" userId="f5135ee0-6ad9-4b04-8840-c96affa9e19e" providerId="ADAL" clId="{5CE3CB32-3E20-4319-A726-1EB65077DADB}" dt="2024-08-16T20:35:24.770" v="12158" actId="2696"/>
        <pc:sldMkLst>
          <pc:docMk/>
          <pc:sldMk cId="123173676" sldId="419"/>
        </pc:sldMkLst>
      </pc:sldChg>
      <pc:sldChg chg="add">
        <pc:chgData name="Jason Lillywhite" userId="f5135ee0-6ad9-4b04-8840-c96affa9e19e" providerId="ADAL" clId="{5CE3CB32-3E20-4319-A726-1EB65077DADB}" dt="2024-08-16T20:35:30.040" v="12159"/>
        <pc:sldMkLst>
          <pc:docMk/>
          <pc:sldMk cId="4280426416" sldId="419"/>
        </pc:sldMkLst>
      </pc:sldChg>
      <pc:sldChg chg="addSp delSp modSp del mod setBg chgLayout">
        <pc:chgData name="Jason Lillywhite" userId="f5135ee0-6ad9-4b04-8840-c96affa9e19e" providerId="ADAL" clId="{5CE3CB32-3E20-4319-A726-1EB65077DADB}" dt="2024-08-16T20:35:24.770" v="12158" actId="2696"/>
        <pc:sldMkLst>
          <pc:docMk/>
          <pc:sldMk cId="248737352" sldId="420"/>
        </pc:sldMkLst>
        <pc:spChg chg="mod ord">
          <ac:chgData name="Jason Lillywhite" userId="f5135ee0-6ad9-4b04-8840-c96affa9e19e" providerId="ADAL" clId="{5CE3CB32-3E20-4319-A726-1EB65077DADB}" dt="2024-08-16T20:32:17.687" v="12085" actId="6264"/>
          <ac:spMkLst>
            <pc:docMk/>
            <pc:sldMk cId="248737352" sldId="420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2:47.419" v="12142" actId="6549"/>
          <ac:spMkLst>
            <pc:docMk/>
            <pc:sldMk cId="248737352" sldId="420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2:17.687" v="12085" actId="6264"/>
          <ac:spMkLst>
            <pc:docMk/>
            <pc:sldMk cId="248737352" sldId="420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2:17.687" v="12085" actId="6264"/>
          <ac:spMkLst>
            <pc:docMk/>
            <pc:sldMk cId="248737352" sldId="420"/>
            <ac:spMk id="5" creationId="{E23B07AB-D6B1-F33D-6CF8-7430FCCF8156}"/>
          </ac:spMkLst>
        </pc:spChg>
        <pc:spChg chg="add del mod">
          <ac:chgData name="Jason Lillywhite" userId="f5135ee0-6ad9-4b04-8840-c96affa9e19e" providerId="ADAL" clId="{5CE3CB32-3E20-4319-A726-1EB65077DADB}" dt="2024-08-16T20:32:17.687" v="12085" actId="6264"/>
          <ac:spMkLst>
            <pc:docMk/>
            <pc:sldMk cId="248737352" sldId="420"/>
            <ac:spMk id="6" creationId="{AA6DEF58-141A-7F11-3A1F-CA214391B2DA}"/>
          </ac:spMkLst>
        </pc:spChg>
        <pc:spChg chg="add del mod">
          <ac:chgData name="Jason Lillywhite" userId="f5135ee0-6ad9-4b04-8840-c96affa9e19e" providerId="ADAL" clId="{5CE3CB32-3E20-4319-A726-1EB65077DADB}" dt="2024-08-16T20:32:17.687" v="12085" actId="6264"/>
          <ac:spMkLst>
            <pc:docMk/>
            <pc:sldMk cId="248737352" sldId="420"/>
            <ac:spMk id="7" creationId="{6C230D2D-4CCC-968E-6C2B-99FCF52A95BD}"/>
          </ac:spMkLst>
        </pc:spChg>
        <pc:spChg chg="add del mod">
          <ac:chgData name="Jason Lillywhite" userId="f5135ee0-6ad9-4b04-8840-c96affa9e19e" providerId="ADAL" clId="{5CE3CB32-3E20-4319-A726-1EB65077DADB}" dt="2024-08-16T20:32:17.687" v="12085" actId="6264"/>
          <ac:spMkLst>
            <pc:docMk/>
            <pc:sldMk cId="248737352" sldId="420"/>
            <ac:spMk id="8" creationId="{1ED7E829-62DF-1FD5-AFC8-D65297A754B2}"/>
          </ac:spMkLst>
        </pc:spChg>
        <pc:spChg chg="add del mod">
          <ac:chgData name="Jason Lillywhite" userId="f5135ee0-6ad9-4b04-8840-c96affa9e19e" providerId="ADAL" clId="{5CE3CB32-3E20-4319-A726-1EB65077DADB}" dt="2024-08-16T20:32:17.687" v="12085" actId="6264"/>
          <ac:spMkLst>
            <pc:docMk/>
            <pc:sldMk cId="248737352" sldId="420"/>
            <ac:spMk id="9" creationId="{DC74AB2B-9B8A-CC10-BC32-6A1B099A750B}"/>
          </ac:spMkLst>
        </pc:spChg>
      </pc:sldChg>
      <pc:sldChg chg="modSp add mod setBg">
        <pc:chgData name="Jason Lillywhite" userId="f5135ee0-6ad9-4b04-8840-c96affa9e19e" providerId="ADAL" clId="{5CE3CB32-3E20-4319-A726-1EB65077DADB}" dt="2024-08-18T23:11:54.706" v="12364" actId="20577"/>
        <pc:sldMkLst>
          <pc:docMk/>
          <pc:sldMk cId="1787719949" sldId="420"/>
        </pc:sldMkLst>
        <pc:spChg chg="mod">
          <ac:chgData name="Jason Lillywhite" userId="f5135ee0-6ad9-4b04-8840-c96affa9e19e" providerId="ADAL" clId="{5CE3CB32-3E20-4319-A726-1EB65077DADB}" dt="2024-08-18T23:11:54.706" v="12364" actId="20577"/>
          <ac:spMkLst>
            <pc:docMk/>
            <pc:sldMk cId="1787719949" sldId="420"/>
            <ac:spMk id="3" creationId="{00000000-0000-0000-0000-000000000000}"/>
          </ac:spMkLst>
        </pc:spChg>
      </pc:sldChg>
      <pc:sldChg chg="add">
        <pc:chgData name="Jason Lillywhite" userId="f5135ee0-6ad9-4b04-8840-c96affa9e19e" providerId="ADAL" clId="{5CE3CB32-3E20-4319-A726-1EB65077DADB}" dt="2024-08-16T20:33:56.509" v="12150"/>
        <pc:sldMkLst>
          <pc:docMk/>
          <pc:sldMk cId="1258390089" sldId="421"/>
        </pc:sldMkLst>
      </pc:sldChg>
      <pc:sldChg chg="addSp delSp modSp del mod chgLayout">
        <pc:chgData name="Jason Lillywhite" userId="f5135ee0-6ad9-4b04-8840-c96affa9e19e" providerId="ADAL" clId="{5CE3CB32-3E20-4319-A726-1EB65077DADB}" dt="2024-08-16T20:33:43.773" v="12149" actId="2696"/>
        <pc:sldMkLst>
          <pc:docMk/>
          <pc:sldMk cId="2678395331" sldId="421"/>
        </pc:sldMkLst>
        <pc:spChg chg="mod ord">
          <ac:chgData name="Jason Lillywhite" userId="f5135ee0-6ad9-4b04-8840-c96affa9e19e" providerId="ADAL" clId="{5CE3CB32-3E20-4319-A726-1EB65077DADB}" dt="2024-08-16T20:33:10.651" v="12143" actId="6264"/>
          <ac:spMkLst>
            <pc:docMk/>
            <pc:sldMk cId="2678395331" sldId="421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3:10.651" v="12143" actId="6264"/>
          <ac:spMkLst>
            <pc:docMk/>
            <pc:sldMk cId="2678395331" sldId="421"/>
            <ac:spMk id="4" creationId="{21DC9940-5324-46F3-B92D-570E234363E5}"/>
          </ac:spMkLst>
        </pc:spChg>
        <pc:spChg chg="mod ord">
          <ac:chgData name="Jason Lillywhite" userId="f5135ee0-6ad9-4b04-8840-c96affa9e19e" providerId="ADAL" clId="{5CE3CB32-3E20-4319-A726-1EB65077DADB}" dt="2024-08-16T20:33:10.651" v="12143" actId="6264"/>
          <ac:spMkLst>
            <pc:docMk/>
            <pc:sldMk cId="2678395331" sldId="421"/>
            <ac:spMk id="6" creationId="{F19C7F35-59E1-51E0-11E0-A405AF5D1324}"/>
          </ac:spMkLst>
        </pc:spChg>
        <pc:spChg chg="add del mod">
          <ac:chgData name="Jason Lillywhite" userId="f5135ee0-6ad9-4b04-8840-c96affa9e19e" providerId="ADAL" clId="{5CE3CB32-3E20-4319-A726-1EB65077DADB}" dt="2024-08-16T20:33:10.651" v="12143" actId="6264"/>
          <ac:spMkLst>
            <pc:docMk/>
            <pc:sldMk cId="2678395331" sldId="421"/>
            <ac:spMk id="7" creationId="{699C0A20-B1CB-C90A-A485-8F1CC3BD9242}"/>
          </ac:spMkLst>
        </pc:spChg>
        <pc:spChg chg="add del mod">
          <ac:chgData name="Jason Lillywhite" userId="f5135ee0-6ad9-4b04-8840-c96affa9e19e" providerId="ADAL" clId="{5CE3CB32-3E20-4319-A726-1EB65077DADB}" dt="2024-08-16T20:33:10.651" v="12143" actId="6264"/>
          <ac:spMkLst>
            <pc:docMk/>
            <pc:sldMk cId="2678395331" sldId="421"/>
            <ac:spMk id="8" creationId="{75FCADFB-6C30-08AE-6758-24AC055D3A83}"/>
          </ac:spMkLst>
        </pc:spChg>
        <pc:spChg chg="add del mod">
          <ac:chgData name="Jason Lillywhite" userId="f5135ee0-6ad9-4b04-8840-c96affa9e19e" providerId="ADAL" clId="{5CE3CB32-3E20-4319-A726-1EB65077DADB}" dt="2024-08-16T20:33:10.651" v="12143" actId="6264"/>
          <ac:spMkLst>
            <pc:docMk/>
            <pc:sldMk cId="2678395331" sldId="421"/>
            <ac:spMk id="9" creationId="{6FFDA773-2243-B1B8-60AA-2F60337A6EC6}"/>
          </ac:spMkLst>
        </pc:spChg>
        <pc:spChg chg="add del mod">
          <ac:chgData name="Jason Lillywhite" userId="f5135ee0-6ad9-4b04-8840-c96affa9e19e" providerId="ADAL" clId="{5CE3CB32-3E20-4319-A726-1EB65077DADB}" dt="2024-08-16T20:33:10.651" v="12143" actId="6264"/>
          <ac:spMkLst>
            <pc:docMk/>
            <pc:sldMk cId="2678395331" sldId="421"/>
            <ac:spMk id="10" creationId="{E5261CE5-3EF9-4D5E-774C-A4ADEFDC5043}"/>
          </ac:spMkLst>
        </pc:spChg>
        <pc:spChg chg="mod ord">
          <ac:chgData name="Jason Lillywhite" userId="f5135ee0-6ad9-4b04-8840-c96affa9e19e" providerId="ADAL" clId="{5CE3CB32-3E20-4319-A726-1EB65077DADB}" dt="2024-08-16T20:33:10.651" v="12143" actId="6264"/>
          <ac:spMkLst>
            <pc:docMk/>
            <pc:sldMk cId="2678395331" sldId="421"/>
            <ac:spMk id="144386" creationId="{00000000-0000-0000-0000-000000000000}"/>
          </ac:spMkLst>
        </pc:spChg>
      </pc:sldChg>
      <pc:sldChg chg="add">
        <pc:chgData name="Jason Lillywhite" userId="f5135ee0-6ad9-4b04-8840-c96affa9e19e" providerId="ADAL" clId="{5CE3CB32-3E20-4319-A726-1EB65077DADB}" dt="2024-08-16T20:33:56.509" v="12150"/>
        <pc:sldMkLst>
          <pc:docMk/>
          <pc:sldMk cId="2338209033" sldId="422"/>
        </pc:sldMkLst>
      </pc:sldChg>
      <pc:sldChg chg="addSp delSp modSp del mod chgLayout">
        <pc:chgData name="Jason Lillywhite" userId="f5135ee0-6ad9-4b04-8840-c96affa9e19e" providerId="ADAL" clId="{5CE3CB32-3E20-4319-A726-1EB65077DADB}" dt="2024-08-16T20:33:43.773" v="12149" actId="2696"/>
        <pc:sldMkLst>
          <pc:docMk/>
          <pc:sldMk cId="4262136898" sldId="422"/>
        </pc:sldMkLst>
        <pc:spChg chg="mod ord">
          <ac:chgData name="Jason Lillywhite" userId="f5135ee0-6ad9-4b04-8840-c96affa9e19e" providerId="ADAL" clId="{5CE3CB32-3E20-4319-A726-1EB65077DADB}" dt="2024-08-16T20:33:16.136" v="12144" actId="6264"/>
          <ac:spMkLst>
            <pc:docMk/>
            <pc:sldMk cId="4262136898" sldId="422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3:16.136" v="12144" actId="6264"/>
          <ac:spMkLst>
            <pc:docMk/>
            <pc:sldMk cId="4262136898" sldId="422"/>
            <ac:spMk id="4" creationId="{15708100-A230-4D42-37E7-8F23F286338F}"/>
          </ac:spMkLst>
        </pc:spChg>
        <pc:spChg chg="add del mod">
          <ac:chgData name="Jason Lillywhite" userId="f5135ee0-6ad9-4b04-8840-c96affa9e19e" providerId="ADAL" clId="{5CE3CB32-3E20-4319-A726-1EB65077DADB}" dt="2024-08-16T20:33:16.136" v="12144" actId="6264"/>
          <ac:spMkLst>
            <pc:docMk/>
            <pc:sldMk cId="4262136898" sldId="422"/>
            <ac:spMk id="5" creationId="{10B37EA3-BD1B-CF5F-EB82-F53756D474E8}"/>
          </ac:spMkLst>
        </pc:spChg>
        <pc:spChg chg="add del mod">
          <ac:chgData name="Jason Lillywhite" userId="f5135ee0-6ad9-4b04-8840-c96affa9e19e" providerId="ADAL" clId="{5CE3CB32-3E20-4319-A726-1EB65077DADB}" dt="2024-08-16T20:33:16.136" v="12144" actId="6264"/>
          <ac:spMkLst>
            <pc:docMk/>
            <pc:sldMk cId="4262136898" sldId="422"/>
            <ac:spMk id="7" creationId="{41E354DF-E19B-07F2-B9C9-71926D9B83EA}"/>
          </ac:spMkLst>
        </pc:spChg>
        <pc:spChg chg="add del mod">
          <ac:chgData name="Jason Lillywhite" userId="f5135ee0-6ad9-4b04-8840-c96affa9e19e" providerId="ADAL" clId="{5CE3CB32-3E20-4319-A726-1EB65077DADB}" dt="2024-08-16T20:33:16.136" v="12144" actId="6264"/>
          <ac:spMkLst>
            <pc:docMk/>
            <pc:sldMk cId="4262136898" sldId="422"/>
            <ac:spMk id="8" creationId="{7D1390DB-034B-2439-752A-575FC1116D0D}"/>
          </ac:spMkLst>
        </pc:spChg>
        <pc:spChg chg="add del mod">
          <ac:chgData name="Jason Lillywhite" userId="f5135ee0-6ad9-4b04-8840-c96affa9e19e" providerId="ADAL" clId="{5CE3CB32-3E20-4319-A726-1EB65077DADB}" dt="2024-08-16T20:33:16.136" v="12144" actId="6264"/>
          <ac:spMkLst>
            <pc:docMk/>
            <pc:sldMk cId="4262136898" sldId="422"/>
            <ac:spMk id="9" creationId="{01939017-ED88-FE03-3DFA-D969A68D0E5F}"/>
          </ac:spMkLst>
        </pc:spChg>
        <pc:spChg chg="mod ord">
          <ac:chgData name="Jason Lillywhite" userId="f5135ee0-6ad9-4b04-8840-c96affa9e19e" providerId="ADAL" clId="{5CE3CB32-3E20-4319-A726-1EB65077DADB}" dt="2024-08-16T20:33:16.136" v="12144" actId="6264"/>
          <ac:spMkLst>
            <pc:docMk/>
            <pc:sldMk cId="4262136898" sldId="422"/>
            <ac:spMk id="144386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3:16.136" v="12144" actId="6264"/>
          <ac:spMkLst>
            <pc:docMk/>
            <pc:sldMk cId="4262136898" sldId="422"/>
            <ac:spMk id="144387" creationId="{00000000-0000-0000-0000-000000000000}"/>
          </ac:spMkLst>
        </pc:spChg>
      </pc:sldChg>
      <pc:sldChg chg="addSp delSp modSp del mod chgLayout">
        <pc:chgData name="Jason Lillywhite" userId="f5135ee0-6ad9-4b04-8840-c96affa9e19e" providerId="ADAL" clId="{5CE3CB32-3E20-4319-A726-1EB65077DADB}" dt="2024-08-16T20:33:43.773" v="12149" actId="2696"/>
        <pc:sldMkLst>
          <pc:docMk/>
          <pc:sldMk cId="1873656171" sldId="423"/>
        </pc:sldMkLst>
        <pc:spChg chg="mod ord">
          <ac:chgData name="Jason Lillywhite" userId="f5135ee0-6ad9-4b04-8840-c96affa9e19e" providerId="ADAL" clId="{5CE3CB32-3E20-4319-A726-1EB65077DADB}" dt="2024-08-16T20:33:21.852" v="12145" actId="6264"/>
          <ac:spMkLst>
            <pc:docMk/>
            <pc:sldMk cId="1873656171" sldId="423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3:21.852" v="12145" actId="6264"/>
          <ac:spMkLst>
            <pc:docMk/>
            <pc:sldMk cId="1873656171" sldId="423"/>
            <ac:spMk id="3" creationId="{E234C28A-30DD-FFAC-BC91-3D352543A1F9}"/>
          </ac:spMkLst>
        </pc:spChg>
        <pc:spChg chg="add del mod">
          <ac:chgData name="Jason Lillywhite" userId="f5135ee0-6ad9-4b04-8840-c96affa9e19e" providerId="ADAL" clId="{5CE3CB32-3E20-4319-A726-1EB65077DADB}" dt="2024-08-16T20:33:21.852" v="12145" actId="6264"/>
          <ac:spMkLst>
            <pc:docMk/>
            <pc:sldMk cId="1873656171" sldId="423"/>
            <ac:spMk id="4" creationId="{7DA25C38-7A59-CFCF-0F1B-3D3879C87683}"/>
          </ac:spMkLst>
        </pc:spChg>
        <pc:spChg chg="add del mod">
          <ac:chgData name="Jason Lillywhite" userId="f5135ee0-6ad9-4b04-8840-c96affa9e19e" providerId="ADAL" clId="{5CE3CB32-3E20-4319-A726-1EB65077DADB}" dt="2024-08-16T20:33:21.852" v="12145" actId="6264"/>
          <ac:spMkLst>
            <pc:docMk/>
            <pc:sldMk cId="1873656171" sldId="423"/>
            <ac:spMk id="5" creationId="{5E751B97-22C7-AE0F-0C74-7426D5ADB457}"/>
          </ac:spMkLst>
        </pc:spChg>
        <pc:spChg chg="add del mod">
          <ac:chgData name="Jason Lillywhite" userId="f5135ee0-6ad9-4b04-8840-c96affa9e19e" providerId="ADAL" clId="{5CE3CB32-3E20-4319-A726-1EB65077DADB}" dt="2024-08-16T20:33:21.852" v="12145" actId="6264"/>
          <ac:spMkLst>
            <pc:docMk/>
            <pc:sldMk cId="1873656171" sldId="423"/>
            <ac:spMk id="6" creationId="{DD972626-8BBC-DE06-E913-5933CBF2641C}"/>
          </ac:spMkLst>
        </pc:spChg>
        <pc:spChg chg="add del mod">
          <ac:chgData name="Jason Lillywhite" userId="f5135ee0-6ad9-4b04-8840-c96affa9e19e" providerId="ADAL" clId="{5CE3CB32-3E20-4319-A726-1EB65077DADB}" dt="2024-08-16T20:33:21.852" v="12145" actId="6264"/>
          <ac:spMkLst>
            <pc:docMk/>
            <pc:sldMk cId="1873656171" sldId="423"/>
            <ac:spMk id="7" creationId="{D76B53C5-2232-28BA-6F36-1071F547A889}"/>
          </ac:spMkLst>
        </pc:spChg>
        <pc:spChg chg="mod ord">
          <ac:chgData name="Jason Lillywhite" userId="f5135ee0-6ad9-4b04-8840-c96affa9e19e" providerId="ADAL" clId="{5CE3CB32-3E20-4319-A726-1EB65077DADB}" dt="2024-08-16T20:33:21.852" v="12145" actId="6264"/>
          <ac:spMkLst>
            <pc:docMk/>
            <pc:sldMk cId="1873656171" sldId="423"/>
            <ac:spMk id="145410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3:21.852" v="12145" actId="6264"/>
          <ac:spMkLst>
            <pc:docMk/>
            <pc:sldMk cId="1873656171" sldId="423"/>
            <ac:spMk id="145411" creationId="{00000000-0000-0000-0000-000000000000}"/>
          </ac:spMkLst>
        </pc:spChg>
      </pc:sldChg>
      <pc:sldChg chg="add">
        <pc:chgData name="Jason Lillywhite" userId="f5135ee0-6ad9-4b04-8840-c96affa9e19e" providerId="ADAL" clId="{5CE3CB32-3E20-4319-A726-1EB65077DADB}" dt="2024-08-16T20:33:56.509" v="12150"/>
        <pc:sldMkLst>
          <pc:docMk/>
          <pc:sldMk cId="3403787501" sldId="423"/>
        </pc:sldMkLst>
      </pc:sldChg>
      <pc:sldChg chg="addSp delSp modSp del mod chgLayout">
        <pc:chgData name="Jason Lillywhite" userId="f5135ee0-6ad9-4b04-8840-c96affa9e19e" providerId="ADAL" clId="{5CE3CB32-3E20-4319-A726-1EB65077DADB}" dt="2024-08-16T20:33:32.929" v="12148" actId="2696"/>
        <pc:sldMkLst>
          <pc:docMk/>
          <pc:sldMk cId="3039805671" sldId="424"/>
        </pc:sldMkLst>
        <pc:spChg chg="mod ord">
          <ac:chgData name="Jason Lillywhite" userId="f5135ee0-6ad9-4b04-8840-c96affa9e19e" providerId="ADAL" clId="{5CE3CB32-3E20-4319-A726-1EB65077DADB}" dt="2024-08-16T20:33:26.220" v="12146" actId="6264"/>
          <ac:spMkLst>
            <pc:docMk/>
            <pc:sldMk cId="3039805671" sldId="424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3:26.220" v="12146" actId="6264"/>
          <ac:spMkLst>
            <pc:docMk/>
            <pc:sldMk cId="3039805671" sldId="424"/>
            <ac:spMk id="3" creationId="{BB7E34C0-6B1C-CF08-FB48-05BA01C81A3A}"/>
          </ac:spMkLst>
        </pc:spChg>
        <pc:spChg chg="add del mod">
          <ac:chgData name="Jason Lillywhite" userId="f5135ee0-6ad9-4b04-8840-c96affa9e19e" providerId="ADAL" clId="{5CE3CB32-3E20-4319-A726-1EB65077DADB}" dt="2024-08-16T20:33:26.220" v="12146" actId="6264"/>
          <ac:spMkLst>
            <pc:docMk/>
            <pc:sldMk cId="3039805671" sldId="424"/>
            <ac:spMk id="4" creationId="{42E7BDF8-6426-70E6-6D53-AE8FA9F8F56A}"/>
          </ac:spMkLst>
        </pc:spChg>
        <pc:spChg chg="add del mod">
          <ac:chgData name="Jason Lillywhite" userId="f5135ee0-6ad9-4b04-8840-c96affa9e19e" providerId="ADAL" clId="{5CE3CB32-3E20-4319-A726-1EB65077DADB}" dt="2024-08-16T20:33:26.220" v="12146" actId="6264"/>
          <ac:spMkLst>
            <pc:docMk/>
            <pc:sldMk cId="3039805671" sldId="424"/>
            <ac:spMk id="5" creationId="{C688606C-F440-7102-6F45-7C2138966727}"/>
          </ac:spMkLst>
        </pc:spChg>
        <pc:spChg chg="add del mod">
          <ac:chgData name="Jason Lillywhite" userId="f5135ee0-6ad9-4b04-8840-c96affa9e19e" providerId="ADAL" clId="{5CE3CB32-3E20-4319-A726-1EB65077DADB}" dt="2024-08-16T20:33:26.220" v="12146" actId="6264"/>
          <ac:spMkLst>
            <pc:docMk/>
            <pc:sldMk cId="3039805671" sldId="424"/>
            <ac:spMk id="6" creationId="{FA5604EC-0279-FE9E-075B-D759C112C163}"/>
          </ac:spMkLst>
        </pc:spChg>
        <pc:spChg chg="add del mod">
          <ac:chgData name="Jason Lillywhite" userId="f5135ee0-6ad9-4b04-8840-c96affa9e19e" providerId="ADAL" clId="{5CE3CB32-3E20-4319-A726-1EB65077DADB}" dt="2024-08-16T20:33:26.220" v="12146" actId="6264"/>
          <ac:spMkLst>
            <pc:docMk/>
            <pc:sldMk cId="3039805671" sldId="424"/>
            <ac:spMk id="7" creationId="{D1D33497-8676-9BF9-3819-A07BBD63EAA7}"/>
          </ac:spMkLst>
        </pc:spChg>
        <pc:spChg chg="mod ord">
          <ac:chgData name="Jason Lillywhite" userId="f5135ee0-6ad9-4b04-8840-c96affa9e19e" providerId="ADAL" clId="{5CE3CB32-3E20-4319-A726-1EB65077DADB}" dt="2024-08-16T20:33:26.262" v="12147" actId="27636"/>
          <ac:spMkLst>
            <pc:docMk/>
            <pc:sldMk cId="3039805671" sldId="424"/>
            <ac:spMk id="94210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6T20:33:26.220" v="12146" actId="6264"/>
          <ac:spMkLst>
            <pc:docMk/>
            <pc:sldMk cId="3039805671" sldId="424"/>
            <ac:spMk id="94211" creationId="{00000000-0000-0000-0000-000000000000}"/>
          </ac:spMkLst>
        </pc:spChg>
      </pc:sldChg>
      <pc:sldChg chg="addSp delSp modSp mod modClrScheme chgLayout">
        <pc:chgData name="Jason Lillywhite" userId="f5135ee0-6ad9-4b04-8840-c96affa9e19e" providerId="ADAL" clId="{5CE3CB32-3E20-4319-A726-1EB65077DADB}" dt="2024-08-16T19:25:02.679" v="11436" actId="700"/>
        <pc:sldMkLst>
          <pc:docMk/>
          <pc:sldMk cId="887275519" sldId="425"/>
        </pc:sldMkLst>
        <pc:spChg chg="mod ord">
          <ac:chgData name="Jason Lillywhite" userId="f5135ee0-6ad9-4b04-8840-c96affa9e19e" providerId="ADAL" clId="{5CE3CB32-3E20-4319-A726-1EB65077DADB}" dt="2024-08-16T19:25:02.679" v="11436" actId="700"/>
          <ac:spMkLst>
            <pc:docMk/>
            <pc:sldMk cId="887275519" sldId="425"/>
            <ac:spMk id="2" creationId="{00000000-0000-0000-0000-000000000000}"/>
          </ac:spMkLst>
        </pc:spChg>
        <pc:spChg chg="del mod ord">
          <ac:chgData name="Jason Lillywhite" userId="f5135ee0-6ad9-4b04-8840-c96affa9e19e" providerId="ADAL" clId="{5CE3CB32-3E20-4319-A726-1EB65077DADB}" dt="2024-08-16T19:25:02.679" v="11436" actId="700"/>
          <ac:spMkLst>
            <pc:docMk/>
            <pc:sldMk cId="887275519" sldId="425"/>
            <ac:spMk id="3" creationId="{7856B529-5033-486D-B852-E0A1AA0BEDFF}"/>
          </ac:spMkLst>
        </pc:spChg>
        <pc:spChg chg="add mod ord">
          <ac:chgData name="Jason Lillywhite" userId="f5135ee0-6ad9-4b04-8840-c96affa9e19e" providerId="ADAL" clId="{5CE3CB32-3E20-4319-A726-1EB65077DADB}" dt="2024-08-16T19:25:02.679" v="11436" actId="700"/>
          <ac:spMkLst>
            <pc:docMk/>
            <pc:sldMk cId="887275519" sldId="425"/>
            <ac:spMk id="4" creationId="{8C9CC1CC-C8B5-D1CD-BA86-4D5DF218599C}"/>
          </ac:spMkLst>
        </pc:spChg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2863211660" sldId="433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850948985" sldId="434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282419988" sldId="436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466679123" sldId="473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468388486" sldId="475"/>
        </pc:sldMkLst>
      </pc:sldChg>
      <pc:sldChg chg="addSp delSp modSp del mod addAnim delAnim chgLayout">
        <pc:chgData name="Jason Lillywhite" userId="f5135ee0-6ad9-4b04-8840-c96affa9e19e" providerId="ADAL" clId="{5CE3CB32-3E20-4319-A726-1EB65077DADB}" dt="2024-08-20T19:52:48.974" v="12377"/>
        <pc:sldMkLst>
          <pc:docMk/>
          <pc:sldMk cId="2284381178" sldId="476"/>
        </pc:sldMkLst>
        <pc:spChg chg="add del mod">
          <ac:chgData name="Jason Lillywhite" userId="f5135ee0-6ad9-4b04-8840-c96affa9e19e" providerId="ADAL" clId="{5CE3CB32-3E20-4319-A726-1EB65077DADB}" dt="2024-08-20T19:52:45.007" v="12374" actId="6264"/>
          <ac:spMkLst>
            <pc:docMk/>
            <pc:sldMk cId="2284381178" sldId="476"/>
            <ac:spMk id="2" creationId="{FCE42D4D-CB1A-A469-67AB-D721656BE1C5}"/>
          </ac:spMkLst>
        </pc:spChg>
        <pc:spChg chg="mod ord">
          <ac:chgData name="Jason Lillywhite" userId="f5135ee0-6ad9-4b04-8840-c96affa9e19e" providerId="ADAL" clId="{5CE3CB32-3E20-4319-A726-1EB65077DADB}" dt="2024-08-20T19:52:45.007" v="12374" actId="6264"/>
          <ac:spMkLst>
            <pc:docMk/>
            <pc:sldMk cId="2284381178" sldId="476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20T19:52:45.007" v="12374" actId="6264"/>
          <ac:spMkLst>
            <pc:docMk/>
            <pc:sldMk cId="2284381178" sldId="476"/>
            <ac:spMk id="4" creationId="{16F5CC78-7391-C094-7F08-711BB724FAE8}"/>
          </ac:spMkLst>
        </pc:spChg>
        <pc:spChg chg="add del mod">
          <ac:chgData name="Jason Lillywhite" userId="f5135ee0-6ad9-4b04-8840-c96affa9e19e" providerId="ADAL" clId="{5CE3CB32-3E20-4319-A726-1EB65077DADB}" dt="2024-08-20T19:52:45.007" v="12374" actId="6264"/>
          <ac:spMkLst>
            <pc:docMk/>
            <pc:sldMk cId="2284381178" sldId="476"/>
            <ac:spMk id="5" creationId="{6E556D5C-83EE-D3E1-F848-3AD1D23CC615}"/>
          </ac:spMkLst>
        </pc:spChg>
        <pc:spChg chg="mod ord">
          <ac:chgData name="Jason Lillywhite" userId="f5135ee0-6ad9-4b04-8840-c96affa9e19e" providerId="ADAL" clId="{5CE3CB32-3E20-4319-A726-1EB65077DADB}" dt="2024-08-20T19:52:45.007" v="12374" actId="6264"/>
          <ac:spMkLst>
            <pc:docMk/>
            <pc:sldMk cId="2284381178" sldId="476"/>
            <ac:spMk id="6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20T19:52:45.007" v="12374" actId="6264"/>
          <ac:spMkLst>
            <pc:docMk/>
            <pc:sldMk cId="2284381178" sldId="476"/>
            <ac:spMk id="7" creationId="{6A22ADE9-930E-7B7F-0A04-8E3339B5D356}"/>
          </ac:spMkLst>
        </pc:spChg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805889455" sldId="478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4273171877" sldId="479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3765299907" sldId="500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377736728" sldId="522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287616327" sldId="523"/>
        </pc:sldMkLst>
      </pc:sldChg>
      <pc:sldChg chg="modNotesTx">
        <pc:chgData name="Jason Lillywhite" userId="f5135ee0-6ad9-4b04-8840-c96affa9e19e" providerId="ADAL" clId="{5CE3CB32-3E20-4319-A726-1EB65077DADB}" dt="2024-07-31T23:04:55.687" v="186" actId="20577"/>
        <pc:sldMkLst>
          <pc:docMk/>
          <pc:sldMk cId="1394338463" sldId="538"/>
        </pc:sldMkLst>
      </pc:sldChg>
      <pc:sldChg chg="addSp delSp modSp mod modClrScheme chgLayout">
        <pc:chgData name="Jason Lillywhite" userId="f5135ee0-6ad9-4b04-8840-c96affa9e19e" providerId="ADAL" clId="{5CE3CB32-3E20-4319-A726-1EB65077DADB}" dt="2024-08-01T20:04:59.454" v="1761" actId="207"/>
        <pc:sldMkLst>
          <pc:docMk/>
          <pc:sldMk cId="2448785743" sldId="540"/>
        </pc:sldMkLst>
        <pc:spChg chg="mod ord">
          <ac:chgData name="Jason Lillywhite" userId="f5135ee0-6ad9-4b04-8840-c96affa9e19e" providerId="ADAL" clId="{5CE3CB32-3E20-4319-A726-1EB65077DADB}" dt="2024-08-01T17:53:14.350" v="665" actId="20577"/>
          <ac:spMkLst>
            <pc:docMk/>
            <pc:sldMk cId="2448785743" sldId="540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1T20:04:59.454" v="1761" actId="207"/>
          <ac:spMkLst>
            <pc:docMk/>
            <pc:sldMk cId="2448785743" sldId="540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7-30T21:02:56.969" v="17" actId="700"/>
          <ac:spMkLst>
            <pc:docMk/>
            <pc:sldMk cId="2448785743" sldId="540"/>
            <ac:spMk id="5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7-30T21:02:56.969" v="17" actId="700"/>
          <ac:spMkLst>
            <pc:docMk/>
            <pc:sldMk cId="2448785743" sldId="540"/>
            <ac:spMk id="6" creationId="{F4DEF9D6-AAC1-5F56-61EA-A4CA4022DEBE}"/>
          </ac:spMkLst>
        </pc:spChg>
        <pc:spChg chg="del">
          <ac:chgData name="Jason Lillywhite" userId="f5135ee0-6ad9-4b04-8840-c96affa9e19e" providerId="ADAL" clId="{5CE3CB32-3E20-4319-A726-1EB65077DADB}" dt="2024-07-30T21:02:50.960" v="16" actId="478"/>
          <ac:spMkLst>
            <pc:docMk/>
            <pc:sldMk cId="2448785743" sldId="540"/>
            <ac:spMk id="11" creationId="{1859A74B-E9CE-209C-5146-1EFFA0B842D3}"/>
          </ac:spMkLst>
        </pc:spChg>
        <pc:picChg chg="del">
          <ac:chgData name="Jason Lillywhite" userId="f5135ee0-6ad9-4b04-8840-c96affa9e19e" providerId="ADAL" clId="{5CE3CB32-3E20-4319-A726-1EB65077DADB}" dt="2024-07-30T21:02:45.425" v="15" actId="478"/>
          <ac:picMkLst>
            <pc:docMk/>
            <pc:sldMk cId="2448785743" sldId="540"/>
            <ac:picMk id="4" creationId="{00000000-0000-0000-0000-000000000000}"/>
          </ac:picMkLst>
        </pc:picChg>
        <pc:picChg chg="add del mod">
          <ac:chgData name="Jason Lillywhite" userId="f5135ee0-6ad9-4b04-8840-c96affa9e19e" providerId="ADAL" clId="{5CE3CB32-3E20-4319-A726-1EB65077DADB}" dt="2024-08-01T18:02:54.432" v="722" actId="478"/>
          <ac:picMkLst>
            <pc:docMk/>
            <pc:sldMk cId="2448785743" sldId="540"/>
            <ac:picMk id="7" creationId="{7868A83F-5EA8-0850-0D92-6EA5C03A584F}"/>
          </ac:picMkLst>
        </pc:picChg>
        <pc:picChg chg="add del mod">
          <ac:chgData name="Jason Lillywhite" userId="f5135ee0-6ad9-4b04-8840-c96affa9e19e" providerId="ADAL" clId="{5CE3CB32-3E20-4319-A726-1EB65077DADB}" dt="2024-08-01T20:04:41.415" v="1759" actId="478"/>
          <ac:picMkLst>
            <pc:docMk/>
            <pc:sldMk cId="2448785743" sldId="540"/>
            <ac:picMk id="9" creationId="{A9EB9C37-3D22-1EA0-E62B-DEBF66265B4F}"/>
          </ac:picMkLst>
        </pc:picChg>
      </pc:sldChg>
      <pc:sldChg chg="del">
        <pc:chgData name="Jason Lillywhite" userId="f5135ee0-6ad9-4b04-8840-c96affa9e19e" providerId="ADAL" clId="{5CE3CB32-3E20-4319-A726-1EB65077DADB}" dt="2024-07-31T22:05:39.579" v="84" actId="2696"/>
        <pc:sldMkLst>
          <pc:docMk/>
          <pc:sldMk cId="642344098" sldId="541"/>
        </pc:sldMkLst>
      </pc:sldChg>
      <pc:sldChg chg="delSp modSp mod">
        <pc:chgData name="Jason Lillywhite" userId="f5135ee0-6ad9-4b04-8840-c96affa9e19e" providerId="ADAL" clId="{5CE3CB32-3E20-4319-A726-1EB65077DADB}" dt="2024-08-01T18:06:39.974" v="814" actId="113"/>
        <pc:sldMkLst>
          <pc:docMk/>
          <pc:sldMk cId="4163584812" sldId="542"/>
        </pc:sldMkLst>
        <pc:spChg chg="del">
          <ac:chgData name="Jason Lillywhite" userId="f5135ee0-6ad9-4b04-8840-c96affa9e19e" providerId="ADAL" clId="{5CE3CB32-3E20-4319-A726-1EB65077DADB}" dt="2024-07-31T23:07:07.950" v="238" actId="478"/>
          <ac:spMkLst>
            <pc:docMk/>
            <pc:sldMk cId="4163584812" sldId="542"/>
            <ac:spMk id="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5:01.931" v="82" actId="1076"/>
          <ac:spMkLst>
            <pc:docMk/>
            <pc:sldMk cId="4163584812" sldId="542"/>
            <ac:spMk id="6" creationId="{3DCBE689-7873-FC7F-1EB3-586D8EC10257}"/>
          </ac:spMkLst>
        </pc:spChg>
        <pc:spChg chg="del mod">
          <ac:chgData name="Jason Lillywhite" userId="f5135ee0-6ad9-4b04-8840-c96affa9e19e" providerId="ADAL" clId="{5CE3CB32-3E20-4319-A726-1EB65077DADB}" dt="2024-07-31T23:07:05.998" v="237" actId="478"/>
          <ac:spMkLst>
            <pc:docMk/>
            <pc:sldMk cId="4163584812" sldId="542"/>
            <ac:spMk id="9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01T18:06:39.974" v="814" actId="113"/>
          <ac:spMkLst>
            <pc:docMk/>
            <pc:sldMk cId="4163584812" sldId="542"/>
            <ac:spMk id="11" creationId="{B05E42A6-BB9B-4F4E-82BA-C852D30D22C9}"/>
          </ac:spMkLst>
        </pc:spChg>
        <pc:grpChg chg="del mod">
          <ac:chgData name="Jason Lillywhite" userId="f5135ee0-6ad9-4b04-8840-c96affa9e19e" providerId="ADAL" clId="{5CE3CB32-3E20-4319-A726-1EB65077DADB}" dt="2024-07-31T23:07:09.390" v="239" actId="478"/>
          <ac:grpSpMkLst>
            <pc:docMk/>
            <pc:sldMk cId="4163584812" sldId="542"/>
            <ac:grpSpMk id="7" creationId="{7F99EBDC-CC5F-FCE2-C502-4BB14C9ECD47}"/>
          </ac:grpSpMkLst>
        </pc:grpChg>
        <pc:picChg chg="del mod">
          <ac:chgData name="Jason Lillywhite" userId="f5135ee0-6ad9-4b04-8840-c96affa9e19e" providerId="ADAL" clId="{5CE3CB32-3E20-4319-A726-1EB65077DADB}" dt="2024-07-31T23:07:02.311" v="234" actId="478"/>
          <ac:picMkLst>
            <pc:docMk/>
            <pc:sldMk cId="4163584812" sldId="542"/>
            <ac:picMk id="8" creationId="{00000000-0000-0000-0000-000000000000}"/>
          </ac:picMkLst>
        </pc:picChg>
      </pc:sldChg>
      <pc:sldChg chg="addSp delSp modSp mod modClrScheme chgLayout">
        <pc:chgData name="Jason Lillywhite" userId="f5135ee0-6ad9-4b04-8840-c96affa9e19e" providerId="ADAL" clId="{5CE3CB32-3E20-4319-A726-1EB65077DADB}" dt="2024-08-14T19:55:54.857" v="5796" actId="14100"/>
        <pc:sldMkLst>
          <pc:docMk/>
          <pc:sldMk cId="2122055111" sldId="545"/>
        </pc:sldMkLst>
        <pc:spChg chg="mod ord">
          <ac:chgData name="Jason Lillywhite" userId="f5135ee0-6ad9-4b04-8840-c96affa9e19e" providerId="ADAL" clId="{5CE3CB32-3E20-4319-A726-1EB65077DADB}" dt="2024-08-13T21:16:21.546" v="2932" actId="700"/>
          <ac:spMkLst>
            <pc:docMk/>
            <pc:sldMk cId="2122055111" sldId="545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1:16:21.546" v="2932" actId="700"/>
          <ac:spMkLst>
            <pc:docMk/>
            <pc:sldMk cId="2122055111" sldId="545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3T21:16:21.546" v="2932" actId="700"/>
          <ac:spMkLst>
            <pc:docMk/>
            <pc:sldMk cId="2122055111" sldId="545"/>
            <ac:spMk id="4" creationId="{00000000-0000-0000-0000-000000000000}"/>
          </ac:spMkLst>
        </pc:spChg>
        <pc:spChg chg="add del mod ord">
          <ac:chgData name="Jason Lillywhite" userId="f5135ee0-6ad9-4b04-8840-c96affa9e19e" providerId="ADAL" clId="{5CE3CB32-3E20-4319-A726-1EB65077DADB}" dt="2024-08-07T21:12:52.301" v="1959" actId="22"/>
          <ac:spMkLst>
            <pc:docMk/>
            <pc:sldMk cId="2122055111" sldId="545"/>
            <ac:spMk id="5" creationId="{417D8B67-0C78-6F3F-B7E2-2DF90DA0F18E}"/>
          </ac:spMkLst>
        </pc:spChg>
        <pc:spChg chg="add del mod">
          <ac:chgData name="Jason Lillywhite" userId="f5135ee0-6ad9-4b04-8840-c96affa9e19e" providerId="ADAL" clId="{5CE3CB32-3E20-4319-A726-1EB65077DADB}" dt="2024-07-31T22:06:59.060" v="86" actId="6264"/>
          <ac:spMkLst>
            <pc:docMk/>
            <pc:sldMk cId="2122055111" sldId="545"/>
            <ac:spMk id="5" creationId="{57FD2BB6-B9FD-78E6-8FF0-34593C1C915C}"/>
          </ac:spMkLst>
        </pc:spChg>
        <pc:spChg chg="add del mod ord">
          <ac:chgData name="Jason Lillywhite" userId="f5135ee0-6ad9-4b04-8840-c96affa9e19e" providerId="ADAL" clId="{5CE3CB32-3E20-4319-A726-1EB65077DADB}" dt="2024-08-13T21:17:12.548" v="2933" actId="931"/>
          <ac:spMkLst>
            <pc:docMk/>
            <pc:sldMk cId="2122055111" sldId="545"/>
            <ac:spMk id="5" creationId="{9C03B63F-72B3-FCF8-61E7-62DC9A75C271}"/>
          </ac:spMkLst>
        </pc:spChg>
        <pc:spChg chg="mod ord">
          <ac:chgData name="Jason Lillywhite" userId="f5135ee0-6ad9-4b04-8840-c96affa9e19e" providerId="ADAL" clId="{5CE3CB32-3E20-4319-A726-1EB65077DADB}" dt="2024-08-13T21:16:21.546" v="2932" actId="700"/>
          <ac:spMkLst>
            <pc:docMk/>
            <pc:sldMk cId="2122055111" sldId="545"/>
            <ac:spMk id="6" creationId="{5AD387FD-E06E-A66C-AB94-ABAC39133AC4}"/>
          </ac:spMkLst>
        </pc:spChg>
        <pc:spChg chg="add del mod">
          <ac:chgData name="Jason Lillywhite" userId="f5135ee0-6ad9-4b04-8840-c96affa9e19e" providerId="ADAL" clId="{5CE3CB32-3E20-4319-A726-1EB65077DADB}" dt="2024-08-14T19:55:12.890" v="5794" actId="22"/>
          <ac:spMkLst>
            <pc:docMk/>
            <pc:sldMk cId="2122055111" sldId="545"/>
            <ac:spMk id="7" creationId="{623885F5-EB10-FEC7-8A31-BCEF6EFCB1CA}"/>
          </ac:spMkLst>
        </pc:spChg>
        <pc:spChg chg="add del mod">
          <ac:chgData name="Jason Lillywhite" userId="f5135ee0-6ad9-4b04-8840-c96affa9e19e" providerId="ADAL" clId="{5CE3CB32-3E20-4319-A726-1EB65077DADB}" dt="2024-07-31T22:06:59.060" v="86" actId="6264"/>
          <ac:spMkLst>
            <pc:docMk/>
            <pc:sldMk cId="2122055111" sldId="545"/>
            <ac:spMk id="7" creationId="{C4CCE777-6CC4-0AD7-D142-B02E2C956340}"/>
          </ac:spMkLst>
        </pc:spChg>
        <pc:spChg chg="add del mod">
          <ac:chgData name="Jason Lillywhite" userId="f5135ee0-6ad9-4b04-8840-c96affa9e19e" providerId="ADAL" clId="{5CE3CB32-3E20-4319-A726-1EB65077DADB}" dt="2024-07-31T22:06:59.060" v="86" actId="6264"/>
          <ac:spMkLst>
            <pc:docMk/>
            <pc:sldMk cId="2122055111" sldId="545"/>
            <ac:spMk id="8" creationId="{74A4A7FA-49A9-691F-C64D-1C77F907F149}"/>
          </ac:spMkLst>
        </pc:spChg>
        <pc:spChg chg="add del mod">
          <ac:chgData name="Jason Lillywhite" userId="f5135ee0-6ad9-4b04-8840-c96affa9e19e" providerId="ADAL" clId="{5CE3CB32-3E20-4319-A726-1EB65077DADB}" dt="2024-07-31T22:06:59.060" v="86" actId="6264"/>
          <ac:spMkLst>
            <pc:docMk/>
            <pc:sldMk cId="2122055111" sldId="545"/>
            <ac:spMk id="9" creationId="{0C6757D7-0BDF-5BAF-654E-6E9C621FBF41}"/>
          </ac:spMkLst>
        </pc:spChg>
        <pc:spChg chg="add del mod ord">
          <ac:chgData name="Jason Lillywhite" userId="f5135ee0-6ad9-4b04-8840-c96affa9e19e" providerId="ADAL" clId="{5CE3CB32-3E20-4319-A726-1EB65077DADB}" dt="2024-07-31T23:12:39.601" v="244" actId="21"/>
          <ac:spMkLst>
            <pc:docMk/>
            <pc:sldMk cId="2122055111" sldId="545"/>
            <ac:spMk id="10" creationId="{B287225D-01F3-A34C-AF68-CAA4E0654C6E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10" creationId="{E0B9B8DB-6F80-5ED3-2D85-6137822D125D}"/>
          </ac:spMkLst>
        </pc:spChg>
        <pc:spChg chg="add del mod">
          <ac:chgData name="Jason Lillywhite" userId="f5135ee0-6ad9-4b04-8840-c96affa9e19e" providerId="ADAL" clId="{5CE3CB32-3E20-4319-A726-1EB65077DADB}" dt="2024-07-30T21:57:28.651" v="22" actId="6264"/>
          <ac:spMkLst>
            <pc:docMk/>
            <pc:sldMk cId="2122055111" sldId="545"/>
            <ac:spMk id="12" creationId="{0646B3DC-01FA-E167-81AB-6F8C66B1D16E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12" creationId="{0805F12F-150D-2DBB-B4A5-752E7ACF3260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13" creationId="{1793C111-2871-23E0-A34D-A4530676A152}"/>
          </ac:spMkLst>
        </pc:spChg>
        <pc:spChg chg="add del mod">
          <ac:chgData name="Jason Lillywhite" userId="f5135ee0-6ad9-4b04-8840-c96affa9e19e" providerId="ADAL" clId="{5CE3CB32-3E20-4319-A726-1EB65077DADB}" dt="2024-07-30T21:57:28.651" v="22" actId="6264"/>
          <ac:spMkLst>
            <pc:docMk/>
            <pc:sldMk cId="2122055111" sldId="545"/>
            <ac:spMk id="13" creationId="{940C8EC9-33B8-7A4E-7509-7039906A0F11}"/>
          </ac:spMkLst>
        </pc:spChg>
        <pc:spChg chg="add del mod">
          <ac:chgData name="Jason Lillywhite" userId="f5135ee0-6ad9-4b04-8840-c96affa9e19e" providerId="ADAL" clId="{5CE3CB32-3E20-4319-A726-1EB65077DADB}" dt="2024-07-30T21:57:28.651" v="22" actId="6264"/>
          <ac:spMkLst>
            <pc:docMk/>
            <pc:sldMk cId="2122055111" sldId="545"/>
            <ac:spMk id="14" creationId="{6E07C8F5-F277-A161-2020-884E0A4394EE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14" creationId="{EB0E549E-F51A-0C95-3316-9A2828E4211D}"/>
          </ac:spMkLst>
        </pc:spChg>
        <pc:spChg chg="add del mod">
          <ac:chgData name="Jason Lillywhite" userId="f5135ee0-6ad9-4b04-8840-c96affa9e19e" providerId="ADAL" clId="{5CE3CB32-3E20-4319-A726-1EB65077DADB}" dt="2024-07-30T21:57:28.651" v="22" actId="6264"/>
          <ac:spMkLst>
            <pc:docMk/>
            <pc:sldMk cId="2122055111" sldId="545"/>
            <ac:spMk id="15" creationId="{A20F36F5-7CC7-5970-3E27-AF4B4F78E6DD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15" creationId="{F4B007A5-6E70-797B-3E2F-D4B7627E2A8C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16" creationId="{4A06286D-E1DE-C496-4371-B48E6B3C1433}"/>
          </ac:spMkLst>
        </pc:spChg>
        <pc:spChg chg="add del mod">
          <ac:chgData name="Jason Lillywhite" userId="f5135ee0-6ad9-4b04-8840-c96affa9e19e" providerId="ADAL" clId="{5CE3CB32-3E20-4319-A726-1EB65077DADB}" dt="2024-07-30T21:57:28.651" v="22" actId="6264"/>
          <ac:spMkLst>
            <pc:docMk/>
            <pc:sldMk cId="2122055111" sldId="545"/>
            <ac:spMk id="16" creationId="{FBC3508A-1375-11B0-7492-D59024D16EF8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17" creationId="{0B8C98C4-51B9-12B4-53E0-91E55FE804F0}"/>
          </ac:spMkLst>
        </pc:spChg>
        <pc:spChg chg="del mod ord">
          <ac:chgData name="Jason Lillywhite" userId="f5135ee0-6ad9-4b04-8840-c96affa9e19e" providerId="ADAL" clId="{5CE3CB32-3E20-4319-A726-1EB65077DADB}" dt="2024-07-31T22:03:43.026" v="75" actId="700"/>
          <ac:spMkLst>
            <pc:docMk/>
            <pc:sldMk cId="2122055111" sldId="545"/>
            <ac:spMk id="17" creationId="{7AF5BAAB-59DE-74D5-D816-3B8192229DA1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18" creationId="{21C84959-C42A-31A5-3DE1-E1D5DCD126EE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19" creationId="{C0B22F1A-1300-732B-28E7-839D6C9199BC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20" creationId="{0E4F0F92-4BB5-94F8-708D-891D3A3411E6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21" creationId="{AAED2B21-5A54-FF60-C119-86A8D463A5FB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22" creationId="{AC323BAE-F13A-0911-2681-BB8A6662ACB3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23" creationId="{A8432279-93FD-FA72-C5EA-8175034BEBBE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24" creationId="{AD9B4E2E-CE67-615C-7487-03B25DA3CA09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25" creationId="{F2C0C445-D3F3-1E6D-AB71-E4784349D03B}"/>
          </ac:spMkLst>
        </pc:spChg>
        <pc:spChg chg="mod">
          <ac:chgData name="Jason Lillywhite" userId="f5135ee0-6ad9-4b04-8840-c96affa9e19e" providerId="ADAL" clId="{5CE3CB32-3E20-4319-A726-1EB65077DADB}" dt="2024-08-07T21:13:27.890" v="1965" actId="1076"/>
          <ac:spMkLst>
            <pc:docMk/>
            <pc:sldMk cId="2122055111" sldId="545"/>
            <ac:spMk id="26" creationId="{B0AF8614-ADFF-E12B-195B-20FBAD7B24BA}"/>
          </ac:spMkLst>
        </pc:spChg>
        <pc:spChg chg="add del mod">
          <ac:chgData name="Jason Lillywhite" userId="f5135ee0-6ad9-4b04-8840-c96affa9e19e" providerId="ADAL" clId="{5CE3CB32-3E20-4319-A726-1EB65077DADB}" dt="2024-08-13T21:20:18.948" v="2946" actId="931"/>
          <ac:spMkLst>
            <pc:docMk/>
            <pc:sldMk cId="2122055111" sldId="545"/>
            <ac:spMk id="28" creationId="{31FB0C85-1D43-1C0A-BBEF-7A7D8B46F9F0}"/>
          </ac:spMkLst>
        </pc:spChg>
        <pc:grpChg chg="mod">
          <ac:chgData name="Jason Lillywhite" userId="f5135ee0-6ad9-4b04-8840-c96affa9e19e" providerId="ADAL" clId="{5CE3CB32-3E20-4319-A726-1EB65077DADB}" dt="2024-08-07T21:13:00.630" v="1960" actId="338"/>
          <ac:grpSpMkLst>
            <pc:docMk/>
            <pc:sldMk cId="2122055111" sldId="545"/>
            <ac:grpSpMk id="1" creationId="{00000000-0000-0000-0000-000000000000}"/>
          </ac:grpSpMkLst>
        </pc:grpChg>
        <pc:grpChg chg="del">
          <ac:chgData name="Jason Lillywhite" userId="f5135ee0-6ad9-4b04-8840-c96affa9e19e" providerId="ADAL" clId="{5CE3CB32-3E20-4319-A726-1EB65077DADB}" dt="2024-07-30T21:57:25.597" v="21" actId="478"/>
          <ac:grpSpMkLst>
            <pc:docMk/>
            <pc:sldMk cId="2122055111" sldId="545"/>
            <ac:grpSpMk id="7" creationId="{00000000-0000-0000-0000-000000000000}"/>
          </ac:grpSpMkLst>
        </pc:grpChg>
        <pc:grpChg chg="mod">
          <ac:chgData name="Jason Lillywhite" userId="f5135ee0-6ad9-4b04-8840-c96affa9e19e" providerId="ADAL" clId="{5CE3CB32-3E20-4319-A726-1EB65077DADB}" dt="2024-08-07T21:13:27.890" v="1965" actId="1076"/>
          <ac:grpSpMkLst>
            <pc:docMk/>
            <pc:sldMk cId="2122055111" sldId="545"/>
            <ac:grpSpMk id="9" creationId="{1E4291FD-CB44-C101-B04E-66C392EDA343}"/>
          </ac:grpSpMkLst>
        </pc:grpChg>
        <pc:grpChg chg="mod">
          <ac:chgData name="Jason Lillywhite" userId="f5135ee0-6ad9-4b04-8840-c96affa9e19e" providerId="ADAL" clId="{5CE3CB32-3E20-4319-A726-1EB65077DADB}" dt="2024-08-07T21:13:27.890" v="1965" actId="1076"/>
          <ac:grpSpMkLst>
            <pc:docMk/>
            <pc:sldMk cId="2122055111" sldId="545"/>
            <ac:grpSpMk id="11" creationId="{E5374C0A-213B-0CDD-D2E9-425344E89B13}"/>
          </ac:grpSpMkLst>
        </pc:grpChg>
        <pc:picChg chg="del">
          <ac:chgData name="Jason Lillywhite" userId="f5135ee0-6ad9-4b04-8840-c96affa9e19e" providerId="ADAL" clId="{5CE3CB32-3E20-4319-A726-1EB65077DADB}" dt="2024-07-30T21:57:07.731" v="18" actId="478"/>
          <ac:picMkLst>
            <pc:docMk/>
            <pc:sldMk cId="2122055111" sldId="545"/>
            <ac:picMk id="5" creationId="{00000000-0000-0000-0000-000000000000}"/>
          </ac:picMkLst>
        </pc:picChg>
        <pc:picChg chg="add del mod ord">
          <ac:chgData name="Jason Lillywhite" userId="f5135ee0-6ad9-4b04-8840-c96affa9e19e" providerId="ADAL" clId="{5CE3CB32-3E20-4319-A726-1EB65077DADB}" dt="2024-08-07T21:13:00.630" v="1960" actId="338"/>
          <ac:picMkLst>
            <pc:docMk/>
            <pc:sldMk cId="2122055111" sldId="545"/>
            <ac:picMk id="8" creationId="{98ABA40C-8358-53CE-D42C-3CC88426C470}"/>
          </ac:picMkLst>
        </pc:picChg>
        <pc:picChg chg="add del mod">
          <ac:chgData name="Jason Lillywhite" userId="f5135ee0-6ad9-4b04-8840-c96affa9e19e" providerId="ADAL" clId="{5CE3CB32-3E20-4319-A726-1EB65077DADB}" dt="2024-08-13T21:17:20.001" v="2935" actId="478"/>
          <ac:picMkLst>
            <pc:docMk/>
            <pc:sldMk cId="2122055111" sldId="545"/>
            <ac:picMk id="8" creationId="{F7C468B8-120E-7A95-A27A-33D85C70B2D5}"/>
          </ac:picMkLst>
        </pc:picChg>
        <pc:picChg chg="add del mod">
          <ac:chgData name="Jason Lillywhite" userId="f5135ee0-6ad9-4b04-8840-c96affa9e19e" providerId="ADAL" clId="{5CE3CB32-3E20-4319-A726-1EB65077DADB}" dt="2024-07-31T22:07:03.682" v="87" actId="478"/>
          <ac:picMkLst>
            <pc:docMk/>
            <pc:sldMk cId="2122055111" sldId="545"/>
            <ac:picMk id="19" creationId="{B71CA265-BA07-E303-2D88-979C35665791}"/>
          </ac:picMkLst>
        </pc:picChg>
        <pc:picChg chg="add mod ord">
          <ac:chgData name="Jason Lillywhite" userId="f5135ee0-6ad9-4b04-8840-c96affa9e19e" providerId="ADAL" clId="{5CE3CB32-3E20-4319-A726-1EB65077DADB}" dt="2024-08-14T19:55:54.857" v="5796" actId="14100"/>
          <ac:picMkLst>
            <pc:docMk/>
            <pc:sldMk cId="2122055111" sldId="545"/>
            <ac:picMk id="27" creationId="{FDA90182-98E0-EC72-72CB-6EBA80BCACD7}"/>
          </ac:picMkLst>
        </pc:picChg>
        <pc:picChg chg="add del mod">
          <ac:chgData name="Jason Lillywhite" userId="f5135ee0-6ad9-4b04-8840-c96affa9e19e" providerId="ADAL" clId="{5CE3CB32-3E20-4319-A726-1EB65077DADB}" dt="2024-08-14T19:54:44.675" v="5793" actId="478"/>
          <ac:picMkLst>
            <pc:docMk/>
            <pc:sldMk cId="2122055111" sldId="545"/>
            <ac:picMk id="30" creationId="{81160A8D-C0A3-048F-BCB1-840704B91114}"/>
          </ac:picMkLst>
        </pc:picChg>
      </pc:sldChg>
      <pc:sldChg chg="delSp modSp mod modClrScheme chgLayout modNotesTx">
        <pc:chgData name="Jason Lillywhite" userId="f5135ee0-6ad9-4b04-8840-c96affa9e19e" providerId="ADAL" clId="{5CE3CB32-3E20-4319-A726-1EB65077DADB}" dt="2024-08-01T18:21:32.058" v="1389" actId="20577"/>
        <pc:sldMkLst>
          <pc:docMk/>
          <pc:sldMk cId="4116706356" sldId="546"/>
        </pc:sldMkLst>
        <pc:spChg chg="mod ord">
          <ac:chgData name="Jason Lillywhite" userId="f5135ee0-6ad9-4b04-8840-c96affa9e19e" providerId="ADAL" clId="{5CE3CB32-3E20-4319-A726-1EB65077DADB}" dt="2024-07-31T22:08:00.073" v="94" actId="700"/>
          <ac:spMkLst>
            <pc:docMk/>
            <pc:sldMk cId="4116706356" sldId="54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7-31T22:08:00.073" v="94" actId="700"/>
          <ac:spMkLst>
            <pc:docMk/>
            <pc:sldMk cId="4116706356" sldId="546"/>
            <ac:spMk id="6" creationId="{0FA39485-63A6-E03D-A20E-A17489A6BE05}"/>
          </ac:spMkLst>
        </pc:spChg>
        <pc:spChg chg="del">
          <ac:chgData name="Jason Lillywhite" userId="f5135ee0-6ad9-4b04-8840-c96affa9e19e" providerId="ADAL" clId="{5CE3CB32-3E20-4319-A726-1EB65077DADB}" dt="2024-07-31T22:08:00.073" v="94" actId="700"/>
          <ac:spMkLst>
            <pc:docMk/>
            <pc:sldMk cId="4116706356" sldId="546"/>
            <ac:spMk id="11" creationId="{052851FF-4DAE-BBFF-D354-B09FE8AC4D1B}"/>
          </ac:spMkLst>
        </pc:spChg>
        <pc:spChg chg="mod ord">
          <ac:chgData name="Jason Lillywhite" userId="f5135ee0-6ad9-4b04-8840-c96affa9e19e" providerId="ADAL" clId="{5CE3CB32-3E20-4319-A726-1EB65077DADB}" dt="2024-07-31T22:08:00.073" v="94" actId="700"/>
          <ac:spMkLst>
            <pc:docMk/>
            <pc:sldMk cId="4116706356" sldId="546"/>
            <ac:spMk id="82946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1T18:21:32.058" v="1389" actId="20577"/>
          <ac:spMkLst>
            <pc:docMk/>
            <pc:sldMk cId="4116706356" sldId="546"/>
            <ac:spMk id="82947" creationId="{00000000-0000-0000-0000-000000000000}"/>
          </ac:spMkLst>
        </pc:spChg>
        <pc:picChg chg="del">
          <ac:chgData name="Jason Lillywhite" userId="f5135ee0-6ad9-4b04-8840-c96affa9e19e" providerId="ADAL" clId="{5CE3CB32-3E20-4319-A726-1EB65077DADB}" dt="2024-07-31T22:07:55.446" v="93" actId="478"/>
          <ac:picMkLst>
            <pc:docMk/>
            <pc:sldMk cId="4116706356" sldId="546"/>
            <ac:picMk id="4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7-31T22:07:54.769" v="92" actId="478"/>
          <ac:picMkLst>
            <pc:docMk/>
            <pc:sldMk cId="4116706356" sldId="546"/>
            <ac:picMk id="5" creationId="{00000000-0000-0000-0000-000000000000}"/>
          </ac:picMkLst>
        </pc:picChg>
      </pc:sldChg>
      <pc:sldChg chg="delSp modSp mod modClrScheme delAnim modAnim chgLayout">
        <pc:chgData name="Jason Lillywhite" userId="f5135ee0-6ad9-4b04-8840-c96affa9e19e" providerId="ADAL" clId="{5CE3CB32-3E20-4319-A726-1EB65077DADB}" dt="2024-08-01T18:26:08.029" v="1691" actId="20577"/>
        <pc:sldMkLst>
          <pc:docMk/>
          <pc:sldMk cId="1848658868" sldId="548"/>
        </pc:sldMkLst>
        <pc:spChg chg="mod ord">
          <ac:chgData name="Jason Lillywhite" userId="f5135ee0-6ad9-4b04-8840-c96affa9e19e" providerId="ADAL" clId="{5CE3CB32-3E20-4319-A726-1EB65077DADB}" dt="2024-07-31T22:09:21.985" v="160" actId="700"/>
          <ac:spMkLst>
            <pc:docMk/>
            <pc:sldMk cId="1848658868" sldId="548"/>
            <ac:spMk id="2" creationId="{4CE6A18D-E68C-23C6-2541-56CD7AEC6C64}"/>
          </ac:spMkLst>
        </pc:spChg>
        <pc:spChg chg="del">
          <ac:chgData name="Jason Lillywhite" userId="f5135ee0-6ad9-4b04-8840-c96affa9e19e" providerId="ADAL" clId="{5CE3CB32-3E20-4319-A726-1EB65077DADB}" dt="2024-07-31T22:09:17.185" v="159" actId="478"/>
          <ac:spMkLst>
            <pc:docMk/>
            <pc:sldMk cId="1848658868" sldId="548"/>
            <ac:spMk id="11" creationId="{DCAB7208-B80F-DFB5-D64C-C8A833CBC95B}"/>
          </ac:spMkLst>
        </pc:spChg>
        <pc:spChg chg="mod ord">
          <ac:chgData name="Jason Lillywhite" userId="f5135ee0-6ad9-4b04-8840-c96affa9e19e" providerId="ADAL" clId="{5CE3CB32-3E20-4319-A726-1EB65077DADB}" dt="2024-07-31T22:09:21.985" v="160" actId="700"/>
          <ac:spMkLst>
            <pc:docMk/>
            <pc:sldMk cId="1848658868" sldId="548"/>
            <ac:spMk id="1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7-31T22:09:21.985" v="160" actId="700"/>
          <ac:spMkLst>
            <pc:docMk/>
            <pc:sldMk cId="1848658868" sldId="548"/>
            <ac:spMk id="8499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1T18:26:08.029" v="1691" actId="20577"/>
          <ac:spMkLst>
            <pc:docMk/>
            <pc:sldMk cId="1848658868" sldId="548"/>
            <ac:spMk id="84995" creationId="{00000000-0000-0000-0000-000000000000}"/>
          </ac:spMkLst>
        </pc:spChg>
        <pc:picChg chg="del">
          <ac:chgData name="Jason Lillywhite" userId="f5135ee0-6ad9-4b04-8840-c96affa9e19e" providerId="ADAL" clId="{5CE3CB32-3E20-4319-A726-1EB65077DADB}" dt="2024-07-31T22:09:11.189" v="156" actId="478"/>
          <ac:picMkLst>
            <pc:docMk/>
            <pc:sldMk cId="1848658868" sldId="548"/>
            <ac:picMk id="4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7-31T22:09:14.980" v="158" actId="478"/>
          <ac:picMkLst>
            <pc:docMk/>
            <pc:sldMk cId="1848658868" sldId="548"/>
            <ac:picMk id="9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7-31T22:09:13.722" v="157" actId="478"/>
          <ac:picMkLst>
            <pc:docMk/>
            <pc:sldMk cId="1848658868" sldId="548"/>
            <ac:picMk id="10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7-31T22:08:31.918" v="98" actId="478"/>
          <ac:picMkLst>
            <pc:docMk/>
            <pc:sldMk cId="1848658868" sldId="548"/>
            <ac:picMk id="12" creationId="{00000000-0000-0000-0000-000000000000}"/>
          </ac:picMkLst>
        </pc:picChg>
      </pc:sldChg>
      <pc:sldChg chg="addSp delSp modSp del mod">
        <pc:chgData name="Jason Lillywhite" userId="f5135ee0-6ad9-4b04-8840-c96affa9e19e" providerId="ADAL" clId="{5CE3CB32-3E20-4319-A726-1EB65077DADB}" dt="2024-08-01T20:12:43.852" v="1860" actId="2696"/>
        <pc:sldMkLst>
          <pc:docMk/>
          <pc:sldMk cId="598795711" sldId="552"/>
        </pc:sldMkLst>
        <pc:spChg chg="add del mod">
          <ac:chgData name="Jason Lillywhite" userId="f5135ee0-6ad9-4b04-8840-c96affa9e19e" providerId="ADAL" clId="{5CE3CB32-3E20-4319-A726-1EB65077DADB}" dt="2024-08-01T20:12:32.921" v="1858" actId="478"/>
          <ac:spMkLst>
            <pc:docMk/>
            <pc:sldMk cId="598795711" sldId="552"/>
            <ac:spMk id="7" creationId="{B776C5AB-058A-C8F1-A5B0-99B8B562223B}"/>
          </ac:spMkLst>
        </pc:spChg>
        <pc:spChg chg="del mod">
          <ac:chgData name="Jason Lillywhite" userId="f5135ee0-6ad9-4b04-8840-c96affa9e19e" providerId="ADAL" clId="{5CE3CB32-3E20-4319-A726-1EB65077DADB}" dt="2024-08-01T20:12:30.935" v="1857" actId="478"/>
          <ac:spMkLst>
            <pc:docMk/>
            <pc:sldMk cId="598795711" sldId="552"/>
            <ac:spMk id="9" creationId="{00000000-0000-0000-0000-000000000000}"/>
          </ac:spMkLst>
        </pc:spChg>
        <pc:picChg chg="del">
          <ac:chgData name="Jason Lillywhite" userId="f5135ee0-6ad9-4b04-8840-c96affa9e19e" providerId="ADAL" clId="{5CE3CB32-3E20-4319-A726-1EB65077DADB}" dt="2024-08-01T20:12:27.975" v="1854" actId="478"/>
          <ac:picMkLst>
            <pc:docMk/>
            <pc:sldMk cId="598795711" sldId="552"/>
            <ac:picMk id="8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01T20:12:33.703" v="1859" actId="478"/>
          <ac:picMkLst>
            <pc:docMk/>
            <pc:sldMk cId="598795711" sldId="552"/>
            <ac:picMk id="10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01T20:12:28.727" v="1855" actId="478"/>
          <ac:picMkLst>
            <pc:docMk/>
            <pc:sldMk cId="598795711" sldId="552"/>
            <ac:picMk id="11" creationId="{00000000-0000-0000-0000-000000000000}"/>
          </ac:picMkLst>
        </pc:picChg>
      </pc:sldChg>
      <pc:sldChg chg="delSp mod">
        <pc:chgData name="Jason Lillywhite" userId="f5135ee0-6ad9-4b04-8840-c96affa9e19e" providerId="ADAL" clId="{5CE3CB32-3E20-4319-A726-1EB65077DADB}" dt="2024-08-01T18:44:55.195" v="1758" actId="478"/>
        <pc:sldMkLst>
          <pc:docMk/>
          <pc:sldMk cId="3356676044" sldId="553"/>
        </pc:sldMkLst>
        <pc:grpChg chg="del">
          <ac:chgData name="Jason Lillywhite" userId="f5135ee0-6ad9-4b04-8840-c96affa9e19e" providerId="ADAL" clId="{5CE3CB32-3E20-4319-A726-1EB65077DADB}" dt="2024-08-01T18:44:55.195" v="1758" actId="478"/>
          <ac:grpSpMkLst>
            <pc:docMk/>
            <pc:sldMk cId="3356676044" sldId="553"/>
            <ac:grpSpMk id="39" creationId="{00000000-0000-0000-0000-000000000000}"/>
          </ac:grpSpMkLst>
        </pc:grpChg>
        <pc:grpChg chg="del">
          <ac:chgData name="Jason Lillywhite" userId="f5135ee0-6ad9-4b04-8840-c96affa9e19e" providerId="ADAL" clId="{5CE3CB32-3E20-4319-A726-1EB65077DADB}" dt="2024-08-01T18:44:54.140" v="1757" actId="478"/>
          <ac:grpSpMkLst>
            <pc:docMk/>
            <pc:sldMk cId="3356676044" sldId="553"/>
            <ac:grpSpMk id="49" creationId="{00000000-0000-0000-0000-000000000000}"/>
          </ac:grpSpMkLst>
        </pc:grpChg>
        <pc:picChg chg="del">
          <ac:chgData name="Jason Lillywhite" userId="f5135ee0-6ad9-4b04-8840-c96affa9e19e" providerId="ADAL" clId="{5CE3CB32-3E20-4319-A726-1EB65077DADB}" dt="2024-08-01T18:44:53.182" v="1756" actId="478"/>
          <ac:picMkLst>
            <pc:docMk/>
            <pc:sldMk cId="3356676044" sldId="553"/>
            <ac:picMk id="29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8-01T18:44:52.564" v="1755" actId="478"/>
          <ac:picMkLst>
            <pc:docMk/>
            <pc:sldMk cId="3356676044" sldId="553"/>
            <ac:picMk id="30" creationId="{00000000-0000-0000-0000-000000000000}"/>
          </ac:picMkLst>
        </pc:picChg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3917539078" sldId="556"/>
        </pc:sldMkLst>
      </pc:sldChg>
      <pc:sldChg chg="addSp delSp modSp del mod chgLayout">
        <pc:chgData name="Jason Lillywhite" userId="f5135ee0-6ad9-4b04-8840-c96affa9e19e" providerId="ADAL" clId="{5CE3CB32-3E20-4319-A726-1EB65077DADB}" dt="2024-08-15T16:53:20.662" v="6972" actId="2696"/>
        <pc:sldMkLst>
          <pc:docMk/>
          <pc:sldMk cId="4061402808" sldId="556"/>
        </pc:sldMkLst>
        <pc:spChg chg="mod ord">
          <ac:chgData name="Jason Lillywhite" userId="f5135ee0-6ad9-4b04-8840-c96affa9e19e" providerId="ADAL" clId="{5CE3CB32-3E20-4319-A726-1EB65077DADB}" dt="2024-08-15T16:42:22.287" v="6489" actId="6264"/>
          <ac:spMkLst>
            <pc:docMk/>
            <pc:sldMk cId="4061402808" sldId="556"/>
            <ac:spMk id="2" creationId="{2A5A4FAE-2D56-CD03-DEBF-01D748903D11}"/>
          </ac:spMkLst>
        </pc:spChg>
        <pc:spChg chg="mod ord">
          <ac:chgData name="Jason Lillywhite" userId="f5135ee0-6ad9-4b04-8840-c96affa9e19e" providerId="ADAL" clId="{5CE3CB32-3E20-4319-A726-1EB65077DADB}" dt="2024-08-15T16:42:22.287" v="6489" actId="6264"/>
          <ac:spMkLst>
            <pc:docMk/>
            <pc:sldMk cId="4061402808" sldId="556"/>
            <ac:spMk id="3" creationId="{12026D36-9D1B-7C40-ACAA-DECBA5284BD1}"/>
          </ac:spMkLst>
        </pc:spChg>
        <pc:spChg chg="mod ord">
          <ac:chgData name="Jason Lillywhite" userId="f5135ee0-6ad9-4b04-8840-c96affa9e19e" providerId="ADAL" clId="{5CE3CB32-3E20-4319-A726-1EB65077DADB}" dt="2024-08-15T16:42:22.287" v="6489" actId="6264"/>
          <ac:spMkLst>
            <pc:docMk/>
            <pc:sldMk cId="4061402808" sldId="556"/>
            <ac:spMk id="4" creationId="{48D40515-C8E8-A9E1-6163-B604B450CC87}"/>
          </ac:spMkLst>
        </pc:spChg>
        <pc:spChg chg="mod ord">
          <ac:chgData name="Jason Lillywhite" userId="f5135ee0-6ad9-4b04-8840-c96affa9e19e" providerId="ADAL" clId="{5CE3CB32-3E20-4319-A726-1EB65077DADB}" dt="2024-08-15T16:42:46.529" v="6492" actId="14100"/>
          <ac:spMkLst>
            <pc:docMk/>
            <pc:sldMk cId="4061402808" sldId="556"/>
            <ac:spMk id="5" creationId="{7700DA67-67E1-0BF6-2113-C7DF44F2B882}"/>
          </ac:spMkLst>
        </pc:spChg>
        <pc:spChg chg="add del mod">
          <ac:chgData name="Jason Lillywhite" userId="f5135ee0-6ad9-4b04-8840-c96affa9e19e" providerId="ADAL" clId="{5CE3CB32-3E20-4319-A726-1EB65077DADB}" dt="2024-08-15T16:42:22.287" v="6489" actId="6264"/>
          <ac:spMkLst>
            <pc:docMk/>
            <pc:sldMk cId="4061402808" sldId="556"/>
            <ac:spMk id="6" creationId="{9645731B-BAF4-9964-D788-F61003CCE5C0}"/>
          </ac:spMkLst>
        </pc:spChg>
        <pc:spChg chg="add del mod">
          <ac:chgData name="Jason Lillywhite" userId="f5135ee0-6ad9-4b04-8840-c96affa9e19e" providerId="ADAL" clId="{5CE3CB32-3E20-4319-A726-1EB65077DADB}" dt="2024-08-15T16:42:22.287" v="6489" actId="6264"/>
          <ac:spMkLst>
            <pc:docMk/>
            <pc:sldMk cId="4061402808" sldId="556"/>
            <ac:spMk id="7" creationId="{31E1BF38-A922-A9A1-B96C-7102C3DEA999}"/>
          </ac:spMkLst>
        </pc:spChg>
        <pc:spChg chg="add del mod">
          <ac:chgData name="Jason Lillywhite" userId="f5135ee0-6ad9-4b04-8840-c96affa9e19e" providerId="ADAL" clId="{5CE3CB32-3E20-4319-A726-1EB65077DADB}" dt="2024-08-15T16:42:22.287" v="6489" actId="6264"/>
          <ac:spMkLst>
            <pc:docMk/>
            <pc:sldMk cId="4061402808" sldId="556"/>
            <ac:spMk id="9" creationId="{6BE7982F-CF96-00F4-8D55-E9976D810971}"/>
          </ac:spMkLst>
        </pc:spChg>
        <pc:spChg chg="add del mod">
          <ac:chgData name="Jason Lillywhite" userId="f5135ee0-6ad9-4b04-8840-c96affa9e19e" providerId="ADAL" clId="{5CE3CB32-3E20-4319-A726-1EB65077DADB}" dt="2024-08-15T16:42:22.287" v="6489" actId="6264"/>
          <ac:spMkLst>
            <pc:docMk/>
            <pc:sldMk cId="4061402808" sldId="556"/>
            <ac:spMk id="10" creationId="{64689F83-75EA-BAB0-FC51-70B21180B795}"/>
          </ac:spMkLst>
        </pc:spChg>
        <pc:spChg chg="add del mod">
          <ac:chgData name="Jason Lillywhite" userId="f5135ee0-6ad9-4b04-8840-c96affa9e19e" providerId="ADAL" clId="{5CE3CB32-3E20-4319-A726-1EB65077DADB}" dt="2024-08-15T16:42:22.287" v="6489" actId="6264"/>
          <ac:spMkLst>
            <pc:docMk/>
            <pc:sldMk cId="4061402808" sldId="556"/>
            <ac:spMk id="11" creationId="{6AC37345-1542-ADA1-4A67-5AB082BD4A8D}"/>
          </ac:spMkLst>
        </pc:spChg>
        <pc:picChg chg="mod ord">
          <ac:chgData name="Jason Lillywhite" userId="f5135ee0-6ad9-4b04-8840-c96affa9e19e" providerId="ADAL" clId="{5CE3CB32-3E20-4319-A726-1EB65077DADB}" dt="2024-08-15T16:42:30.298" v="6491" actId="14100"/>
          <ac:picMkLst>
            <pc:docMk/>
            <pc:sldMk cId="4061402808" sldId="556"/>
            <ac:picMk id="8" creationId="{F2603382-7921-CE56-416B-48DD13ACD0BD}"/>
          </ac:picMkLst>
        </pc:picChg>
      </pc:sldChg>
      <pc:sldChg chg="delSp modSp mod">
        <pc:chgData name="Jason Lillywhite" userId="f5135ee0-6ad9-4b04-8840-c96affa9e19e" providerId="ADAL" clId="{5CE3CB32-3E20-4319-A726-1EB65077DADB}" dt="2024-08-01T18:07:02.133" v="824" actId="478"/>
        <pc:sldMkLst>
          <pc:docMk/>
          <pc:sldMk cId="450036433" sldId="557"/>
        </pc:sldMkLst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7" creationId="{EA3D9264-D604-4CDA-9B38-EE6912060DA6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8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1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11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60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62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65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651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67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68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696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1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6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6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66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6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68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69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7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71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7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7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8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81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8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8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8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8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9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9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9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9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96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79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0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0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06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0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08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09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1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11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1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1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1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1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2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2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2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2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26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2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28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29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3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31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3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3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38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39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4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41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4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4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4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51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5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5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5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5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56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5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58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59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6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61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6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6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6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6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66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6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68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69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7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76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7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78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79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8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81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8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8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8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8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86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8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9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9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9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96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9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98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899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7-31T22:04:27.277" v="78" actId="1076"/>
          <ac:spMkLst>
            <pc:docMk/>
            <pc:sldMk cId="450036433" sldId="557"/>
            <ac:spMk id="25900" creationId="{00000000-0000-0000-0000-000000000000}"/>
          </ac:spMkLst>
        </pc:spChg>
        <pc:grpChg chg="del mod">
          <ac:chgData name="Jason Lillywhite" userId="f5135ee0-6ad9-4b04-8840-c96affa9e19e" providerId="ADAL" clId="{5CE3CB32-3E20-4319-A726-1EB65077DADB}" dt="2024-08-01T18:06:55.361" v="815" actId="478"/>
          <ac:grpSpMkLst>
            <pc:docMk/>
            <pc:sldMk cId="450036433" sldId="557"/>
            <ac:grpSpMk id="25752" creationId="{00000000-0000-0000-0000-000000000000}"/>
          </ac:grpSpMkLst>
        </pc:grpChg>
        <pc:grpChg chg="del mod">
          <ac:chgData name="Jason Lillywhite" userId="f5135ee0-6ad9-4b04-8840-c96affa9e19e" providerId="ADAL" clId="{5CE3CB32-3E20-4319-A726-1EB65077DADB}" dt="2024-08-01T18:06:56.482" v="816" actId="478"/>
          <ac:grpSpMkLst>
            <pc:docMk/>
            <pc:sldMk cId="450036433" sldId="557"/>
            <ac:grpSpMk id="25774" creationId="{00000000-0000-0000-0000-000000000000}"/>
          </ac:grpSpMkLst>
        </pc:grpChg>
        <pc:grpChg chg="del mod">
          <ac:chgData name="Jason Lillywhite" userId="f5135ee0-6ad9-4b04-8840-c96affa9e19e" providerId="ADAL" clId="{5CE3CB32-3E20-4319-A726-1EB65077DADB}" dt="2024-08-01T18:06:57.308" v="817" actId="478"/>
          <ac:grpSpMkLst>
            <pc:docMk/>
            <pc:sldMk cId="450036433" sldId="557"/>
            <ac:grpSpMk id="25786" creationId="{00000000-0000-0000-0000-000000000000}"/>
          </ac:grpSpMkLst>
        </pc:grpChg>
        <pc:grpChg chg="del mod">
          <ac:chgData name="Jason Lillywhite" userId="f5135ee0-6ad9-4b04-8840-c96affa9e19e" providerId="ADAL" clId="{5CE3CB32-3E20-4319-A726-1EB65077DADB}" dt="2024-08-01T18:06:57.908" v="818" actId="478"/>
          <ac:grpSpMkLst>
            <pc:docMk/>
            <pc:sldMk cId="450036433" sldId="557"/>
            <ac:grpSpMk id="25798" creationId="{00000000-0000-0000-0000-000000000000}"/>
          </ac:grpSpMkLst>
        </pc:grpChg>
        <pc:grpChg chg="del mod">
          <ac:chgData name="Jason Lillywhite" userId="f5135ee0-6ad9-4b04-8840-c96affa9e19e" providerId="ADAL" clId="{5CE3CB32-3E20-4319-A726-1EB65077DADB}" dt="2024-08-01T18:06:58.583" v="819" actId="478"/>
          <ac:grpSpMkLst>
            <pc:docMk/>
            <pc:sldMk cId="450036433" sldId="557"/>
            <ac:grpSpMk id="25816" creationId="{00000000-0000-0000-0000-000000000000}"/>
          </ac:grpSpMkLst>
        </pc:grpChg>
        <pc:grpChg chg="del mod">
          <ac:chgData name="Jason Lillywhite" userId="f5135ee0-6ad9-4b04-8840-c96affa9e19e" providerId="ADAL" clId="{5CE3CB32-3E20-4319-A726-1EB65077DADB}" dt="2024-08-01T18:06:59.167" v="820" actId="478"/>
          <ac:grpSpMkLst>
            <pc:docMk/>
            <pc:sldMk cId="450036433" sldId="557"/>
            <ac:grpSpMk id="25820" creationId="{00000000-0000-0000-0000-000000000000}"/>
          </ac:grpSpMkLst>
        </pc:grpChg>
        <pc:grpChg chg="mod">
          <ac:chgData name="Jason Lillywhite" userId="f5135ee0-6ad9-4b04-8840-c96affa9e19e" providerId="ADAL" clId="{5CE3CB32-3E20-4319-A726-1EB65077DADB}" dt="2024-07-31T22:04:27.277" v="78" actId="1076"/>
          <ac:grpSpMkLst>
            <pc:docMk/>
            <pc:sldMk cId="450036433" sldId="557"/>
            <ac:grpSpMk id="25836" creationId="{00000000-0000-0000-0000-000000000000}"/>
          </ac:grpSpMkLst>
        </pc:grpChg>
        <pc:grpChg chg="del mod">
          <ac:chgData name="Jason Lillywhite" userId="f5135ee0-6ad9-4b04-8840-c96affa9e19e" providerId="ADAL" clId="{5CE3CB32-3E20-4319-A726-1EB65077DADB}" dt="2024-08-01T18:06:59.734" v="821" actId="478"/>
          <ac:grpSpMkLst>
            <pc:docMk/>
            <pc:sldMk cId="450036433" sldId="557"/>
            <ac:grpSpMk id="25845" creationId="{00000000-0000-0000-0000-000000000000}"/>
          </ac:grpSpMkLst>
        </pc:grpChg>
        <pc:grpChg chg="del mod">
          <ac:chgData name="Jason Lillywhite" userId="f5135ee0-6ad9-4b04-8840-c96affa9e19e" providerId="ADAL" clId="{5CE3CB32-3E20-4319-A726-1EB65077DADB}" dt="2024-08-01T18:07:00.854" v="822" actId="478"/>
          <ac:grpSpMkLst>
            <pc:docMk/>
            <pc:sldMk cId="450036433" sldId="557"/>
            <ac:grpSpMk id="25849" creationId="{00000000-0000-0000-0000-000000000000}"/>
          </ac:grpSpMkLst>
        </pc:grpChg>
        <pc:grpChg chg="del mod">
          <ac:chgData name="Jason Lillywhite" userId="f5135ee0-6ad9-4b04-8840-c96affa9e19e" providerId="ADAL" clId="{5CE3CB32-3E20-4319-A726-1EB65077DADB}" dt="2024-08-01T18:07:01.440" v="823" actId="478"/>
          <ac:grpSpMkLst>
            <pc:docMk/>
            <pc:sldMk cId="450036433" sldId="557"/>
            <ac:grpSpMk id="25874" creationId="{00000000-0000-0000-0000-000000000000}"/>
          </ac:grpSpMkLst>
        </pc:grpChg>
        <pc:grpChg chg="del mod">
          <ac:chgData name="Jason Lillywhite" userId="f5135ee0-6ad9-4b04-8840-c96affa9e19e" providerId="ADAL" clId="{5CE3CB32-3E20-4319-A726-1EB65077DADB}" dt="2024-08-01T18:07:02.133" v="824" actId="478"/>
          <ac:grpSpMkLst>
            <pc:docMk/>
            <pc:sldMk cId="450036433" sldId="557"/>
            <ac:grpSpMk id="25891" creationId="{00000000-0000-0000-0000-000000000000}"/>
          </ac:grpSpMkLst>
        </pc:grpChg>
        <pc:picChg chg="mod">
          <ac:chgData name="Jason Lillywhite" userId="f5135ee0-6ad9-4b04-8840-c96affa9e19e" providerId="ADAL" clId="{5CE3CB32-3E20-4319-A726-1EB65077DADB}" dt="2024-07-31T22:04:27.277" v="78" actId="1076"/>
          <ac:picMkLst>
            <pc:docMk/>
            <pc:sldMk cId="450036433" sldId="557"/>
            <ac:picMk id="5" creationId="{F8423B08-DD2F-8861-2FF0-BE3AF643AC8F}"/>
          </ac:picMkLst>
        </pc:picChg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999528986" sldId="571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3246383832" sldId="572"/>
        </pc:sldMkLst>
      </pc:sldChg>
      <pc:sldChg chg="modSp mod chgLayout">
        <pc:chgData name="Jason Lillywhite" userId="f5135ee0-6ad9-4b04-8840-c96affa9e19e" providerId="ADAL" clId="{5CE3CB32-3E20-4319-A726-1EB65077DADB}" dt="2024-07-31T22:12:10.088" v="163" actId="14100"/>
        <pc:sldMkLst>
          <pc:docMk/>
          <pc:sldMk cId="1333814341" sldId="579"/>
        </pc:sldMkLst>
        <pc:spChg chg="mod ord">
          <ac:chgData name="Jason Lillywhite" userId="f5135ee0-6ad9-4b04-8840-c96affa9e19e" providerId="ADAL" clId="{5CE3CB32-3E20-4319-A726-1EB65077DADB}" dt="2024-07-31T22:09:40.479" v="161" actId="700"/>
          <ac:spMkLst>
            <pc:docMk/>
            <pc:sldMk cId="1333814341" sldId="579"/>
            <ac:spMk id="2" creationId="{6F857839-C72E-BAA0-0CC1-54B3379A30BF}"/>
          </ac:spMkLst>
        </pc:spChg>
        <pc:spChg chg="mod ord">
          <ac:chgData name="Jason Lillywhite" userId="f5135ee0-6ad9-4b04-8840-c96affa9e19e" providerId="ADAL" clId="{5CE3CB32-3E20-4319-A726-1EB65077DADB}" dt="2024-07-31T22:12:10.088" v="163" actId="14100"/>
          <ac:spMkLst>
            <pc:docMk/>
            <pc:sldMk cId="1333814341" sldId="579"/>
            <ac:spMk id="3" creationId="{2FB7CA8A-98B1-83E1-B83D-E5C2536D1482}"/>
          </ac:spMkLst>
        </pc:spChg>
        <pc:spChg chg="mod ord">
          <ac:chgData name="Jason Lillywhite" userId="f5135ee0-6ad9-4b04-8840-c96affa9e19e" providerId="ADAL" clId="{5CE3CB32-3E20-4319-A726-1EB65077DADB}" dt="2024-07-31T22:09:40.479" v="161" actId="700"/>
          <ac:spMkLst>
            <pc:docMk/>
            <pc:sldMk cId="1333814341" sldId="579"/>
            <ac:spMk id="82946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7-31T22:12:07.725" v="162" actId="14100"/>
          <ac:spMkLst>
            <pc:docMk/>
            <pc:sldMk cId="1333814341" sldId="579"/>
            <ac:spMk id="82947" creationId="{00000000-0000-0000-0000-000000000000}"/>
          </ac:spMkLst>
        </pc:spChg>
      </pc:sldChg>
      <pc:sldChg chg="delSp modSp mod modClrScheme delAnim chgLayout">
        <pc:chgData name="Jason Lillywhite" userId="f5135ee0-6ad9-4b04-8840-c96affa9e19e" providerId="ADAL" clId="{5CE3CB32-3E20-4319-A726-1EB65077DADB}" dt="2024-08-01T18:27:27.967" v="1714" actId="20577"/>
        <pc:sldMkLst>
          <pc:docMk/>
          <pc:sldMk cId="1642434660" sldId="581"/>
        </pc:sldMkLst>
        <pc:spChg chg="mod ord">
          <ac:chgData name="Jason Lillywhite" userId="f5135ee0-6ad9-4b04-8840-c96affa9e19e" providerId="ADAL" clId="{5CE3CB32-3E20-4319-A726-1EB65077DADB}" dt="2024-07-31T22:12:31.838" v="166" actId="700"/>
          <ac:spMkLst>
            <pc:docMk/>
            <pc:sldMk cId="1642434660" sldId="581"/>
            <ac:spMk id="2" creationId="{D26B28F3-056D-4CEE-B854-8A5885A372DD}"/>
          </ac:spMkLst>
        </pc:spChg>
        <pc:spChg chg="mod ord">
          <ac:chgData name="Jason Lillywhite" userId="f5135ee0-6ad9-4b04-8840-c96affa9e19e" providerId="ADAL" clId="{5CE3CB32-3E20-4319-A726-1EB65077DADB}" dt="2024-07-31T22:12:31.838" v="166" actId="700"/>
          <ac:spMkLst>
            <pc:docMk/>
            <pc:sldMk cId="1642434660" sldId="581"/>
            <ac:spMk id="82946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1T18:27:27.967" v="1714" actId="20577"/>
          <ac:spMkLst>
            <pc:docMk/>
            <pc:sldMk cId="1642434660" sldId="581"/>
            <ac:spMk id="82947" creationId="{00000000-0000-0000-0000-000000000000}"/>
          </ac:spMkLst>
        </pc:spChg>
        <pc:picChg chg="del">
          <ac:chgData name="Jason Lillywhite" userId="f5135ee0-6ad9-4b04-8840-c96affa9e19e" providerId="ADAL" clId="{5CE3CB32-3E20-4319-A726-1EB65077DADB}" dt="2024-07-31T22:12:26.618" v="165" actId="478"/>
          <ac:picMkLst>
            <pc:docMk/>
            <pc:sldMk cId="1642434660" sldId="581"/>
            <ac:picMk id="4" creationId="{00000000-0000-0000-0000-000000000000}"/>
          </ac:picMkLst>
        </pc:picChg>
        <pc:picChg chg="del mod">
          <ac:chgData name="Jason Lillywhite" userId="f5135ee0-6ad9-4b04-8840-c96affa9e19e" providerId="ADAL" clId="{5CE3CB32-3E20-4319-A726-1EB65077DADB}" dt="2024-07-31T22:12:20.010" v="164" actId="478"/>
          <ac:picMkLst>
            <pc:docMk/>
            <pc:sldMk cId="1642434660" sldId="581"/>
            <ac:picMk id="6" creationId="{00000000-0000-0000-0000-000000000000}"/>
          </ac:picMkLst>
        </pc:picChg>
      </pc:sldChg>
      <pc:sldChg chg="modSp mod modNotesTx">
        <pc:chgData name="Jason Lillywhite" userId="f5135ee0-6ad9-4b04-8840-c96affa9e19e" providerId="ADAL" clId="{5CE3CB32-3E20-4319-A726-1EB65077DADB}" dt="2024-08-01T20:11:01.922" v="1853" actId="20577"/>
        <pc:sldMkLst>
          <pc:docMk/>
          <pc:sldMk cId="1231693727" sldId="582"/>
        </pc:sldMkLst>
        <pc:spChg chg="mod">
          <ac:chgData name="Jason Lillywhite" userId="f5135ee0-6ad9-4b04-8840-c96affa9e19e" providerId="ADAL" clId="{5CE3CB32-3E20-4319-A726-1EB65077DADB}" dt="2024-08-01T20:11:01.922" v="1853" actId="20577"/>
          <ac:spMkLst>
            <pc:docMk/>
            <pc:sldMk cId="1231693727" sldId="582"/>
            <ac:spMk id="3" creationId="{00000000-0000-0000-0000-000000000000}"/>
          </ac:spMkLst>
        </pc:spChg>
      </pc:sldChg>
      <pc:sldChg chg="delSp modSp mod modClrScheme chgLayout">
        <pc:chgData name="Jason Lillywhite" userId="f5135ee0-6ad9-4b04-8840-c96affa9e19e" providerId="ADAL" clId="{5CE3CB32-3E20-4319-A726-1EB65077DADB}" dt="2024-08-01T18:23:08.169" v="1407" actId="14100"/>
        <pc:sldMkLst>
          <pc:docMk/>
          <pc:sldMk cId="3252964931" sldId="586"/>
        </pc:sldMkLst>
        <pc:spChg chg="mod ord">
          <ac:chgData name="Jason Lillywhite" userId="f5135ee0-6ad9-4b04-8840-c96affa9e19e" providerId="ADAL" clId="{5CE3CB32-3E20-4319-A726-1EB65077DADB}" dt="2024-07-31T22:08:18.188" v="97" actId="700"/>
          <ac:spMkLst>
            <pc:docMk/>
            <pc:sldMk cId="3252964931" sldId="58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01T18:23:08.169" v="1407" actId="14100"/>
          <ac:spMkLst>
            <pc:docMk/>
            <pc:sldMk cId="3252964931" sldId="586"/>
            <ac:spMk id="3" creationId="{00000000-0000-0000-0000-000000000000}"/>
          </ac:spMkLst>
        </pc:spChg>
        <pc:spChg chg="del">
          <ac:chgData name="Jason Lillywhite" userId="f5135ee0-6ad9-4b04-8840-c96affa9e19e" providerId="ADAL" clId="{5CE3CB32-3E20-4319-A726-1EB65077DADB}" dt="2024-07-31T22:08:18.188" v="97" actId="700"/>
          <ac:spMkLst>
            <pc:docMk/>
            <pc:sldMk cId="3252964931" sldId="586"/>
            <ac:spMk id="4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7-31T22:08:18.188" v="97" actId="700"/>
          <ac:spMkLst>
            <pc:docMk/>
            <pc:sldMk cId="3252964931" sldId="586"/>
            <ac:spMk id="6" creationId="{00000000-0000-0000-0000-000000000000}"/>
          </ac:spMkLst>
        </pc:spChg>
        <pc:picChg chg="del">
          <ac:chgData name="Jason Lillywhite" userId="f5135ee0-6ad9-4b04-8840-c96affa9e19e" providerId="ADAL" clId="{5CE3CB32-3E20-4319-A726-1EB65077DADB}" dt="2024-07-31T22:08:13.824" v="96" actId="478"/>
          <ac:picMkLst>
            <pc:docMk/>
            <pc:sldMk cId="3252964931" sldId="586"/>
            <ac:picMk id="5" creationId="{00000000-0000-0000-0000-000000000000}"/>
          </ac:picMkLst>
        </pc:picChg>
        <pc:picChg chg="del">
          <ac:chgData name="Jason Lillywhite" userId="f5135ee0-6ad9-4b04-8840-c96affa9e19e" providerId="ADAL" clId="{5CE3CB32-3E20-4319-A726-1EB65077DADB}" dt="2024-07-31T22:08:13.234" v="95" actId="478"/>
          <ac:picMkLst>
            <pc:docMk/>
            <pc:sldMk cId="3252964931" sldId="586"/>
            <ac:picMk id="8194" creationId="{00000000-0000-0000-0000-000000000000}"/>
          </ac:picMkLst>
        </pc:picChg>
      </pc:sldChg>
      <pc:sldChg chg="addSp delSp modSp mod chgLayout">
        <pc:chgData name="Jason Lillywhite" userId="f5135ee0-6ad9-4b04-8840-c96affa9e19e" providerId="ADAL" clId="{5CE3CB32-3E20-4319-A726-1EB65077DADB}" dt="2024-08-14T19:46:19.703" v="5748" actId="14100"/>
        <pc:sldMkLst>
          <pc:docMk/>
          <pc:sldMk cId="2158624265" sldId="605"/>
        </pc:sldMkLst>
        <pc:spChg chg="mod ord">
          <ac:chgData name="Jason Lillywhite" userId="f5135ee0-6ad9-4b04-8840-c96affa9e19e" providerId="ADAL" clId="{5CE3CB32-3E20-4319-A726-1EB65077DADB}" dt="2024-08-14T19:46:07.046" v="5745" actId="700"/>
          <ac:spMkLst>
            <pc:docMk/>
            <pc:sldMk cId="2158624265" sldId="605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9:46:07.046" v="5745" actId="700"/>
          <ac:spMkLst>
            <pc:docMk/>
            <pc:sldMk cId="2158624265" sldId="605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9:46:07.046" v="5745" actId="700"/>
          <ac:spMkLst>
            <pc:docMk/>
            <pc:sldMk cId="2158624265" sldId="605"/>
            <ac:spMk id="4" creationId="{00000000-0000-0000-0000-000000000000}"/>
          </ac:spMkLst>
        </pc:spChg>
        <pc:spChg chg="add del mod ord">
          <ac:chgData name="Jason Lillywhite" userId="f5135ee0-6ad9-4b04-8840-c96affa9e19e" providerId="ADAL" clId="{5CE3CB32-3E20-4319-A726-1EB65077DADB}" dt="2024-08-14T19:46:10.403" v="5746" actId="22"/>
          <ac:spMkLst>
            <pc:docMk/>
            <pc:sldMk cId="2158624265" sldId="605"/>
            <ac:spMk id="5" creationId="{79080729-4A27-3BCD-23F0-A40E3955ABAB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2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2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23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24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25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26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27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28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29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30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31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4T17:54:59.627" v="4053" actId="1076"/>
          <ac:spMkLst>
            <pc:docMk/>
            <pc:sldMk cId="2158624265" sldId="605"/>
            <ac:spMk id="32" creationId="{00000000-0000-0000-0000-000000000000}"/>
          </ac:spMkLst>
        </pc:spChg>
        <pc:grpChg chg="mod">
          <ac:chgData name="Jason Lillywhite" userId="f5135ee0-6ad9-4b04-8840-c96affa9e19e" providerId="ADAL" clId="{5CE3CB32-3E20-4319-A726-1EB65077DADB}" dt="2024-08-14T17:54:59.627" v="4053" actId="1076"/>
          <ac:grpSpMkLst>
            <pc:docMk/>
            <pc:sldMk cId="2158624265" sldId="605"/>
            <ac:grpSpMk id="19" creationId="{00000000-0000-0000-0000-000000000000}"/>
          </ac:grpSpMkLst>
        </pc:grpChg>
        <pc:grpChg chg="mod">
          <ac:chgData name="Jason Lillywhite" userId="f5135ee0-6ad9-4b04-8840-c96affa9e19e" providerId="ADAL" clId="{5CE3CB32-3E20-4319-A726-1EB65077DADB}" dt="2024-08-14T17:54:59.627" v="4053" actId="1076"/>
          <ac:grpSpMkLst>
            <pc:docMk/>
            <pc:sldMk cId="2158624265" sldId="605"/>
            <ac:grpSpMk id="21" creationId="{00000000-0000-0000-0000-000000000000}"/>
          </ac:grpSpMkLst>
        </pc:grpChg>
        <pc:picChg chg="del">
          <ac:chgData name="Jason Lillywhite" userId="f5135ee0-6ad9-4b04-8840-c96affa9e19e" providerId="ADAL" clId="{5CE3CB32-3E20-4319-A726-1EB65077DADB}" dt="2024-08-14T17:54:56.815" v="4052" actId="478"/>
          <ac:picMkLst>
            <pc:docMk/>
            <pc:sldMk cId="2158624265" sldId="605"/>
            <ac:picMk id="5" creationId="{00000000-0000-0000-0000-000000000000}"/>
          </ac:picMkLst>
        </pc:picChg>
        <pc:picChg chg="add mod ord">
          <ac:chgData name="Jason Lillywhite" userId="f5135ee0-6ad9-4b04-8840-c96affa9e19e" providerId="ADAL" clId="{5CE3CB32-3E20-4319-A726-1EB65077DADB}" dt="2024-08-14T19:46:19.703" v="5748" actId="14100"/>
          <ac:picMkLst>
            <pc:docMk/>
            <pc:sldMk cId="2158624265" sldId="605"/>
            <ac:picMk id="7" creationId="{2709F466-8052-EE9D-A220-FCE62D61748F}"/>
          </ac:picMkLst>
        </pc:picChg>
      </pc:sldChg>
      <pc:sldChg chg="addSp delSp modSp mod chgLayout">
        <pc:chgData name="Jason Lillywhite" userId="f5135ee0-6ad9-4b04-8840-c96affa9e19e" providerId="ADAL" clId="{5CE3CB32-3E20-4319-A726-1EB65077DADB}" dt="2024-08-14T19:37:07.011" v="5679" actId="6549"/>
        <pc:sldMkLst>
          <pc:docMk/>
          <pc:sldMk cId="2159847998" sldId="606"/>
        </pc:sldMkLst>
        <pc:spChg chg="mod ord">
          <ac:chgData name="Jason Lillywhite" userId="f5135ee0-6ad9-4b04-8840-c96affa9e19e" providerId="ADAL" clId="{5CE3CB32-3E20-4319-A726-1EB65077DADB}" dt="2024-08-14T18:15:29.759" v="4572" actId="6549"/>
          <ac:spMkLst>
            <pc:docMk/>
            <pc:sldMk cId="2159847998" sldId="606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9:36:51.790" v="5670" actId="20577"/>
          <ac:spMkLst>
            <pc:docMk/>
            <pc:sldMk cId="2159847998" sldId="606"/>
            <ac:spMk id="3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4T18:08:56.846" v="4465" actId="6264"/>
          <ac:spMkLst>
            <pc:docMk/>
            <pc:sldMk cId="2159847998" sldId="606"/>
            <ac:spMk id="4" creationId="{19FF1119-2506-13F6-CDD7-ED3D464A2075}"/>
          </ac:spMkLst>
        </pc:spChg>
        <pc:spChg chg="add del mod">
          <ac:chgData name="Jason Lillywhite" userId="f5135ee0-6ad9-4b04-8840-c96affa9e19e" providerId="ADAL" clId="{5CE3CB32-3E20-4319-A726-1EB65077DADB}" dt="2024-08-14T18:08:56.846" v="4465" actId="6264"/>
          <ac:spMkLst>
            <pc:docMk/>
            <pc:sldMk cId="2159847998" sldId="606"/>
            <ac:spMk id="5" creationId="{BEA97072-B92A-530D-885C-B6B7123E727D}"/>
          </ac:spMkLst>
        </pc:spChg>
        <pc:spChg chg="add del mod">
          <ac:chgData name="Jason Lillywhite" userId="f5135ee0-6ad9-4b04-8840-c96affa9e19e" providerId="ADAL" clId="{5CE3CB32-3E20-4319-A726-1EB65077DADB}" dt="2024-08-14T18:08:56.846" v="4465" actId="6264"/>
          <ac:spMkLst>
            <pc:docMk/>
            <pc:sldMk cId="2159847998" sldId="606"/>
            <ac:spMk id="7" creationId="{4D9D1792-80F1-D85A-1309-94E2A34D38D4}"/>
          </ac:spMkLst>
        </pc:spChg>
        <pc:spChg chg="add del mod ord">
          <ac:chgData name="Jason Lillywhite" userId="f5135ee0-6ad9-4b04-8840-c96affa9e19e" providerId="ADAL" clId="{5CE3CB32-3E20-4319-A726-1EB65077DADB}" dt="2024-08-14T18:13:06.086" v="4527" actId="478"/>
          <ac:spMkLst>
            <pc:docMk/>
            <pc:sldMk cId="2159847998" sldId="606"/>
            <ac:spMk id="8" creationId="{A2692339-EEB3-E7FC-5C92-047AF5DC8CCA}"/>
          </ac:spMkLst>
        </pc:spChg>
        <pc:spChg chg="mod ord">
          <ac:chgData name="Jason Lillywhite" userId="f5135ee0-6ad9-4b04-8840-c96affa9e19e" providerId="ADAL" clId="{5CE3CB32-3E20-4319-A726-1EB65077DADB}" dt="2024-08-14T18:08:56.846" v="4465" actId="6264"/>
          <ac:spMkLst>
            <pc:docMk/>
            <pc:sldMk cId="2159847998" sldId="606"/>
            <ac:spMk id="10" creationId="{00000000-0000-0000-0000-000000000000}"/>
          </ac:spMkLst>
        </pc:spChg>
        <pc:spChg chg="mod topLvl">
          <ac:chgData name="Jason Lillywhite" userId="f5135ee0-6ad9-4b04-8840-c96affa9e19e" providerId="ADAL" clId="{5CE3CB32-3E20-4319-A726-1EB65077DADB}" dt="2024-08-14T18:14:35.563" v="4558" actId="164"/>
          <ac:spMkLst>
            <pc:docMk/>
            <pc:sldMk cId="2159847998" sldId="606"/>
            <ac:spMk id="11" creationId="{3E0A3C09-48CC-1C51-A5E6-0E97DB7AD1B5}"/>
          </ac:spMkLst>
        </pc:spChg>
        <pc:spChg chg="mod topLvl">
          <ac:chgData name="Jason Lillywhite" userId="f5135ee0-6ad9-4b04-8840-c96affa9e19e" providerId="ADAL" clId="{5CE3CB32-3E20-4319-A726-1EB65077DADB}" dt="2024-08-14T19:37:07.011" v="5679" actId="6549"/>
          <ac:spMkLst>
            <pc:docMk/>
            <pc:sldMk cId="2159847998" sldId="606"/>
            <ac:spMk id="13" creationId="{F14860B9-601E-2FDB-0754-A402D756A985}"/>
          </ac:spMkLst>
        </pc:spChg>
        <pc:spChg chg="mod topLvl">
          <ac:chgData name="Jason Lillywhite" userId="f5135ee0-6ad9-4b04-8840-c96affa9e19e" providerId="ADAL" clId="{5CE3CB32-3E20-4319-A726-1EB65077DADB}" dt="2024-08-14T18:14:35.563" v="4558" actId="164"/>
          <ac:spMkLst>
            <pc:docMk/>
            <pc:sldMk cId="2159847998" sldId="606"/>
            <ac:spMk id="14" creationId="{25E1FD08-6CB5-ABB7-A1AE-2F7F1810BF87}"/>
          </ac:spMkLst>
        </pc:spChg>
        <pc:spChg chg="mod topLvl">
          <ac:chgData name="Jason Lillywhite" userId="f5135ee0-6ad9-4b04-8840-c96affa9e19e" providerId="ADAL" clId="{5CE3CB32-3E20-4319-A726-1EB65077DADB}" dt="2024-08-14T18:14:35.563" v="4558" actId="164"/>
          <ac:spMkLst>
            <pc:docMk/>
            <pc:sldMk cId="2159847998" sldId="606"/>
            <ac:spMk id="18" creationId="{8F22494B-C102-2C3F-FF6B-3BCB3C462E56}"/>
          </ac:spMkLst>
        </pc:spChg>
        <pc:spChg chg="add mod">
          <ac:chgData name="Jason Lillywhite" userId="f5135ee0-6ad9-4b04-8840-c96affa9e19e" providerId="ADAL" clId="{5CE3CB32-3E20-4319-A726-1EB65077DADB}" dt="2024-08-14T18:14:35.563" v="4558" actId="164"/>
          <ac:spMkLst>
            <pc:docMk/>
            <pc:sldMk cId="2159847998" sldId="606"/>
            <ac:spMk id="21" creationId="{F0B79108-A77D-1AD8-83EA-7FFAA5BE37F1}"/>
          </ac:spMkLst>
        </pc:spChg>
        <pc:grpChg chg="add del mod">
          <ac:chgData name="Jason Lillywhite" userId="f5135ee0-6ad9-4b04-8840-c96affa9e19e" providerId="ADAL" clId="{5CE3CB32-3E20-4319-A726-1EB65077DADB}" dt="2024-08-14T18:13:17.013" v="4528" actId="165"/>
          <ac:grpSpMkLst>
            <pc:docMk/>
            <pc:sldMk cId="2159847998" sldId="606"/>
            <ac:grpSpMk id="9" creationId="{7E1ACD54-98FE-D0A4-D745-7CC77BDFDCE5}"/>
          </ac:grpSpMkLst>
        </pc:grpChg>
        <pc:grpChg chg="add mod">
          <ac:chgData name="Jason Lillywhite" userId="f5135ee0-6ad9-4b04-8840-c96affa9e19e" providerId="ADAL" clId="{5CE3CB32-3E20-4319-A726-1EB65077DADB}" dt="2024-08-14T18:14:35.563" v="4558" actId="164"/>
          <ac:grpSpMkLst>
            <pc:docMk/>
            <pc:sldMk cId="2159847998" sldId="606"/>
            <ac:grpSpMk id="22" creationId="{4F86B25F-B67B-1DDB-B445-615C36C599F7}"/>
          </ac:grpSpMkLst>
        </pc:grpChg>
        <pc:picChg chg="del">
          <ac:chgData name="Jason Lillywhite" userId="f5135ee0-6ad9-4b04-8840-c96affa9e19e" providerId="ADAL" clId="{5CE3CB32-3E20-4319-A726-1EB65077DADB}" dt="2024-08-14T18:11:45.909" v="4490" actId="478"/>
          <ac:picMkLst>
            <pc:docMk/>
            <pc:sldMk cId="2159847998" sldId="606"/>
            <ac:picMk id="6" creationId="{00DE79FD-CBAA-17FD-DA3A-387CEC20B7A4}"/>
          </ac:picMkLst>
        </pc:picChg>
        <pc:picChg chg="del">
          <ac:chgData name="Jason Lillywhite" userId="f5135ee0-6ad9-4b04-8840-c96affa9e19e" providerId="ADAL" clId="{5CE3CB32-3E20-4319-A726-1EB65077DADB}" dt="2024-08-14T18:11:45.205" v="4489" actId="478"/>
          <ac:picMkLst>
            <pc:docMk/>
            <pc:sldMk cId="2159847998" sldId="606"/>
            <ac:picMk id="15" creationId="{6E2B41AD-3B85-9547-AE32-9ECAD783A826}"/>
          </ac:picMkLst>
        </pc:picChg>
        <pc:cxnChg chg="mod topLvl">
          <ac:chgData name="Jason Lillywhite" userId="f5135ee0-6ad9-4b04-8840-c96affa9e19e" providerId="ADAL" clId="{5CE3CB32-3E20-4319-A726-1EB65077DADB}" dt="2024-08-14T18:14:35.563" v="4558" actId="164"/>
          <ac:cxnSpMkLst>
            <pc:docMk/>
            <pc:sldMk cId="2159847998" sldId="606"/>
            <ac:cxnSpMk id="12" creationId="{A6F7F99E-332C-70D8-7002-5D4B99EE8603}"/>
          </ac:cxnSpMkLst>
        </pc:cxnChg>
        <pc:cxnChg chg="mod topLvl">
          <ac:chgData name="Jason Lillywhite" userId="f5135ee0-6ad9-4b04-8840-c96affa9e19e" providerId="ADAL" clId="{5CE3CB32-3E20-4319-A726-1EB65077DADB}" dt="2024-08-14T18:14:35.563" v="4558" actId="164"/>
          <ac:cxnSpMkLst>
            <pc:docMk/>
            <pc:sldMk cId="2159847998" sldId="606"/>
            <ac:cxnSpMk id="16" creationId="{E2CCFE99-2CCA-B042-F989-C5140EEF543C}"/>
          </ac:cxnSpMkLst>
        </pc:cxnChg>
        <pc:cxnChg chg="mod topLvl">
          <ac:chgData name="Jason Lillywhite" userId="f5135ee0-6ad9-4b04-8840-c96affa9e19e" providerId="ADAL" clId="{5CE3CB32-3E20-4319-A726-1EB65077DADB}" dt="2024-08-14T18:14:35.563" v="4558" actId="164"/>
          <ac:cxnSpMkLst>
            <pc:docMk/>
            <pc:sldMk cId="2159847998" sldId="606"/>
            <ac:cxnSpMk id="17" creationId="{2E936FF1-4CC0-368B-EBF7-99EC0C0F0C81}"/>
          </ac:cxnSpMkLst>
        </pc:cxnChg>
        <pc:cxnChg chg="add mod">
          <ac:chgData name="Jason Lillywhite" userId="f5135ee0-6ad9-4b04-8840-c96affa9e19e" providerId="ADAL" clId="{5CE3CB32-3E20-4319-A726-1EB65077DADB}" dt="2024-08-14T18:14:35.563" v="4558" actId="164"/>
          <ac:cxnSpMkLst>
            <pc:docMk/>
            <pc:sldMk cId="2159847998" sldId="606"/>
            <ac:cxnSpMk id="20" creationId="{E6FC0C11-A92B-EDF3-29B5-BB624FAF4EF8}"/>
          </ac:cxnSpMkLst>
        </pc:cxnChg>
      </pc:sldChg>
      <pc:sldChg chg="addSp delSp modSp mod chgLayout">
        <pc:chgData name="Jason Lillywhite" userId="f5135ee0-6ad9-4b04-8840-c96affa9e19e" providerId="ADAL" clId="{5CE3CB32-3E20-4319-A726-1EB65077DADB}" dt="2024-08-14T19:38:18.311" v="5709" actId="20577"/>
        <pc:sldMkLst>
          <pc:docMk/>
          <pc:sldMk cId="543563100" sldId="607"/>
        </pc:sldMkLst>
        <pc:spChg chg="mod ord">
          <ac:chgData name="Jason Lillywhite" userId="f5135ee0-6ad9-4b04-8840-c96affa9e19e" providerId="ADAL" clId="{5CE3CB32-3E20-4319-A726-1EB65077DADB}" dt="2024-08-14T18:18:48.721" v="4628" actId="6264"/>
          <ac:spMkLst>
            <pc:docMk/>
            <pc:sldMk cId="543563100" sldId="607"/>
            <ac:spMk id="2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9:38:18.311" v="5709" actId="20577"/>
          <ac:spMkLst>
            <pc:docMk/>
            <pc:sldMk cId="543563100" sldId="607"/>
            <ac:spMk id="3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18:48.721" v="4628" actId="6264"/>
          <ac:spMkLst>
            <pc:docMk/>
            <pc:sldMk cId="543563100" sldId="607"/>
            <ac:spMk id="4" creationId="{00000000-0000-0000-0000-000000000000}"/>
          </ac:spMkLst>
        </pc:spChg>
        <pc:spChg chg="add del mod">
          <ac:chgData name="Jason Lillywhite" userId="f5135ee0-6ad9-4b04-8840-c96affa9e19e" providerId="ADAL" clId="{5CE3CB32-3E20-4319-A726-1EB65077DADB}" dt="2024-08-14T18:18:48.721" v="4628" actId="6264"/>
          <ac:spMkLst>
            <pc:docMk/>
            <pc:sldMk cId="543563100" sldId="607"/>
            <ac:spMk id="5" creationId="{F1B4CB39-ED67-0542-51B9-76C51E7EECE6}"/>
          </ac:spMkLst>
        </pc:spChg>
        <pc:spChg chg="add del mod">
          <ac:chgData name="Jason Lillywhite" userId="f5135ee0-6ad9-4b04-8840-c96affa9e19e" providerId="ADAL" clId="{5CE3CB32-3E20-4319-A726-1EB65077DADB}" dt="2024-08-14T18:18:48.721" v="4628" actId="6264"/>
          <ac:spMkLst>
            <pc:docMk/>
            <pc:sldMk cId="543563100" sldId="607"/>
            <ac:spMk id="6" creationId="{501FBB32-8A74-24B4-D431-B0FA3BFC24D0}"/>
          </ac:spMkLst>
        </pc:spChg>
        <pc:spChg chg="add del mod">
          <ac:chgData name="Jason Lillywhite" userId="f5135ee0-6ad9-4b04-8840-c96affa9e19e" providerId="ADAL" clId="{5CE3CB32-3E20-4319-A726-1EB65077DADB}" dt="2024-08-14T18:18:48.721" v="4628" actId="6264"/>
          <ac:spMkLst>
            <pc:docMk/>
            <pc:sldMk cId="543563100" sldId="607"/>
            <ac:spMk id="7" creationId="{E4E3D828-6A9B-0631-60DA-160D65B5841B}"/>
          </ac:spMkLst>
        </pc:spChg>
      </pc:sldChg>
      <pc:sldChg chg="addSp delSp modSp mod chgLayout">
        <pc:chgData name="Jason Lillywhite" userId="f5135ee0-6ad9-4b04-8840-c96affa9e19e" providerId="ADAL" clId="{5CE3CB32-3E20-4319-A726-1EB65077DADB}" dt="2024-08-14T18:06:00.246" v="4464" actId="6264"/>
        <pc:sldMkLst>
          <pc:docMk/>
          <pc:sldMk cId="1881277927" sldId="612"/>
        </pc:sldMkLst>
        <pc:spChg chg="mod ord">
          <ac:chgData name="Jason Lillywhite" userId="f5135ee0-6ad9-4b04-8840-c96affa9e19e" providerId="ADAL" clId="{5CE3CB32-3E20-4319-A726-1EB65077DADB}" dt="2024-08-14T18:06:00.246" v="4464" actId="6264"/>
          <ac:spMkLst>
            <pc:docMk/>
            <pc:sldMk cId="1881277927" sldId="612"/>
            <ac:spMk id="4" creationId="{0C13FF7C-A45E-BD5A-C52D-4A76EE716B55}"/>
          </ac:spMkLst>
        </pc:spChg>
        <pc:spChg chg="add del mod">
          <ac:chgData name="Jason Lillywhite" userId="f5135ee0-6ad9-4b04-8840-c96affa9e19e" providerId="ADAL" clId="{5CE3CB32-3E20-4319-A726-1EB65077DADB}" dt="2024-08-14T18:06:00.246" v="4464" actId="6264"/>
          <ac:spMkLst>
            <pc:docMk/>
            <pc:sldMk cId="1881277927" sldId="612"/>
            <ac:spMk id="5" creationId="{039D8C3C-F568-AAD1-8D53-433E54249B2D}"/>
          </ac:spMkLst>
        </pc:spChg>
        <pc:spChg chg="add del mod">
          <ac:chgData name="Jason Lillywhite" userId="f5135ee0-6ad9-4b04-8840-c96affa9e19e" providerId="ADAL" clId="{5CE3CB32-3E20-4319-A726-1EB65077DADB}" dt="2024-08-14T18:06:00.246" v="4464" actId="6264"/>
          <ac:spMkLst>
            <pc:docMk/>
            <pc:sldMk cId="1881277927" sldId="612"/>
            <ac:spMk id="6" creationId="{63F26D11-FF8B-5B26-1F0D-0F95CB5E0766}"/>
          </ac:spMkLst>
        </pc:spChg>
        <pc:spChg chg="add del mod">
          <ac:chgData name="Jason Lillywhite" userId="f5135ee0-6ad9-4b04-8840-c96affa9e19e" providerId="ADAL" clId="{5CE3CB32-3E20-4319-A726-1EB65077DADB}" dt="2024-08-14T18:06:00.246" v="4464" actId="6264"/>
          <ac:spMkLst>
            <pc:docMk/>
            <pc:sldMk cId="1881277927" sldId="612"/>
            <ac:spMk id="7" creationId="{2D7D14C5-569B-67F8-1A6F-F7CFF0EC5C9B}"/>
          </ac:spMkLst>
        </pc:spChg>
        <pc:spChg chg="mod ord">
          <ac:chgData name="Jason Lillywhite" userId="f5135ee0-6ad9-4b04-8840-c96affa9e19e" providerId="ADAL" clId="{5CE3CB32-3E20-4319-A726-1EB65077DADB}" dt="2024-08-14T18:06:00.246" v="4464" actId="6264"/>
          <ac:spMkLst>
            <pc:docMk/>
            <pc:sldMk cId="1881277927" sldId="612"/>
            <ac:spMk id="83970" creationId="{00000000-0000-0000-0000-000000000000}"/>
          </ac:spMkLst>
        </pc:spChg>
        <pc:spChg chg="mod ord">
          <ac:chgData name="Jason Lillywhite" userId="f5135ee0-6ad9-4b04-8840-c96affa9e19e" providerId="ADAL" clId="{5CE3CB32-3E20-4319-A726-1EB65077DADB}" dt="2024-08-14T18:06:00.246" v="4464" actId="6264"/>
          <ac:spMkLst>
            <pc:docMk/>
            <pc:sldMk cId="1881277927" sldId="612"/>
            <ac:spMk id="83971" creationId="{00000000-0000-0000-0000-000000000000}"/>
          </ac:spMkLst>
        </pc:spChg>
      </pc:sldChg>
      <pc:sldChg chg="addSp delSp modSp mod modClrScheme chgLayout">
        <pc:chgData name="Jason Lillywhite" userId="f5135ee0-6ad9-4b04-8840-c96affa9e19e" providerId="ADAL" clId="{5CE3CB32-3E20-4319-A726-1EB65077DADB}" dt="2024-08-01T20:05:43.205" v="1763" actId="700"/>
        <pc:sldMkLst>
          <pc:docMk/>
          <pc:sldMk cId="142839975" sldId="613"/>
        </pc:sldMkLst>
        <pc:spChg chg="mod ord">
          <ac:chgData name="Jason Lillywhite" userId="f5135ee0-6ad9-4b04-8840-c96affa9e19e" providerId="ADAL" clId="{5CE3CB32-3E20-4319-A726-1EB65077DADB}" dt="2024-08-01T20:05:43.205" v="1763" actId="700"/>
          <ac:spMkLst>
            <pc:docMk/>
            <pc:sldMk cId="142839975" sldId="613"/>
            <ac:spMk id="2" creationId="{15FCE871-2541-449A-66D2-54F05E1DF953}"/>
          </ac:spMkLst>
        </pc:spChg>
        <pc:spChg chg="mod ord">
          <ac:chgData name="Jason Lillywhite" userId="f5135ee0-6ad9-4b04-8840-c96affa9e19e" providerId="ADAL" clId="{5CE3CB32-3E20-4319-A726-1EB65077DADB}" dt="2024-08-01T20:05:43.205" v="1763" actId="700"/>
          <ac:spMkLst>
            <pc:docMk/>
            <pc:sldMk cId="142839975" sldId="613"/>
            <ac:spMk id="3" creationId="{B436B244-8C4E-C743-4C96-71A2D6A9202E}"/>
          </ac:spMkLst>
        </pc:spChg>
        <pc:spChg chg="del">
          <ac:chgData name="Jason Lillywhite" userId="f5135ee0-6ad9-4b04-8840-c96affa9e19e" providerId="ADAL" clId="{5CE3CB32-3E20-4319-A726-1EB65077DADB}" dt="2024-07-31T22:12:39.304" v="167" actId="478"/>
          <ac:spMkLst>
            <pc:docMk/>
            <pc:sldMk cId="142839975" sldId="613"/>
            <ac:spMk id="4" creationId="{F644EF32-3710-3FBF-0A98-71981AA0CCE9}"/>
          </ac:spMkLst>
        </pc:spChg>
        <pc:spChg chg="add del mod">
          <ac:chgData name="Jason Lillywhite" userId="f5135ee0-6ad9-4b04-8840-c96affa9e19e" providerId="ADAL" clId="{5CE3CB32-3E20-4319-A726-1EB65077DADB}" dt="2024-08-01T20:05:35.906" v="1762" actId="6264"/>
          <ac:spMkLst>
            <pc:docMk/>
            <pc:sldMk cId="142839975" sldId="613"/>
            <ac:spMk id="4" creationId="{FCE01673-7B80-D6AF-5B51-B9501703EAFA}"/>
          </ac:spMkLst>
        </pc:spChg>
        <pc:spChg chg="mod ord">
          <ac:chgData name="Jason Lillywhite" userId="f5135ee0-6ad9-4b04-8840-c96affa9e19e" providerId="ADAL" clId="{5CE3CB32-3E20-4319-A726-1EB65077DADB}" dt="2024-08-01T20:05:43.205" v="1763" actId="700"/>
          <ac:spMkLst>
            <pc:docMk/>
            <pc:sldMk cId="142839975" sldId="613"/>
            <ac:spMk id="5" creationId="{6581E738-4039-5667-C69C-9E25F497C504}"/>
          </ac:spMkLst>
        </pc:spChg>
        <pc:spChg chg="mod ord">
          <ac:chgData name="Jason Lillywhite" userId="f5135ee0-6ad9-4b04-8840-c96affa9e19e" providerId="ADAL" clId="{5CE3CB32-3E20-4319-A726-1EB65077DADB}" dt="2024-08-01T20:05:43.205" v="1763" actId="700"/>
          <ac:spMkLst>
            <pc:docMk/>
            <pc:sldMk cId="142839975" sldId="613"/>
            <ac:spMk id="6" creationId="{83A39BAE-39FC-EF9C-FAE5-2B2DD326D8A8}"/>
          </ac:spMkLst>
        </pc:spChg>
        <pc:spChg chg="add del mod">
          <ac:chgData name="Jason Lillywhite" userId="f5135ee0-6ad9-4b04-8840-c96affa9e19e" providerId="ADAL" clId="{5CE3CB32-3E20-4319-A726-1EB65077DADB}" dt="2024-08-01T20:05:35.906" v="1762" actId="6264"/>
          <ac:spMkLst>
            <pc:docMk/>
            <pc:sldMk cId="142839975" sldId="613"/>
            <ac:spMk id="7" creationId="{9F886235-0262-66CC-30BF-F26FDC80E62F}"/>
          </ac:spMkLst>
        </pc:spChg>
        <pc:spChg chg="add del mod">
          <ac:chgData name="Jason Lillywhite" userId="f5135ee0-6ad9-4b04-8840-c96affa9e19e" providerId="ADAL" clId="{5CE3CB32-3E20-4319-A726-1EB65077DADB}" dt="2024-08-01T20:05:35.906" v="1762" actId="6264"/>
          <ac:spMkLst>
            <pc:docMk/>
            <pc:sldMk cId="142839975" sldId="613"/>
            <ac:spMk id="8" creationId="{5EF6E50E-8BAB-A199-E19D-65A27817A2A0}"/>
          </ac:spMkLst>
        </pc:spChg>
        <pc:spChg chg="add del mod">
          <ac:chgData name="Jason Lillywhite" userId="f5135ee0-6ad9-4b04-8840-c96affa9e19e" providerId="ADAL" clId="{5CE3CB32-3E20-4319-A726-1EB65077DADB}" dt="2024-08-01T20:05:35.906" v="1762" actId="6264"/>
          <ac:spMkLst>
            <pc:docMk/>
            <pc:sldMk cId="142839975" sldId="613"/>
            <ac:spMk id="9" creationId="{F3AA9193-BE4B-144F-1C7A-9D0D208E9B4C}"/>
          </ac:spMkLst>
        </pc:spChg>
        <pc:spChg chg="add del mod ord">
          <ac:chgData name="Jason Lillywhite" userId="f5135ee0-6ad9-4b04-8840-c96affa9e19e" providerId="ADAL" clId="{5CE3CB32-3E20-4319-A726-1EB65077DADB}" dt="2024-08-01T20:05:43.205" v="1763" actId="700"/>
          <ac:spMkLst>
            <pc:docMk/>
            <pc:sldMk cId="142839975" sldId="613"/>
            <ac:spMk id="10" creationId="{17D20679-B91E-C07E-CC5F-1F6D1E7DBEFA}"/>
          </ac:spMkLst>
        </pc:spChg>
      </pc:sldChg>
      <pc:sldChg chg="modSp new mod">
        <pc:chgData name="Jason Lillywhite" userId="f5135ee0-6ad9-4b04-8840-c96affa9e19e" providerId="ADAL" clId="{5CE3CB32-3E20-4319-A726-1EB65077DADB}" dt="2024-08-01T18:22:29.637" v="1406" actId="20577"/>
        <pc:sldMkLst>
          <pc:docMk/>
          <pc:sldMk cId="2413270441" sldId="614"/>
        </pc:sldMkLst>
        <pc:spChg chg="mod">
          <ac:chgData name="Jason Lillywhite" userId="f5135ee0-6ad9-4b04-8840-c96affa9e19e" providerId="ADAL" clId="{5CE3CB32-3E20-4319-A726-1EB65077DADB}" dt="2024-08-01T17:39:20.752" v="378" actId="20577"/>
          <ac:spMkLst>
            <pc:docMk/>
            <pc:sldMk cId="2413270441" sldId="614"/>
            <ac:spMk id="2" creationId="{747FC594-4E37-CB3A-B1D5-2F7800051093}"/>
          </ac:spMkLst>
        </pc:spChg>
        <pc:spChg chg="mod">
          <ac:chgData name="Jason Lillywhite" userId="f5135ee0-6ad9-4b04-8840-c96affa9e19e" providerId="ADAL" clId="{5CE3CB32-3E20-4319-A726-1EB65077DADB}" dt="2024-08-01T18:22:29.637" v="1406" actId="20577"/>
          <ac:spMkLst>
            <pc:docMk/>
            <pc:sldMk cId="2413270441" sldId="614"/>
            <ac:spMk id="3" creationId="{562EDFE5-9495-00F6-80BC-12F971C8E2D4}"/>
          </ac:spMkLst>
        </pc:spChg>
      </pc:sldChg>
      <pc:sldChg chg="modSp new mod ord">
        <pc:chgData name="Jason Lillywhite" userId="f5135ee0-6ad9-4b04-8840-c96affa9e19e" providerId="ADAL" clId="{5CE3CB32-3E20-4319-A726-1EB65077DADB}" dt="2024-08-01T18:08:41.063" v="970" actId="20577"/>
        <pc:sldMkLst>
          <pc:docMk/>
          <pc:sldMk cId="3134393301" sldId="615"/>
        </pc:sldMkLst>
        <pc:spChg chg="mod">
          <ac:chgData name="Jason Lillywhite" userId="f5135ee0-6ad9-4b04-8840-c96affa9e19e" providerId="ADAL" clId="{5CE3CB32-3E20-4319-A726-1EB65077DADB}" dt="2024-08-01T17:51:08.794" v="584" actId="20577"/>
          <ac:spMkLst>
            <pc:docMk/>
            <pc:sldMk cId="3134393301" sldId="615"/>
            <ac:spMk id="2" creationId="{731E2FEE-A9FC-D193-70B6-CE9D99FD0082}"/>
          </ac:spMkLst>
        </pc:spChg>
        <pc:spChg chg="mod">
          <ac:chgData name="Jason Lillywhite" userId="f5135ee0-6ad9-4b04-8840-c96affa9e19e" providerId="ADAL" clId="{5CE3CB32-3E20-4319-A726-1EB65077DADB}" dt="2024-08-01T18:08:41.063" v="970" actId="20577"/>
          <ac:spMkLst>
            <pc:docMk/>
            <pc:sldMk cId="3134393301" sldId="615"/>
            <ac:spMk id="3" creationId="{913466A1-6086-F7AA-7A16-81628AE2F569}"/>
          </ac:spMkLst>
        </pc:spChg>
      </pc:sldChg>
      <pc:sldChg chg="addSp delSp modSp new mod modClrScheme chgLayout">
        <pc:chgData name="Jason Lillywhite" userId="f5135ee0-6ad9-4b04-8840-c96affa9e19e" providerId="ADAL" clId="{5CE3CB32-3E20-4319-A726-1EB65077DADB}" dt="2024-08-14T20:32:18.816" v="5822" actId="14100"/>
        <pc:sldMkLst>
          <pc:docMk/>
          <pc:sldMk cId="1522851230" sldId="616"/>
        </pc:sldMkLst>
        <pc:spChg chg="mod ord">
          <ac:chgData name="Jason Lillywhite" userId="f5135ee0-6ad9-4b04-8840-c96affa9e19e" providerId="ADAL" clId="{5CE3CB32-3E20-4319-A726-1EB65077DADB}" dt="2024-08-14T20:30:35.138" v="5809" actId="700"/>
          <ac:spMkLst>
            <pc:docMk/>
            <pc:sldMk cId="1522851230" sldId="616"/>
            <ac:spMk id="2" creationId="{C2EC6E47-5B5F-547D-132B-381896C2A34F}"/>
          </ac:spMkLst>
        </pc:spChg>
        <pc:spChg chg="mod ord">
          <ac:chgData name="Jason Lillywhite" userId="f5135ee0-6ad9-4b04-8840-c96affa9e19e" providerId="ADAL" clId="{5CE3CB32-3E20-4319-A726-1EB65077DADB}" dt="2024-08-14T20:30:35.138" v="5809" actId="700"/>
          <ac:spMkLst>
            <pc:docMk/>
            <pc:sldMk cId="1522851230" sldId="616"/>
            <ac:spMk id="3" creationId="{1F596673-303F-2378-26CC-4C34FD6D45F8}"/>
          </ac:spMkLst>
        </pc:spChg>
        <pc:spChg chg="mod ord">
          <ac:chgData name="Jason Lillywhite" userId="f5135ee0-6ad9-4b04-8840-c96affa9e19e" providerId="ADAL" clId="{5CE3CB32-3E20-4319-A726-1EB65077DADB}" dt="2024-08-14T20:30:35.138" v="5809" actId="700"/>
          <ac:spMkLst>
            <pc:docMk/>
            <pc:sldMk cId="1522851230" sldId="616"/>
            <ac:spMk id="4" creationId="{41268AAD-8A8A-56AD-FDA0-81D08D2FE6B7}"/>
          </ac:spMkLst>
        </pc:spChg>
        <pc:spChg chg="mod ord">
          <ac:chgData name="Jason Lillywhite" userId="f5135ee0-6ad9-4b04-8840-c96affa9e19e" providerId="ADAL" clId="{5CE3CB32-3E20-4319-A726-1EB65077DADB}" dt="2024-08-14T20:30:35.138" v="5809" actId="700"/>
          <ac:spMkLst>
            <pc:docMk/>
            <pc:sldMk cId="1522851230" sldId="616"/>
            <ac:spMk id="5" creationId="{ED8BB79D-9625-7C95-0CD0-BF2991763A4B}"/>
          </ac:spMkLst>
        </pc:spChg>
        <pc:spChg chg="add del mod ord">
          <ac:chgData name="Jason Lillywhite" userId="f5135ee0-6ad9-4b04-8840-c96affa9e19e" providerId="ADAL" clId="{5CE3CB32-3E20-4319-A726-1EB65077DADB}" dt="2024-08-14T20:30:38.031" v="5810" actId="22"/>
          <ac:spMkLst>
            <pc:docMk/>
            <pc:sldMk cId="1522851230" sldId="616"/>
            <ac:spMk id="6" creationId="{BD4960FD-FCB9-A5D5-6DE8-A98840839421}"/>
          </ac:spMkLst>
        </pc:spChg>
        <pc:spChg chg="add mod">
          <ac:chgData name="Jason Lillywhite" userId="f5135ee0-6ad9-4b04-8840-c96affa9e19e" providerId="ADAL" clId="{5CE3CB32-3E20-4319-A726-1EB65077DADB}" dt="2024-08-14T20:32:08.740" v="5819" actId="1582"/>
          <ac:spMkLst>
            <pc:docMk/>
            <pc:sldMk cId="1522851230" sldId="616"/>
            <ac:spMk id="9" creationId="{DEED6B95-B6D0-7B08-8E10-CBF4833FB88D}"/>
          </ac:spMkLst>
        </pc:spChg>
        <pc:spChg chg="add mod">
          <ac:chgData name="Jason Lillywhite" userId="f5135ee0-6ad9-4b04-8840-c96affa9e19e" providerId="ADAL" clId="{5CE3CB32-3E20-4319-A726-1EB65077DADB}" dt="2024-08-14T20:32:18.816" v="5822" actId="14100"/>
          <ac:spMkLst>
            <pc:docMk/>
            <pc:sldMk cId="1522851230" sldId="616"/>
            <ac:spMk id="10" creationId="{BD58CBCE-134F-D761-26DA-A1FBA19F4774}"/>
          </ac:spMkLst>
        </pc:spChg>
        <pc:picChg chg="add del mod">
          <ac:chgData name="Jason Lillywhite" userId="f5135ee0-6ad9-4b04-8840-c96affa9e19e" providerId="ADAL" clId="{5CE3CB32-3E20-4319-A726-1EB65077DADB}" dt="2024-08-14T19:38:55.786" v="5711" actId="478"/>
          <ac:picMkLst>
            <pc:docMk/>
            <pc:sldMk cId="1522851230" sldId="616"/>
            <ac:picMk id="7" creationId="{F4E92971-9B50-C67B-7400-5E7D621EE730}"/>
          </ac:picMkLst>
        </pc:picChg>
        <pc:picChg chg="add mod ord">
          <ac:chgData name="Jason Lillywhite" userId="f5135ee0-6ad9-4b04-8840-c96affa9e19e" providerId="ADAL" clId="{5CE3CB32-3E20-4319-A726-1EB65077DADB}" dt="2024-08-14T20:30:49.358" v="5813" actId="14861"/>
          <ac:picMkLst>
            <pc:docMk/>
            <pc:sldMk cId="1522851230" sldId="616"/>
            <ac:picMk id="8" creationId="{93305BA6-DC5F-242A-DA27-6F152B028A4D}"/>
          </ac:picMkLst>
        </pc:picChg>
      </pc:sldChg>
      <pc:sldChg chg="modSp new mod">
        <pc:chgData name="Jason Lillywhite" userId="f5135ee0-6ad9-4b04-8840-c96affa9e19e" providerId="ADAL" clId="{5CE3CB32-3E20-4319-A726-1EB65077DADB}" dt="2024-08-14T19:32:13.639" v="5598" actId="20577"/>
        <pc:sldMkLst>
          <pc:docMk/>
          <pc:sldMk cId="1387826450" sldId="617"/>
        </pc:sldMkLst>
        <pc:spChg chg="mod">
          <ac:chgData name="Jason Lillywhite" userId="f5135ee0-6ad9-4b04-8840-c96affa9e19e" providerId="ADAL" clId="{5CE3CB32-3E20-4319-A726-1EB65077DADB}" dt="2024-08-14T19:24:02.252" v="5034" actId="20577"/>
          <ac:spMkLst>
            <pc:docMk/>
            <pc:sldMk cId="1387826450" sldId="617"/>
            <ac:spMk id="2" creationId="{35083776-09B9-5BA7-69C4-444428D76401}"/>
          </ac:spMkLst>
        </pc:spChg>
        <pc:spChg chg="mod">
          <ac:chgData name="Jason Lillywhite" userId="f5135ee0-6ad9-4b04-8840-c96affa9e19e" providerId="ADAL" clId="{5CE3CB32-3E20-4319-A726-1EB65077DADB}" dt="2024-08-14T19:32:13.639" v="5598" actId="20577"/>
          <ac:spMkLst>
            <pc:docMk/>
            <pc:sldMk cId="1387826450" sldId="617"/>
            <ac:spMk id="3" creationId="{98B6649B-45F7-364E-0DAF-872CBF249E78}"/>
          </ac:spMkLst>
        </pc:spChg>
      </pc:sldChg>
      <pc:sldChg chg="add">
        <pc:chgData name="Jason Lillywhite" userId="f5135ee0-6ad9-4b04-8840-c96affa9e19e" providerId="ADAL" clId="{5CE3CB32-3E20-4319-A726-1EB65077DADB}" dt="2024-08-16T18:11:19.459" v="10670"/>
        <pc:sldMkLst>
          <pc:docMk/>
          <pc:sldMk cId="1859138314" sldId="618"/>
        </pc:sldMkLst>
      </pc:sldChg>
      <pc:sldChg chg="addSp delSp modSp new del mod chgLayout">
        <pc:chgData name="Jason Lillywhite" userId="f5135ee0-6ad9-4b04-8840-c96affa9e19e" providerId="ADAL" clId="{5CE3CB32-3E20-4319-A726-1EB65077DADB}" dt="2024-08-16T18:11:14.635" v="10669" actId="2696"/>
        <pc:sldMkLst>
          <pc:docMk/>
          <pc:sldMk cId="2085970467" sldId="618"/>
        </pc:sldMkLst>
        <pc:spChg chg="mod ord">
          <ac:chgData name="Jason Lillywhite" userId="f5135ee0-6ad9-4b04-8840-c96affa9e19e" providerId="ADAL" clId="{5CE3CB32-3E20-4319-A726-1EB65077DADB}" dt="2024-08-15T17:18:03.972" v="7456" actId="6264"/>
          <ac:spMkLst>
            <pc:docMk/>
            <pc:sldMk cId="2085970467" sldId="618"/>
            <ac:spMk id="2" creationId="{3D094E80-DFB5-5A44-0C80-00ECDDB5B703}"/>
          </ac:spMkLst>
        </pc:spChg>
        <pc:spChg chg="del">
          <ac:chgData name="Jason Lillywhite" userId="f5135ee0-6ad9-4b04-8840-c96affa9e19e" providerId="ADAL" clId="{5CE3CB32-3E20-4319-A726-1EB65077DADB}" dt="2024-08-15T17:18:03.972" v="7456" actId="6264"/>
          <ac:spMkLst>
            <pc:docMk/>
            <pc:sldMk cId="2085970467" sldId="618"/>
            <ac:spMk id="3" creationId="{9EB9C9F7-188E-689C-A433-96CDE558D25A}"/>
          </ac:spMkLst>
        </pc:spChg>
        <pc:spChg chg="del">
          <ac:chgData name="Jason Lillywhite" userId="f5135ee0-6ad9-4b04-8840-c96affa9e19e" providerId="ADAL" clId="{5CE3CB32-3E20-4319-A726-1EB65077DADB}" dt="2024-08-15T17:18:03.972" v="7456" actId="6264"/>
          <ac:spMkLst>
            <pc:docMk/>
            <pc:sldMk cId="2085970467" sldId="618"/>
            <ac:spMk id="4" creationId="{58CD591A-4585-B0FF-7E0F-587B9C5C27C1}"/>
          </ac:spMkLst>
        </pc:spChg>
        <pc:spChg chg="mod ord">
          <ac:chgData name="Jason Lillywhite" userId="f5135ee0-6ad9-4b04-8840-c96affa9e19e" providerId="ADAL" clId="{5CE3CB32-3E20-4319-A726-1EB65077DADB}" dt="2024-08-15T17:18:03.972" v="7456" actId="6264"/>
          <ac:spMkLst>
            <pc:docMk/>
            <pc:sldMk cId="2085970467" sldId="618"/>
            <ac:spMk id="5" creationId="{8A3B0955-5164-A419-0A0F-0B6BBD670402}"/>
          </ac:spMkLst>
        </pc:spChg>
        <pc:spChg chg="mod ord">
          <ac:chgData name="Jason Lillywhite" userId="f5135ee0-6ad9-4b04-8840-c96affa9e19e" providerId="ADAL" clId="{5CE3CB32-3E20-4319-A726-1EB65077DADB}" dt="2024-08-15T17:18:03.972" v="7456" actId="6264"/>
          <ac:spMkLst>
            <pc:docMk/>
            <pc:sldMk cId="2085970467" sldId="618"/>
            <ac:spMk id="6" creationId="{9A9C34C2-564B-3CD0-840B-9C5192D849D1}"/>
          </ac:spMkLst>
        </pc:spChg>
        <pc:spChg chg="add del mod">
          <ac:chgData name="Jason Lillywhite" userId="f5135ee0-6ad9-4b04-8840-c96affa9e19e" providerId="ADAL" clId="{5CE3CB32-3E20-4319-A726-1EB65077DADB}" dt="2024-08-15T17:18:03.972" v="7456" actId="6264"/>
          <ac:spMkLst>
            <pc:docMk/>
            <pc:sldMk cId="2085970467" sldId="618"/>
            <ac:spMk id="8" creationId="{73A561B1-CC2A-C54A-02CF-E233EE65EA68}"/>
          </ac:spMkLst>
        </pc:spChg>
        <pc:spChg chg="add del mod">
          <ac:chgData name="Jason Lillywhite" userId="f5135ee0-6ad9-4b04-8840-c96affa9e19e" providerId="ADAL" clId="{5CE3CB32-3E20-4319-A726-1EB65077DADB}" dt="2024-08-15T17:18:03.972" v="7456" actId="6264"/>
          <ac:spMkLst>
            <pc:docMk/>
            <pc:sldMk cId="2085970467" sldId="618"/>
            <ac:spMk id="9" creationId="{9A2F7D8B-16D6-6014-5992-41D76C6CA591}"/>
          </ac:spMkLst>
        </pc:spChg>
        <pc:spChg chg="add del mod">
          <ac:chgData name="Jason Lillywhite" userId="f5135ee0-6ad9-4b04-8840-c96affa9e19e" providerId="ADAL" clId="{5CE3CB32-3E20-4319-A726-1EB65077DADB}" dt="2024-08-15T17:18:03.972" v="7456" actId="6264"/>
          <ac:spMkLst>
            <pc:docMk/>
            <pc:sldMk cId="2085970467" sldId="618"/>
            <ac:spMk id="10" creationId="{22B23C08-5F27-059F-92FB-22F1B1A375F9}"/>
          </ac:spMkLst>
        </pc:spChg>
        <pc:spChg chg="add del mod ord">
          <ac:chgData name="Jason Lillywhite" userId="f5135ee0-6ad9-4b04-8840-c96affa9e19e" providerId="ADAL" clId="{5CE3CB32-3E20-4319-A726-1EB65077DADB}" dt="2024-08-15T17:18:08.873" v="7457" actId="478"/>
          <ac:spMkLst>
            <pc:docMk/>
            <pc:sldMk cId="2085970467" sldId="618"/>
            <ac:spMk id="11" creationId="{751D463D-8A29-2D5B-DE22-66C7885DFC28}"/>
          </ac:spMkLst>
        </pc:spChg>
        <pc:spChg chg="add del mod ord">
          <ac:chgData name="Jason Lillywhite" userId="f5135ee0-6ad9-4b04-8840-c96affa9e19e" providerId="ADAL" clId="{5CE3CB32-3E20-4319-A726-1EB65077DADB}" dt="2024-08-15T17:18:10.979" v="7458" actId="478"/>
          <ac:spMkLst>
            <pc:docMk/>
            <pc:sldMk cId="2085970467" sldId="618"/>
            <ac:spMk id="12" creationId="{085B9FB5-5D89-9C72-0A8A-2D5C422155D4}"/>
          </ac:spMkLst>
        </pc:spChg>
        <pc:picChg chg="add mod">
          <ac:chgData name="Jason Lillywhite" userId="f5135ee0-6ad9-4b04-8840-c96affa9e19e" providerId="ADAL" clId="{5CE3CB32-3E20-4319-A726-1EB65077DADB}" dt="2024-08-15T17:18:14.121" v="7459" actId="1076"/>
          <ac:picMkLst>
            <pc:docMk/>
            <pc:sldMk cId="2085970467" sldId="618"/>
            <ac:picMk id="7" creationId="{158E4444-BE42-F394-364F-235922F41748}"/>
          </ac:picMkLst>
        </pc:picChg>
      </pc:sldChg>
      <pc:sldChg chg="modSp add mod">
        <pc:chgData name="Jason Lillywhite" userId="f5135ee0-6ad9-4b04-8840-c96affa9e19e" providerId="ADAL" clId="{5CE3CB32-3E20-4319-A726-1EB65077DADB}" dt="2024-08-16T18:11:57.882" v="10695" actId="20577"/>
        <pc:sldMkLst>
          <pc:docMk/>
          <pc:sldMk cId="398375337" sldId="619"/>
        </pc:sldMkLst>
        <pc:spChg chg="mod">
          <ac:chgData name="Jason Lillywhite" userId="f5135ee0-6ad9-4b04-8840-c96affa9e19e" providerId="ADAL" clId="{5CE3CB32-3E20-4319-A726-1EB65077DADB}" dt="2024-08-16T18:11:57.882" v="10695" actId="20577"/>
          <ac:spMkLst>
            <pc:docMk/>
            <pc:sldMk cId="398375337" sldId="619"/>
            <ac:spMk id="2" creationId="{7C3E3DD6-EE07-94BC-DB5A-F5E96A52FA95}"/>
          </ac:spMkLst>
        </pc:spChg>
      </pc:sldChg>
      <pc:sldChg chg="addSp delSp modSp new del mod modClrScheme chgLayout">
        <pc:chgData name="Jason Lillywhite" userId="f5135ee0-6ad9-4b04-8840-c96affa9e19e" providerId="ADAL" clId="{5CE3CB32-3E20-4319-A726-1EB65077DADB}" dt="2024-08-16T18:11:14.635" v="10669" actId="2696"/>
        <pc:sldMkLst>
          <pc:docMk/>
          <pc:sldMk cId="2137865908" sldId="619"/>
        </pc:sldMkLst>
        <pc:spChg chg="mod ord">
          <ac:chgData name="Jason Lillywhite" userId="f5135ee0-6ad9-4b04-8840-c96affa9e19e" providerId="ADAL" clId="{5CE3CB32-3E20-4319-A726-1EB65077DADB}" dt="2024-08-16T18:09:00.094" v="10668" actId="20577"/>
          <ac:spMkLst>
            <pc:docMk/>
            <pc:sldMk cId="2137865908" sldId="619"/>
            <ac:spMk id="2" creationId="{7C3E3DD6-EE07-94BC-DB5A-F5E96A52FA95}"/>
          </ac:spMkLst>
        </pc:spChg>
        <pc:spChg chg="del mod ord">
          <ac:chgData name="Jason Lillywhite" userId="f5135ee0-6ad9-4b04-8840-c96affa9e19e" providerId="ADAL" clId="{5CE3CB32-3E20-4319-A726-1EB65077DADB}" dt="2024-08-15T17:15:40.734" v="7213" actId="700"/>
          <ac:spMkLst>
            <pc:docMk/>
            <pc:sldMk cId="2137865908" sldId="619"/>
            <ac:spMk id="3" creationId="{75CC840E-6541-EBAB-9C47-A3154ECC1181}"/>
          </ac:spMkLst>
        </pc:spChg>
        <pc:spChg chg="del">
          <ac:chgData name="Jason Lillywhite" userId="f5135ee0-6ad9-4b04-8840-c96affa9e19e" providerId="ADAL" clId="{5CE3CB32-3E20-4319-A726-1EB65077DADB}" dt="2024-08-15T17:15:27.087" v="7209"/>
          <ac:spMkLst>
            <pc:docMk/>
            <pc:sldMk cId="2137865908" sldId="619"/>
            <ac:spMk id="4" creationId="{8F10726A-372E-0CF9-C4D8-C9D9BE72AEA7}"/>
          </ac:spMkLst>
        </pc:spChg>
        <pc:spChg chg="mod ord">
          <ac:chgData name="Jason Lillywhite" userId="f5135ee0-6ad9-4b04-8840-c96affa9e19e" providerId="ADAL" clId="{5CE3CB32-3E20-4319-A726-1EB65077DADB}" dt="2024-08-15T17:15:40.734" v="7213" actId="700"/>
          <ac:spMkLst>
            <pc:docMk/>
            <pc:sldMk cId="2137865908" sldId="619"/>
            <ac:spMk id="5" creationId="{89C1287B-BB13-C667-F354-4BC8AD26A3D6}"/>
          </ac:spMkLst>
        </pc:spChg>
        <pc:spChg chg="mod ord">
          <ac:chgData name="Jason Lillywhite" userId="f5135ee0-6ad9-4b04-8840-c96affa9e19e" providerId="ADAL" clId="{5CE3CB32-3E20-4319-A726-1EB65077DADB}" dt="2024-08-15T17:15:40.734" v="7213" actId="700"/>
          <ac:spMkLst>
            <pc:docMk/>
            <pc:sldMk cId="2137865908" sldId="619"/>
            <ac:spMk id="6" creationId="{B51BE303-52F3-08D1-951D-2DCA5F7FC1B6}"/>
          </ac:spMkLst>
        </pc:spChg>
        <pc:spChg chg="add mod">
          <ac:chgData name="Jason Lillywhite" userId="f5135ee0-6ad9-4b04-8840-c96affa9e19e" providerId="ADAL" clId="{5CE3CB32-3E20-4319-A726-1EB65077DADB}" dt="2024-08-15T17:25:42.870" v="7861" actId="20577"/>
          <ac:spMkLst>
            <pc:docMk/>
            <pc:sldMk cId="2137865908" sldId="619"/>
            <ac:spMk id="9" creationId="{D3552A3B-4925-A81C-A28C-6DCD91FD3D7B}"/>
          </ac:spMkLst>
        </pc:spChg>
        <pc:picChg chg="add del mod ord">
          <ac:chgData name="Jason Lillywhite" userId="f5135ee0-6ad9-4b04-8840-c96affa9e19e" providerId="ADAL" clId="{5CE3CB32-3E20-4319-A726-1EB65077DADB}" dt="2024-08-15T17:15:50.802" v="7215" actId="478"/>
          <ac:picMkLst>
            <pc:docMk/>
            <pc:sldMk cId="2137865908" sldId="619"/>
            <ac:picMk id="7" creationId="{DC7CD051-17EB-6CCF-8A31-16477410B0AD}"/>
          </ac:picMkLst>
        </pc:picChg>
        <pc:picChg chg="add del mod">
          <ac:chgData name="Jason Lillywhite" userId="f5135ee0-6ad9-4b04-8840-c96affa9e19e" providerId="ADAL" clId="{5CE3CB32-3E20-4319-A726-1EB65077DADB}" dt="2024-08-15T17:24:40.078" v="7778" actId="478"/>
          <ac:picMkLst>
            <pc:docMk/>
            <pc:sldMk cId="2137865908" sldId="619"/>
            <ac:picMk id="10" creationId="{B583849F-3E35-9BE1-0066-001E7B777F58}"/>
          </ac:picMkLst>
        </pc:picChg>
        <pc:picChg chg="add mod">
          <ac:chgData name="Jason Lillywhite" userId="f5135ee0-6ad9-4b04-8840-c96affa9e19e" providerId="ADAL" clId="{5CE3CB32-3E20-4319-A726-1EB65077DADB}" dt="2024-08-15T17:24:56.148" v="7783" actId="14100"/>
          <ac:picMkLst>
            <pc:docMk/>
            <pc:sldMk cId="2137865908" sldId="619"/>
            <ac:picMk id="1026" creationId="{F9D17236-8A95-4F6F-0FBF-5BEB478A7DD8}"/>
          </ac:picMkLst>
        </pc:picChg>
      </pc:sldChg>
      <pc:sldChg chg="new del">
        <pc:chgData name="Jason Lillywhite" userId="f5135ee0-6ad9-4b04-8840-c96affa9e19e" providerId="ADAL" clId="{5CE3CB32-3E20-4319-A726-1EB65077DADB}" dt="2024-08-20T19:52:53.687" v="12378" actId="2696"/>
        <pc:sldMkLst>
          <pc:docMk/>
          <pc:sldMk cId="962501812" sldId="620"/>
        </pc:sldMkLst>
      </pc:sldChg>
      <pc:sldChg chg="delSp modSp add del mod ord">
        <pc:chgData name="Jason Lillywhite" userId="f5135ee0-6ad9-4b04-8840-c96affa9e19e" providerId="ADAL" clId="{5CE3CB32-3E20-4319-A726-1EB65077DADB}" dt="2024-08-15T17:26:51.628" v="7873" actId="2696"/>
        <pc:sldMkLst>
          <pc:docMk/>
          <pc:sldMk cId="1251166874" sldId="620"/>
        </pc:sldMkLst>
        <pc:spChg chg="mod">
          <ac:chgData name="Jason Lillywhite" userId="f5135ee0-6ad9-4b04-8840-c96affa9e19e" providerId="ADAL" clId="{5CE3CB32-3E20-4319-A726-1EB65077DADB}" dt="2024-08-15T17:26:03.879" v="7869" actId="20577"/>
          <ac:spMkLst>
            <pc:docMk/>
            <pc:sldMk cId="1251166874" sldId="620"/>
            <ac:spMk id="20482" creationId="{00000000-0000-0000-0000-000000000000}"/>
          </ac:spMkLst>
        </pc:spChg>
        <pc:spChg chg="mod">
          <ac:chgData name="Jason Lillywhite" userId="f5135ee0-6ad9-4b04-8840-c96affa9e19e" providerId="ADAL" clId="{5CE3CB32-3E20-4319-A726-1EB65077DADB}" dt="2024-08-15T17:26:07.746" v="7870" actId="20577"/>
          <ac:spMkLst>
            <pc:docMk/>
            <pc:sldMk cId="1251166874" sldId="620"/>
            <ac:spMk id="28675" creationId="{00000000-0000-0000-0000-000000000000}"/>
          </ac:spMkLst>
        </pc:spChg>
        <pc:picChg chg="del">
          <ac:chgData name="Jason Lillywhite" userId="f5135ee0-6ad9-4b04-8840-c96affa9e19e" providerId="ADAL" clId="{5CE3CB32-3E20-4319-A726-1EB65077DADB}" dt="2024-08-15T17:26:09.036" v="7871" actId="478"/>
          <ac:picMkLst>
            <pc:docMk/>
            <pc:sldMk cId="1251166874" sldId="620"/>
            <ac:picMk id="8" creationId="{BA7DAF8D-3371-BAFA-ABE8-1E4B855FF26A}"/>
          </ac:picMkLst>
        </pc:picChg>
        <pc:picChg chg="mod">
          <ac:chgData name="Jason Lillywhite" userId="f5135ee0-6ad9-4b04-8840-c96affa9e19e" providerId="ADAL" clId="{5CE3CB32-3E20-4319-A726-1EB65077DADB}" dt="2024-08-15T17:26:10.382" v="7872" actId="1076"/>
          <ac:picMkLst>
            <pc:docMk/>
            <pc:sldMk cId="1251166874" sldId="620"/>
            <ac:picMk id="9" creationId="{4082DC39-6D3B-0621-7451-B0F4E373DF95}"/>
          </ac:picMkLst>
        </pc:picChg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611371353" sldId="1254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472085771" sldId="1255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2028507158" sldId="1256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666301006" sldId="1257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3851176207" sldId="1258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2684382743" sldId="1259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72134445" sldId="1260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993191085" sldId="1261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985322280" sldId="1262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195693810" sldId="1263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2713979775" sldId="1264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3603139740" sldId="1265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4168578095" sldId="1266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139610799" sldId="1267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56924405" sldId="1268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4172969695" sldId="1269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2672749341" sldId="1270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1129004519" sldId="1271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776500482" sldId="1272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473826499" sldId="1273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3639661401" sldId="1274"/>
        </pc:sldMkLst>
      </pc:sldChg>
      <pc:sldChg chg="del">
        <pc:chgData name="Jason Lillywhite" userId="f5135ee0-6ad9-4b04-8840-c96affa9e19e" providerId="ADAL" clId="{5CE3CB32-3E20-4319-A726-1EB65077DADB}" dt="2024-08-20T19:52:48.974" v="12377"/>
        <pc:sldMkLst>
          <pc:docMk/>
          <pc:sldMk cId="759629468" sldId="1275"/>
        </pc:sldMkLst>
      </pc:sldChg>
      <pc:sldMasterChg chg="modSp delSldLayout modSldLayout">
        <pc:chgData name="Jason Lillywhite" userId="f5135ee0-6ad9-4b04-8840-c96affa9e19e" providerId="ADAL" clId="{5CE3CB32-3E20-4319-A726-1EB65077DADB}" dt="2024-08-16T20:35:37.880" v="12160" actId="47"/>
        <pc:sldMasterMkLst>
          <pc:docMk/>
          <pc:sldMasterMk cId="3824489541" sldId="2147483832"/>
        </pc:sldMasterMkLst>
        <pc:spChg chg="mod">
          <ac:chgData name="Jason Lillywhite" userId="f5135ee0-6ad9-4b04-8840-c96affa9e19e" providerId="ADAL" clId="{5CE3CB32-3E20-4319-A726-1EB65077DADB}" dt="2024-08-01T17:52:25.108" v="615" actId="403"/>
          <ac:spMkLst>
            <pc:docMk/>
            <pc:sldMasterMk cId="3824489541" sldId="2147483832"/>
            <ac:spMk id="2" creationId="{F3C8089D-E8EC-1849-B6D5-4AD090952DEE}"/>
          </ac:spMkLst>
        </pc:spChg>
        <pc:spChg chg="mod">
          <ac:chgData name="Jason Lillywhite" userId="f5135ee0-6ad9-4b04-8840-c96affa9e19e" providerId="ADAL" clId="{5CE3CB32-3E20-4319-A726-1EB65077DADB}" dt="2024-08-01T17:52:18.600" v="609" actId="403"/>
          <ac:spMkLst>
            <pc:docMk/>
            <pc:sldMasterMk cId="3824489541" sldId="2147483832"/>
            <ac:spMk id="3" creationId="{6B8BD129-3E04-954E-9364-8C60B7173F2D}"/>
          </ac:spMkLst>
        </pc:spChg>
        <pc:sldLayoutChg chg="modSp mod">
          <pc:chgData name="Jason Lillywhite" userId="f5135ee0-6ad9-4b04-8840-c96affa9e19e" providerId="ADAL" clId="{5CE3CB32-3E20-4319-A726-1EB65077DADB}" dt="2024-07-30T21:01:07.579" v="11" actId="732"/>
          <pc:sldLayoutMkLst>
            <pc:docMk/>
            <pc:sldMasterMk cId="3824489541" sldId="2147483832"/>
            <pc:sldLayoutMk cId="3543930333" sldId="2147483834"/>
          </pc:sldLayoutMkLst>
          <pc:spChg chg="mod">
            <ac:chgData name="Jason Lillywhite" userId="f5135ee0-6ad9-4b04-8840-c96affa9e19e" providerId="ADAL" clId="{5CE3CB32-3E20-4319-A726-1EB65077DADB}" dt="2024-07-30T21:00:40.712" v="9" actId="1076"/>
            <ac:spMkLst>
              <pc:docMk/>
              <pc:sldMasterMk cId="3824489541" sldId="2147483832"/>
              <pc:sldLayoutMk cId="3543930333" sldId="2147483834"/>
              <ac:spMk id="8" creationId="{42F9E614-9211-3A41-9CA9-DE4DE2D830AD}"/>
            </ac:spMkLst>
          </pc:spChg>
          <pc:picChg chg="mod modCrop">
            <ac:chgData name="Jason Lillywhite" userId="f5135ee0-6ad9-4b04-8840-c96affa9e19e" providerId="ADAL" clId="{5CE3CB32-3E20-4319-A726-1EB65077DADB}" dt="2024-07-30T21:01:07.579" v="11" actId="732"/>
            <ac:picMkLst>
              <pc:docMk/>
              <pc:sldMasterMk cId="3824489541" sldId="2147483832"/>
              <pc:sldLayoutMk cId="3543930333" sldId="2147483834"/>
              <ac:picMk id="7" creationId="{BC7A4DED-616F-604A-9ADB-B22E40BB22F5}"/>
            </ac:picMkLst>
          </pc:picChg>
        </pc:sldLayoutChg>
        <pc:sldLayoutChg chg="del">
          <pc:chgData name="Jason Lillywhite" userId="f5135ee0-6ad9-4b04-8840-c96affa9e19e" providerId="ADAL" clId="{5CE3CB32-3E20-4319-A726-1EB65077DADB}" dt="2024-08-16T20:35:37.880" v="12160" actId="47"/>
          <pc:sldLayoutMkLst>
            <pc:docMk/>
            <pc:sldMasterMk cId="3824489541" sldId="2147483832"/>
            <pc:sldLayoutMk cId="4213885800" sldId="2147483846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Rainfall Period</a:t>
            </a:r>
          </a:p>
        </c:rich>
      </c:tx>
      <c:layout>
        <c:manualLayout>
          <c:xMode val="edge"/>
          <c:yMode val="edge"/>
          <c:x val="0.35445091233235637"/>
          <c:y val="2.14981502280581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Rain Rate (mm/d)</c:v>
                </c:pt>
              </c:strCache>
            </c:strRef>
          </c:tx>
          <c:spPr>
            <a:ln w="15875" cap="rnd">
              <a:solidFill>
                <a:schemeClr val="accent1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10</c:v>
                </c:pt>
                <c:pt idx="3">
                  <c:v>15</c:v>
                </c:pt>
                <c:pt idx="4">
                  <c:v>15</c:v>
                </c:pt>
                <c:pt idx="5">
                  <c:v>20</c:v>
                </c:pt>
                <c:pt idx="6">
                  <c:v>20</c:v>
                </c:pt>
                <c:pt idx="7">
                  <c:v>50</c:v>
                </c:pt>
              </c:numCache>
            </c:numRef>
          </c:xVal>
          <c:y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0</c:v>
                </c:pt>
                <c:pt idx="7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B5A-49AB-978A-A65845A6E3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7246656"/>
        <c:axId val="347247048"/>
      </c:scatterChart>
      <c:valAx>
        <c:axId val="347246656"/>
        <c:scaling>
          <c:orientation val="minMax"/>
          <c:max val="3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(days)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en-US"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7247048"/>
        <c:crosses val="autoZero"/>
        <c:crossBetween val="midCat"/>
      </c:valAx>
      <c:valAx>
        <c:axId val="347247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Rain Rate (mm/d)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en-US"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72466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Rainfall Period</a:t>
            </a:r>
          </a:p>
        </c:rich>
      </c:tx>
      <c:layout>
        <c:manualLayout>
          <c:xMode val="edge"/>
          <c:yMode val="edge"/>
          <c:x val="0.35445091233235637"/>
          <c:y val="2.149815022805813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Rain Rate (mm/d)</c:v>
                </c:pt>
              </c:strCache>
            </c:strRef>
          </c:tx>
          <c:spPr>
            <a:ln w="15875" cap="rnd">
              <a:solidFill>
                <a:schemeClr val="accent1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2857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10</c:v>
                </c:pt>
                <c:pt idx="3">
                  <c:v>15</c:v>
                </c:pt>
                <c:pt idx="4">
                  <c:v>15</c:v>
                </c:pt>
                <c:pt idx="5">
                  <c:v>20</c:v>
                </c:pt>
                <c:pt idx="6">
                  <c:v>20</c:v>
                </c:pt>
                <c:pt idx="7">
                  <c:v>50</c:v>
                </c:pt>
              </c:numCache>
            </c:numRef>
          </c:xVal>
          <c:y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2</c:v>
                </c:pt>
                <c:pt idx="6">
                  <c:v>0</c:v>
                </c:pt>
                <c:pt idx="7">
                  <c:v>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64A-4E1B-A14C-550F9186B8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7246656"/>
        <c:axId val="347247048"/>
      </c:scatterChart>
      <c:valAx>
        <c:axId val="347246656"/>
        <c:scaling>
          <c:orientation val="minMax"/>
          <c:max val="3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Time (days)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lang="en-US"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7247048"/>
        <c:crosses val="autoZero"/>
        <c:crossBetween val="midCat"/>
      </c:valAx>
      <c:valAx>
        <c:axId val="3472470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en-US"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Rain Rate (mm/d)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lang="en-US"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472466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en-US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492907-1E52-430C-8FCC-F1435AC623FD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D92C7-AD2C-4F33-B72E-44C11C16447A}">
      <dgm:prSet phldrT="[Text]"/>
      <dgm:spPr/>
      <dgm:t>
        <a:bodyPr/>
        <a:lstStyle/>
        <a:p>
          <a:r>
            <a:rPr lang="en-US" dirty="0"/>
            <a:t>Chickens</a:t>
          </a:r>
        </a:p>
      </dgm:t>
    </dgm:pt>
    <dgm:pt modelId="{97A4B128-D62E-40EB-AB7B-71248CFB1A35}" type="parTrans" cxnId="{542742FF-B50D-4C53-BFBF-1362A04F24F2}">
      <dgm:prSet/>
      <dgm:spPr/>
      <dgm:t>
        <a:bodyPr/>
        <a:lstStyle/>
        <a:p>
          <a:endParaRPr lang="en-US"/>
        </a:p>
      </dgm:t>
    </dgm:pt>
    <dgm:pt modelId="{110E40A5-56AF-4D30-ACDE-B634CE597B5D}" type="sibTrans" cxnId="{542742FF-B50D-4C53-BFBF-1362A04F24F2}">
      <dgm:prSet/>
      <dgm:spPr>
        <a:ln w="603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C41F4B1C-294D-4AAD-AA7F-B8D77116F94A}">
      <dgm:prSet phldrT="[Text]"/>
      <dgm:spPr/>
      <dgm:t>
        <a:bodyPr/>
        <a:lstStyle/>
        <a:p>
          <a:r>
            <a:rPr lang="en-US" dirty="0"/>
            <a:t>Eggs</a:t>
          </a:r>
        </a:p>
      </dgm:t>
    </dgm:pt>
    <dgm:pt modelId="{A0621996-D888-4F1F-8C3E-041C94402273}" type="parTrans" cxnId="{F786A791-E63D-4916-90F0-FD0567F604F4}">
      <dgm:prSet/>
      <dgm:spPr/>
      <dgm:t>
        <a:bodyPr/>
        <a:lstStyle/>
        <a:p>
          <a:endParaRPr lang="en-US"/>
        </a:p>
      </dgm:t>
    </dgm:pt>
    <dgm:pt modelId="{FE81BA54-C443-4C72-AE60-096E33D20710}" type="sibTrans" cxnId="{F786A791-E63D-4916-90F0-FD0567F604F4}">
      <dgm:prSet/>
      <dgm:spPr>
        <a:ln w="6667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1ADD489C-DD9F-4419-96E5-47CFA0FC148D}" type="pres">
      <dgm:prSet presAssocID="{85492907-1E52-430C-8FCC-F1435AC623FD}" presName="cycle" presStyleCnt="0">
        <dgm:presLayoutVars>
          <dgm:dir/>
          <dgm:resizeHandles val="exact"/>
        </dgm:presLayoutVars>
      </dgm:prSet>
      <dgm:spPr/>
    </dgm:pt>
    <dgm:pt modelId="{6E18DFD6-2A5F-4301-9949-F138784FEB8C}" type="pres">
      <dgm:prSet presAssocID="{0A8D92C7-AD2C-4F33-B72E-44C11C16447A}" presName="node" presStyleLbl="node1" presStyleIdx="0" presStyleCnt="2" custScaleX="41981" custScaleY="40478">
        <dgm:presLayoutVars>
          <dgm:bulletEnabled val="1"/>
        </dgm:presLayoutVars>
      </dgm:prSet>
      <dgm:spPr/>
    </dgm:pt>
    <dgm:pt modelId="{7DF11402-EEFC-4EC9-9AD1-DFFC7CDC7C1E}" type="pres">
      <dgm:prSet presAssocID="{0A8D92C7-AD2C-4F33-B72E-44C11C16447A}" presName="spNode" presStyleCnt="0"/>
      <dgm:spPr/>
    </dgm:pt>
    <dgm:pt modelId="{C3C4AD8C-488A-48A2-A23E-4BA0A29A9AD4}" type="pres">
      <dgm:prSet presAssocID="{110E40A5-56AF-4D30-ACDE-B634CE597B5D}" presName="sibTrans" presStyleLbl="sibTrans1D1" presStyleIdx="0" presStyleCnt="2"/>
      <dgm:spPr/>
    </dgm:pt>
    <dgm:pt modelId="{9A9D2FA8-2451-4E88-8BCC-7D68CC9A3B67}" type="pres">
      <dgm:prSet presAssocID="{C41F4B1C-294D-4AAD-AA7F-B8D77116F94A}" presName="node" presStyleLbl="node1" presStyleIdx="1" presStyleCnt="2" custScaleX="41981" custScaleY="40478">
        <dgm:presLayoutVars>
          <dgm:bulletEnabled val="1"/>
        </dgm:presLayoutVars>
      </dgm:prSet>
      <dgm:spPr/>
    </dgm:pt>
    <dgm:pt modelId="{C52D673E-7B79-4282-8C65-D9BDA0A6EACD}" type="pres">
      <dgm:prSet presAssocID="{C41F4B1C-294D-4AAD-AA7F-B8D77116F94A}" presName="spNode" presStyleCnt="0"/>
      <dgm:spPr/>
    </dgm:pt>
    <dgm:pt modelId="{3FE7D926-104F-40A0-B7BA-3703D8759B39}" type="pres">
      <dgm:prSet presAssocID="{FE81BA54-C443-4C72-AE60-096E33D20710}" presName="sibTrans" presStyleLbl="sibTrans1D1" presStyleIdx="1" presStyleCnt="2"/>
      <dgm:spPr/>
    </dgm:pt>
  </dgm:ptLst>
  <dgm:cxnLst>
    <dgm:cxn modelId="{1F91850A-3422-4B80-B8A2-6D387DA652D8}" type="presOf" srcId="{85492907-1E52-430C-8FCC-F1435AC623FD}" destId="{1ADD489C-DD9F-4419-96E5-47CFA0FC148D}" srcOrd="0" destOrd="0" presId="urn:microsoft.com/office/officeart/2005/8/layout/cycle5"/>
    <dgm:cxn modelId="{9BDB4613-D4BD-4E6E-8D3E-B8DD6BC1A827}" type="presOf" srcId="{FE81BA54-C443-4C72-AE60-096E33D20710}" destId="{3FE7D926-104F-40A0-B7BA-3703D8759B39}" srcOrd="0" destOrd="0" presId="urn:microsoft.com/office/officeart/2005/8/layout/cycle5"/>
    <dgm:cxn modelId="{8BE86135-4F4F-46CF-827A-8D431BD9BBF9}" type="presOf" srcId="{110E40A5-56AF-4D30-ACDE-B634CE597B5D}" destId="{C3C4AD8C-488A-48A2-A23E-4BA0A29A9AD4}" srcOrd="0" destOrd="0" presId="urn:microsoft.com/office/officeart/2005/8/layout/cycle5"/>
    <dgm:cxn modelId="{01E10448-79E5-424D-B646-8357255D0E71}" type="presOf" srcId="{C41F4B1C-294D-4AAD-AA7F-B8D77116F94A}" destId="{9A9D2FA8-2451-4E88-8BCC-7D68CC9A3B67}" srcOrd="0" destOrd="0" presId="urn:microsoft.com/office/officeart/2005/8/layout/cycle5"/>
    <dgm:cxn modelId="{F786A791-E63D-4916-90F0-FD0567F604F4}" srcId="{85492907-1E52-430C-8FCC-F1435AC623FD}" destId="{C41F4B1C-294D-4AAD-AA7F-B8D77116F94A}" srcOrd="1" destOrd="0" parTransId="{A0621996-D888-4F1F-8C3E-041C94402273}" sibTransId="{FE81BA54-C443-4C72-AE60-096E33D20710}"/>
    <dgm:cxn modelId="{A31827A9-E3B9-40DE-828B-7F0F325908B7}" type="presOf" srcId="{0A8D92C7-AD2C-4F33-B72E-44C11C16447A}" destId="{6E18DFD6-2A5F-4301-9949-F138784FEB8C}" srcOrd="0" destOrd="0" presId="urn:microsoft.com/office/officeart/2005/8/layout/cycle5"/>
    <dgm:cxn modelId="{542742FF-B50D-4C53-BFBF-1362A04F24F2}" srcId="{85492907-1E52-430C-8FCC-F1435AC623FD}" destId="{0A8D92C7-AD2C-4F33-B72E-44C11C16447A}" srcOrd="0" destOrd="0" parTransId="{97A4B128-D62E-40EB-AB7B-71248CFB1A35}" sibTransId="{110E40A5-56AF-4D30-ACDE-B634CE597B5D}"/>
    <dgm:cxn modelId="{A3613465-6EE7-4348-8057-4782AB85EDE8}" type="presParOf" srcId="{1ADD489C-DD9F-4419-96E5-47CFA0FC148D}" destId="{6E18DFD6-2A5F-4301-9949-F138784FEB8C}" srcOrd="0" destOrd="0" presId="urn:microsoft.com/office/officeart/2005/8/layout/cycle5"/>
    <dgm:cxn modelId="{2EA882BB-8EB1-4A55-BC10-A73534AD6CE3}" type="presParOf" srcId="{1ADD489C-DD9F-4419-96E5-47CFA0FC148D}" destId="{7DF11402-EEFC-4EC9-9AD1-DFFC7CDC7C1E}" srcOrd="1" destOrd="0" presId="urn:microsoft.com/office/officeart/2005/8/layout/cycle5"/>
    <dgm:cxn modelId="{03303098-3D22-4BE9-9293-C7DD6B38CC6E}" type="presParOf" srcId="{1ADD489C-DD9F-4419-96E5-47CFA0FC148D}" destId="{C3C4AD8C-488A-48A2-A23E-4BA0A29A9AD4}" srcOrd="2" destOrd="0" presId="urn:microsoft.com/office/officeart/2005/8/layout/cycle5"/>
    <dgm:cxn modelId="{2950D13E-97B9-4FBA-8FDD-FCF68E44C5C0}" type="presParOf" srcId="{1ADD489C-DD9F-4419-96E5-47CFA0FC148D}" destId="{9A9D2FA8-2451-4E88-8BCC-7D68CC9A3B67}" srcOrd="3" destOrd="0" presId="urn:microsoft.com/office/officeart/2005/8/layout/cycle5"/>
    <dgm:cxn modelId="{D46ED315-5121-4797-9470-7D49CF02CFDA}" type="presParOf" srcId="{1ADD489C-DD9F-4419-96E5-47CFA0FC148D}" destId="{C52D673E-7B79-4282-8C65-D9BDA0A6EACD}" srcOrd="4" destOrd="0" presId="urn:microsoft.com/office/officeart/2005/8/layout/cycle5"/>
    <dgm:cxn modelId="{637C7D78-A747-404B-A6FE-9867C718A735}" type="presParOf" srcId="{1ADD489C-DD9F-4419-96E5-47CFA0FC148D}" destId="{3FE7D926-104F-40A0-B7BA-3703D8759B39}" srcOrd="5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492907-1E52-430C-8FCC-F1435AC623FD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A8D92C7-AD2C-4F33-B72E-44C11C16447A}">
      <dgm:prSet phldrT="[Text]"/>
      <dgm:spPr/>
      <dgm:t>
        <a:bodyPr/>
        <a:lstStyle/>
        <a:p>
          <a:r>
            <a:rPr lang="en-US" dirty="0"/>
            <a:t>Chickens</a:t>
          </a:r>
        </a:p>
      </dgm:t>
    </dgm:pt>
    <dgm:pt modelId="{97A4B128-D62E-40EB-AB7B-71248CFB1A35}" type="parTrans" cxnId="{542742FF-B50D-4C53-BFBF-1362A04F24F2}">
      <dgm:prSet/>
      <dgm:spPr/>
      <dgm:t>
        <a:bodyPr/>
        <a:lstStyle/>
        <a:p>
          <a:endParaRPr lang="en-US"/>
        </a:p>
      </dgm:t>
    </dgm:pt>
    <dgm:pt modelId="{110E40A5-56AF-4D30-ACDE-B634CE597B5D}" type="sibTrans" cxnId="{542742FF-B50D-4C53-BFBF-1362A04F24F2}">
      <dgm:prSet/>
      <dgm:spPr>
        <a:ln w="6032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C41F4B1C-294D-4AAD-AA7F-B8D77116F94A}">
      <dgm:prSet phldrT="[Text]"/>
      <dgm:spPr/>
      <dgm:t>
        <a:bodyPr/>
        <a:lstStyle/>
        <a:p>
          <a:r>
            <a:rPr lang="en-US" dirty="0"/>
            <a:t>Road Crossings</a:t>
          </a:r>
        </a:p>
      </dgm:t>
    </dgm:pt>
    <dgm:pt modelId="{A0621996-D888-4F1F-8C3E-041C94402273}" type="parTrans" cxnId="{F786A791-E63D-4916-90F0-FD0567F604F4}">
      <dgm:prSet/>
      <dgm:spPr/>
      <dgm:t>
        <a:bodyPr/>
        <a:lstStyle/>
        <a:p>
          <a:endParaRPr lang="en-US"/>
        </a:p>
      </dgm:t>
    </dgm:pt>
    <dgm:pt modelId="{FE81BA54-C443-4C72-AE60-096E33D20710}" type="sibTrans" cxnId="{F786A791-E63D-4916-90F0-FD0567F604F4}">
      <dgm:prSet/>
      <dgm:spPr>
        <a:ln w="66675">
          <a:solidFill>
            <a:schemeClr val="tx1"/>
          </a:solidFill>
        </a:ln>
      </dgm:spPr>
      <dgm:t>
        <a:bodyPr/>
        <a:lstStyle/>
        <a:p>
          <a:endParaRPr lang="en-US"/>
        </a:p>
      </dgm:t>
    </dgm:pt>
    <dgm:pt modelId="{1ADD489C-DD9F-4419-96E5-47CFA0FC148D}" type="pres">
      <dgm:prSet presAssocID="{85492907-1E52-430C-8FCC-F1435AC623FD}" presName="cycle" presStyleCnt="0">
        <dgm:presLayoutVars>
          <dgm:dir/>
          <dgm:resizeHandles val="exact"/>
        </dgm:presLayoutVars>
      </dgm:prSet>
      <dgm:spPr/>
    </dgm:pt>
    <dgm:pt modelId="{6E18DFD6-2A5F-4301-9949-F138784FEB8C}" type="pres">
      <dgm:prSet presAssocID="{0A8D92C7-AD2C-4F33-B72E-44C11C16447A}" presName="node" presStyleLbl="node1" presStyleIdx="0" presStyleCnt="2" custScaleX="41981" custScaleY="40478">
        <dgm:presLayoutVars>
          <dgm:bulletEnabled val="1"/>
        </dgm:presLayoutVars>
      </dgm:prSet>
      <dgm:spPr/>
    </dgm:pt>
    <dgm:pt modelId="{7DF11402-EEFC-4EC9-9AD1-DFFC7CDC7C1E}" type="pres">
      <dgm:prSet presAssocID="{0A8D92C7-AD2C-4F33-B72E-44C11C16447A}" presName="spNode" presStyleCnt="0"/>
      <dgm:spPr/>
    </dgm:pt>
    <dgm:pt modelId="{C3C4AD8C-488A-48A2-A23E-4BA0A29A9AD4}" type="pres">
      <dgm:prSet presAssocID="{110E40A5-56AF-4D30-ACDE-B634CE597B5D}" presName="sibTrans" presStyleLbl="sibTrans1D1" presStyleIdx="0" presStyleCnt="2"/>
      <dgm:spPr/>
    </dgm:pt>
    <dgm:pt modelId="{9A9D2FA8-2451-4E88-8BCC-7D68CC9A3B67}" type="pres">
      <dgm:prSet presAssocID="{C41F4B1C-294D-4AAD-AA7F-B8D77116F94A}" presName="node" presStyleLbl="node1" presStyleIdx="1" presStyleCnt="2" custScaleX="41981" custScaleY="40478">
        <dgm:presLayoutVars>
          <dgm:bulletEnabled val="1"/>
        </dgm:presLayoutVars>
      </dgm:prSet>
      <dgm:spPr/>
    </dgm:pt>
    <dgm:pt modelId="{C52D673E-7B79-4282-8C65-D9BDA0A6EACD}" type="pres">
      <dgm:prSet presAssocID="{C41F4B1C-294D-4AAD-AA7F-B8D77116F94A}" presName="spNode" presStyleCnt="0"/>
      <dgm:spPr/>
    </dgm:pt>
    <dgm:pt modelId="{3FE7D926-104F-40A0-B7BA-3703D8759B39}" type="pres">
      <dgm:prSet presAssocID="{FE81BA54-C443-4C72-AE60-096E33D20710}" presName="sibTrans" presStyleLbl="sibTrans1D1" presStyleIdx="1" presStyleCnt="2"/>
      <dgm:spPr/>
    </dgm:pt>
  </dgm:ptLst>
  <dgm:cxnLst>
    <dgm:cxn modelId="{1B73FD04-70A3-4B3C-9364-A947A98F9107}" type="presOf" srcId="{85492907-1E52-430C-8FCC-F1435AC623FD}" destId="{1ADD489C-DD9F-4419-96E5-47CFA0FC148D}" srcOrd="0" destOrd="0" presId="urn:microsoft.com/office/officeart/2005/8/layout/cycle5"/>
    <dgm:cxn modelId="{1CB80E71-EC17-4110-ACF6-0B7E94159BA7}" type="presOf" srcId="{110E40A5-56AF-4D30-ACDE-B634CE597B5D}" destId="{C3C4AD8C-488A-48A2-A23E-4BA0A29A9AD4}" srcOrd="0" destOrd="0" presId="urn:microsoft.com/office/officeart/2005/8/layout/cycle5"/>
    <dgm:cxn modelId="{6764437D-CBF0-4F48-BDF2-62CF2FC96E70}" type="presOf" srcId="{C41F4B1C-294D-4AAD-AA7F-B8D77116F94A}" destId="{9A9D2FA8-2451-4E88-8BCC-7D68CC9A3B67}" srcOrd="0" destOrd="0" presId="urn:microsoft.com/office/officeart/2005/8/layout/cycle5"/>
    <dgm:cxn modelId="{F786A791-E63D-4916-90F0-FD0567F604F4}" srcId="{85492907-1E52-430C-8FCC-F1435AC623FD}" destId="{C41F4B1C-294D-4AAD-AA7F-B8D77116F94A}" srcOrd="1" destOrd="0" parTransId="{A0621996-D888-4F1F-8C3E-041C94402273}" sibTransId="{FE81BA54-C443-4C72-AE60-096E33D20710}"/>
    <dgm:cxn modelId="{7A1B1A94-317C-4281-BF1A-E3462BE976A9}" type="presOf" srcId="{FE81BA54-C443-4C72-AE60-096E33D20710}" destId="{3FE7D926-104F-40A0-B7BA-3703D8759B39}" srcOrd="0" destOrd="0" presId="urn:microsoft.com/office/officeart/2005/8/layout/cycle5"/>
    <dgm:cxn modelId="{EF7F10C5-FB52-42DF-9E35-4B2E0E7992B9}" type="presOf" srcId="{0A8D92C7-AD2C-4F33-B72E-44C11C16447A}" destId="{6E18DFD6-2A5F-4301-9949-F138784FEB8C}" srcOrd="0" destOrd="0" presId="urn:microsoft.com/office/officeart/2005/8/layout/cycle5"/>
    <dgm:cxn modelId="{542742FF-B50D-4C53-BFBF-1362A04F24F2}" srcId="{85492907-1E52-430C-8FCC-F1435AC623FD}" destId="{0A8D92C7-AD2C-4F33-B72E-44C11C16447A}" srcOrd="0" destOrd="0" parTransId="{97A4B128-D62E-40EB-AB7B-71248CFB1A35}" sibTransId="{110E40A5-56AF-4D30-ACDE-B634CE597B5D}"/>
    <dgm:cxn modelId="{EA18441B-0D8A-41BC-A1AC-FDC1E20D380C}" type="presParOf" srcId="{1ADD489C-DD9F-4419-96E5-47CFA0FC148D}" destId="{6E18DFD6-2A5F-4301-9949-F138784FEB8C}" srcOrd="0" destOrd="0" presId="urn:microsoft.com/office/officeart/2005/8/layout/cycle5"/>
    <dgm:cxn modelId="{71AB4230-333B-4826-ADC3-E35DC107A5A6}" type="presParOf" srcId="{1ADD489C-DD9F-4419-96E5-47CFA0FC148D}" destId="{7DF11402-EEFC-4EC9-9AD1-DFFC7CDC7C1E}" srcOrd="1" destOrd="0" presId="urn:microsoft.com/office/officeart/2005/8/layout/cycle5"/>
    <dgm:cxn modelId="{F0686B8C-3939-41DE-8CA8-44AF82401D49}" type="presParOf" srcId="{1ADD489C-DD9F-4419-96E5-47CFA0FC148D}" destId="{C3C4AD8C-488A-48A2-A23E-4BA0A29A9AD4}" srcOrd="2" destOrd="0" presId="urn:microsoft.com/office/officeart/2005/8/layout/cycle5"/>
    <dgm:cxn modelId="{F9371EF3-FE8A-4BAF-8FD0-0099D5BF95CC}" type="presParOf" srcId="{1ADD489C-DD9F-4419-96E5-47CFA0FC148D}" destId="{9A9D2FA8-2451-4E88-8BCC-7D68CC9A3B67}" srcOrd="3" destOrd="0" presId="urn:microsoft.com/office/officeart/2005/8/layout/cycle5"/>
    <dgm:cxn modelId="{BE45AE05-2F75-48B8-B072-9C67F9636FE6}" type="presParOf" srcId="{1ADD489C-DD9F-4419-96E5-47CFA0FC148D}" destId="{C52D673E-7B79-4282-8C65-D9BDA0A6EACD}" srcOrd="4" destOrd="0" presId="urn:microsoft.com/office/officeart/2005/8/layout/cycle5"/>
    <dgm:cxn modelId="{2C64A1CA-76B0-4361-AB34-E1DEBF67E06D}" type="presParOf" srcId="{1ADD489C-DD9F-4419-96E5-47CFA0FC148D}" destId="{3FE7D926-104F-40A0-B7BA-3703D8759B39}" srcOrd="5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AE9582-89ED-4861-94E3-093F144E0986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7583E9-28CD-4F4C-A7D8-648EC14C495A}">
      <dgm:prSet phldrT="[Text]"/>
      <dgm:spPr/>
      <dgm:t>
        <a:bodyPr/>
        <a:lstStyle/>
        <a:p>
          <a:r>
            <a:rPr lang="en-US" dirty="0"/>
            <a:t>A</a:t>
          </a:r>
        </a:p>
      </dgm:t>
    </dgm:pt>
    <dgm:pt modelId="{F81186A6-4164-4374-A6BB-8D2E73BBE2F7}" type="parTrans" cxnId="{CBDB3164-52E1-4DF5-9786-B7AA0EE5F9DB}">
      <dgm:prSet/>
      <dgm:spPr/>
      <dgm:t>
        <a:bodyPr/>
        <a:lstStyle/>
        <a:p>
          <a:endParaRPr lang="en-US"/>
        </a:p>
      </dgm:t>
    </dgm:pt>
    <dgm:pt modelId="{14DF1913-5621-4EA2-9AB7-D23049827AF8}" type="sibTrans" cxnId="{CBDB3164-52E1-4DF5-9786-B7AA0EE5F9DB}">
      <dgm:prSet/>
      <dgm:spPr/>
      <dgm:t>
        <a:bodyPr/>
        <a:lstStyle/>
        <a:p>
          <a:endParaRPr lang="en-US"/>
        </a:p>
      </dgm:t>
    </dgm:pt>
    <dgm:pt modelId="{A5758D36-9AD6-41E5-A2BE-7FF8532A8C67}">
      <dgm:prSet phldrT="[Text]" custT="1"/>
      <dgm:spPr>
        <a:solidFill>
          <a:schemeClr val="accent4"/>
        </a:solidFill>
      </dgm:spPr>
      <dgm:t>
        <a:bodyPr/>
        <a:lstStyle/>
        <a:p>
          <a:r>
            <a:rPr lang="en-US" sz="2000" dirty="0"/>
            <a:t>B</a:t>
          </a:r>
          <a:r>
            <a:rPr lang="en-US" sz="1400" dirty="0"/>
            <a:t> </a:t>
          </a:r>
          <a:r>
            <a:rPr lang="en-US" sz="1050" dirty="0"/>
            <a:t>(delay)</a:t>
          </a:r>
        </a:p>
      </dgm:t>
    </dgm:pt>
    <dgm:pt modelId="{CB5FEE38-D55C-4D2B-BFBB-C723B4842AC0}" type="parTrans" cxnId="{7D997BE2-846F-4BC4-A17F-B8399E00B44A}">
      <dgm:prSet/>
      <dgm:spPr/>
      <dgm:t>
        <a:bodyPr/>
        <a:lstStyle/>
        <a:p>
          <a:endParaRPr lang="en-US"/>
        </a:p>
      </dgm:t>
    </dgm:pt>
    <dgm:pt modelId="{069441FA-8FDD-4F4D-B1FD-89086F7340AE}" type="sibTrans" cxnId="{7D997BE2-846F-4BC4-A17F-B8399E00B44A}">
      <dgm:prSet/>
      <dgm:spPr/>
      <dgm:t>
        <a:bodyPr/>
        <a:lstStyle/>
        <a:p>
          <a:endParaRPr lang="en-US"/>
        </a:p>
      </dgm:t>
    </dgm:pt>
    <dgm:pt modelId="{BE836D5E-D8F3-49A6-808F-71646FAB1EB8}">
      <dgm:prSet phldrT="[Text]"/>
      <dgm:spPr/>
      <dgm:t>
        <a:bodyPr/>
        <a:lstStyle/>
        <a:p>
          <a:r>
            <a:rPr lang="en-US" dirty="0"/>
            <a:t>C</a:t>
          </a:r>
        </a:p>
      </dgm:t>
    </dgm:pt>
    <dgm:pt modelId="{D1ADB5FD-EC80-42FD-9321-DC25955B5772}" type="parTrans" cxnId="{79E0C149-A67F-48D1-9225-D600E2F0FC71}">
      <dgm:prSet/>
      <dgm:spPr/>
      <dgm:t>
        <a:bodyPr/>
        <a:lstStyle/>
        <a:p>
          <a:endParaRPr lang="en-US"/>
        </a:p>
      </dgm:t>
    </dgm:pt>
    <dgm:pt modelId="{0384F3A4-0C8B-436C-B3FF-AC849C1CE372}" type="sibTrans" cxnId="{79E0C149-A67F-48D1-9225-D600E2F0FC71}">
      <dgm:prSet/>
      <dgm:spPr/>
      <dgm:t>
        <a:bodyPr/>
        <a:lstStyle/>
        <a:p>
          <a:endParaRPr lang="en-US"/>
        </a:p>
      </dgm:t>
    </dgm:pt>
    <dgm:pt modelId="{C72765FE-43FB-49C6-8617-E39BDB241C86}">
      <dgm:prSet phldrT="[Text]"/>
      <dgm:spPr/>
      <dgm:t>
        <a:bodyPr/>
        <a:lstStyle/>
        <a:p>
          <a:r>
            <a:rPr lang="en-US" dirty="0"/>
            <a:t>D</a:t>
          </a:r>
        </a:p>
      </dgm:t>
    </dgm:pt>
    <dgm:pt modelId="{08C5F8C9-A5D9-41EB-85AC-B7CF21BF42C3}" type="parTrans" cxnId="{4F5B186B-CAD2-42CE-AB32-60D48D201D57}">
      <dgm:prSet/>
      <dgm:spPr/>
      <dgm:t>
        <a:bodyPr/>
        <a:lstStyle/>
        <a:p>
          <a:endParaRPr lang="en-US"/>
        </a:p>
      </dgm:t>
    </dgm:pt>
    <dgm:pt modelId="{698DE536-4830-47A0-9344-5C52E0230567}" type="sibTrans" cxnId="{4F5B186B-CAD2-42CE-AB32-60D48D201D57}">
      <dgm:prSet/>
      <dgm:spPr/>
      <dgm:t>
        <a:bodyPr/>
        <a:lstStyle/>
        <a:p>
          <a:endParaRPr lang="en-US"/>
        </a:p>
      </dgm:t>
    </dgm:pt>
    <dgm:pt modelId="{EDE4BF75-B2E2-47DC-A131-FB2255649FE7}" type="pres">
      <dgm:prSet presAssocID="{DCAE9582-89ED-4861-94E3-093F144E0986}" presName="cycle" presStyleCnt="0">
        <dgm:presLayoutVars>
          <dgm:dir/>
          <dgm:resizeHandles val="exact"/>
        </dgm:presLayoutVars>
      </dgm:prSet>
      <dgm:spPr/>
    </dgm:pt>
    <dgm:pt modelId="{B62F843B-0A6B-4C25-9225-D57F7CECD05F}" type="pres">
      <dgm:prSet presAssocID="{D57583E9-28CD-4F4C-A7D8-648EC14C495A}" presName="node" presStyleLbl="node1" presStyleIdx="0" presStyleCnt="4">
        <dgm:presLayoutVars>
          <dgm:bulletEnabled val="1"/>
        </dgm:presLayoutVars>
      </dgm:prSet>
      <dgm:spPr/>
    </dgm:pt>
    <dgm:pt modelId="{DF852739-D66D-4D77-AAEE-521F1EA08FD7}" type="pres">
      <dgm:prSet presAssocID="{D57583E9-28CD-4F4C-A7D8-648EC14C495A}" presName="spNode" presStyleCnt="0"/>
      <dgm:spPr/>
    </dgm:pt>
    <dgm:pt modelId="{8A246E0C-A87C-409C-B7E0-934CBC0E30DE}" type="pres">
      <dgm:prSet presAssocID="{14DF1913-5621-4EA2-9AB7-D23049827AF8}" presName="sibTrans" presStyleLbl="sibTrans1D1" presStyleIdx="0" presStyleCnt="4"/>
      <dgm:spPr/>
    </dgm:pt>
    <dgm:pt modelId="{625D450F-0C95-42EB-948E-370E6500B4B1}" type="pres">
      <dgm:prSet presAssocID="{A5758D36-9AD6-41E5-A2BE-7FF8532A8C67}" presName="node" presStyleLbl="node1" presStyleIdx="1" presStyleCnt="4">
        <dgm:presLayoutVars>
          <dgm:bulletEnabled val="1"/>
        </dgm:presLayoutVars>
      </dgm:prSet>
      <dgm:spPr/>
    </dgm:pt>
    <dgm:pt modelId="{C80D1030-206F-455E-8C9A-EC4A8F951960}" type="pres">
      <dgm:prSet presAssocID="{A5758D36-9AD6-41E5-A2BE-7FF8532A8C67}" presName="spNode" presStyleCnt="0"/>
      <dgm:spPr/>
    </dgm:pt>
    <dgm:pt modelId="{D549F74E-F0CA-43F5-B44A-4309579DB51C}" type="pres">
      <dgm:prSet presAssocID="{069441FA-8FDD-4F4D-B1FD-89086F7340AE}" presName="sibTrans" presStyleLbl="sibTrans1D1" presStyleIdx="1" presStyleCnt="4"/>
      <dgm:spPr/>
    </dgm:pt>
    <dgm:pt modelId="{510E317E-C026-4197-8D84-49222EBFAAD5}" type="pres">
      <dgm:prSet presAssocID="{BE836D5E-D8F3-49A6-808F-71646FAB1EB8}" presName="node" presStyleLbl="node1" presStyleIdx="2" presStyleCnt="4">
        <dgm:presLayoutVars>
          <dgm:bulletEnabled val="1"/>
        </dgm:presLayoutVars>
      </dgm:prSet>
      <dgm:spPr/>
    </dgm:pt>
    <dgm:pt modelId="{8990AA30-FBFD-424B-AB06-5CE51CDFCFFF}" type="pres">
      <dgm:prSet presAssocID="{BE836D5E-D8F3-49A6-808F-71646FAB1EB8}" presName="spNode" presStyleCnt="0"/>
      <dgm:spPr/>
    </dgm:pt>
    <dgm:pt modelId="{A41853CF-EB9D-47AC-8B80-B5385F70F1AA}" type="pres">
      <dgm:prSet presAssocID="{0384F3A4-0C8B-436C-B3FF-AC849C1CE372}" presName="sibTrans" presStyleLbl="sibTrans1D1" presStyleIdx="2" presStyleCnt="4"/>
      <dgm:spPr/>
    </dgm:pt>
    <dgm:pt modelId="{0E754FCA-E99B-4926-84D5-FBEB5C903960}" type="pres">
      <dgm:prSet presAssocID="{C72765FE-43FB-49C6-8617-E39BDB241C86}" presName="node" presStyleLbl="node1" presStyleIdx="3" presStyleCnt="4">
        <dgm:presLayoutVars>
          <dgm:bulletEnabled val="1"/>
        </dgm:presLayoutVars>
      </dgm:prSet>
      <dgm:spPr/>
    </dgm:pt>
    <dgm:pt modelId="{8322A8EF-C56D-419E-A751-2FA652F16863}" type="pres">
      <dgm:prSet presAssocID="{C72765FE-43FB-49C6-8617-E39BDB241C86}" presName="spNode" presStyleCnt="0"/>
      <dgm:spPr/>
    </dgm:pt>
    <dgm:pt modelId="{55B9C79D-826C-4834-A178-80D544B2E385}" type="pres">
      <dgm:prSet presAssocID="{698DE536-4830-47A0-9344-5C52E0230567}" presName="sibTrans" presStyleLbl="sibTrans1D1" presStyleIdx="3" presStyleCnt="4"/>
      <dgm:spPr/>
    </dgm:pt>
  </dgm:ptLst>
  <dgm:cxnLst>
    <dgm:cxn modelId="{E7B4CE1A-107E-4EA2-AC01-0ED32043D3E0}" type="presOf" srcId="{0384F3A4-0C8B-436C-B3FF-AC849C1CE372}" destId="{A41853CF-EB9D-47AC-8B80-B5385F70F1AA}" srcOrd="0" destOrd="0" presId="urn:microsoft.com/office/officeart/2005/8/layout/cycle5"/>
    <dgm:cxn modelId="{989D6826-4410-44BE-A94B-FB13DCA7D530}" type="presOf" srcId="{698DE536-4830-47A0-9344-5C52E0230567}" destId="{55B9C79D-826C-4834-A178-80D544B2E385}" srcOrd="0" destOrd="0" presId="urn:microsoft.com/office/officeart/2005/8/layout/cycle5"/>
    <dgm:cxn modelId="{9CF25028-4986-48AD-AC6C-534BE1503A56}" type="presOf" srcId="{D57583E9-28CD-4F4C-A7D8-648EC14C495A}" destId="{B62F843B-0A6B-4C25-9225-D57F7CECD05F}" srcOrd="0" destOrd="0" presId="urn:microsoft.com/office/officeart/2005/8/layout/cycle5"/>
    <dgm:cxn modelId="{06AD803B-9011-4A1C-9735-86CE20265C06}" type="presOf" srcId="{14DF1913-5621-4EA2-9AB7-D23049827AF8}" destId="{8A246E0C-A87C-409C-B7E0-934CBC0E30DE}" srcOrd="0" destOrd="0" presId="urn:microsoft.com/office/officeart/2005/8/layout/cycle5"/>
    <dgm:cxn modelId="{88D10360-AFD2-4F98-8629-D8CE852F3CBA}" type="presOf" srcId="{069441FA-8FDD-4F4D-B1FD-89086F7340AE}" destId="{D549F74E-F0CA-43F5-B44A-4309579DB51C}" srcOrd="0" destOrd="0" presId="urn:microsoft.com/office/officeart/2005/8/layout/cycle5"/>
    <dgm:cxn modelId="{CBDB3164-52E1-4DF5-9786-B7AA0EE5F9DB}" srcId="{DCAE9582-89ED-4861-94E3-093F144E0986}" destId="{D57583E9-28CD-4F4C-A7D8-648EC14C495A}" srcOrd="0" destOrd="0" parTransId="{F81186A6-4164-4374-A6BB-8D2E73BBE2F7}" sibTransId="{14DF1913-5621-4EA2-9AB7-D23049827AF8}"/>
    <dgm:cxn modelId="{79E0C149-A67F-48D1-9225-D600E2F0FC71}" srcId="{DCAE9582-89ED-4861-94E3-093F144E0986}" destId="{BE836D5E-D8F3-49A6-808F-71646FAB1EB8}" srcOrd="2" destOrd="0" parTransId="{D1ADB5FD-EC80-42FD-9321-DC25955B5772}" sibTransId="{0384F3A4-0C8B-436C-B3FF-AC849C1CE372}"/>
    <dgm:cxn modelId="{4F5B186B-CAD2-42CE-AB32-60D48D201D57}" srcId="{DCAE9582-89ED-4861-94E3-093F144E0986}" destId="{C72765FE-43FB-49C6-8617-E39BDB241C86}" srcOrd="3" destOrd="0" parTransId="{08C5F8C9-A5D9-41EB-85AC-B7CF21BF42C3}" sibTransId="{698DE536-4830-47A0-9344-5C52E0230567}"/>
    <dgm:cxn modelId="{75AB6284-313D-4886-A748-C91AA46C6F01}" type="presOf" srcId="{BE836D5E-D8F3-49A6-808F-71646FAB1EB8}" destId="{510E317E-C026-4197-8D84-49222EBFAAD5}" srcOrd="0" destOrd="0" presId="urn:microsoft.com/office/officeart/2005/8/layout/cycle5"/>
    <dgm:cxn modelId="{58AC9288-F8D7-4D0A-8030-EA675EDAA919}" type="presOf" srcId="{C72765FE-43FB-49C6-8617-E39BDB241C86}" destId="{0E754FCA-E99B-4926-84D5-FBEB5C903960}" srcOrd="0" destOrd="0" presId="urn:microsoft.com/office/officeart/2005/8/layout/cycle5"/>
    <dgm:cxn modelId="{553EDFD8-6302-4090-8242-DE6EA0F4849A}" type="presOf" srcId="{A5758D36-9AD6-41E5-A2BE-7FF8532A8C67}" destId="{625D450F-0C95-42EB-948E-370E6500B4B1}" srcOrd="0" destOrd="0" presId="urn:microsoft.com/office/officeart/2005/8/layout/cycle5"/>
    <dgm:cxn modelId="{7D997BE2-846F-4BC4-A17F-B8399E00B44A}" srcId="{DCAE9582-89ED-4861-94E3-093F144E0986}" destId="{A5758D36-9AD6-41E5-A2BE-7FF8532A8C67}" srcOrd="1" destOrd="0" parTransId="{CB5FEE38-D55C-4D2B-BFBB-C723B4842AC0}" sibTransId="{069441FA-8FDD-4F4D-B1FD-89086F7340AE}"/>
    <dgm:cxn modelId="{9C1A63FD-73C9-4423-83AB-85B8CFC1B3C5}" type="presOf" srcId="{DCAE9582-89ED-4861-94E3-093F144E0986}" destId="{EDE4BF75-B2E2-47DC-A131-FB2255649FE7}" srcOrd="0" destOrd="0" presId="urn:microsoft.com/office/officeart/2005/8/layout/cycle5"/>
    <dgm:cxn modelId="{B396BB21-888C-4C82-8EF3-38E381770182}" type="presParOf" srcId="{EDE4BF75-B2E2-47DC-A131-FB2255649FE7}" destId="{B62F843B-0A6B-4C25-9225-D57F7CECD05F}" srcOrd="0" destOrd="0" presId="urn:microsoft.com/office/officeart/2005/8/layout/cycle5"/>
    <dgm:cxn modelId="{4849F4D4-984C-476E-A521-E770E69027C2}" type="presParOf" srcId="{EDE4BF75-B2E2-47DC-A131-FB2255649FE7}" destId="{DF852739-D66D-4D77-AAEE-521F1EA08FD7}" srcOrd="1" destOrd="0" presId="urn:microsoft.com/office/officeart/2005/8/layout/cycle5"/>
    <dgm:cxn modelId="{9ECF1CE9-0BB3-45F1-BE87-3A36AAD3C82D}" type="presParOf" srcId="{EDE4BF75-B2E2-47DC-A131-FB2255649FE7}" destId="{8A246E0C-A87C-409C-B7E0-934CBC0E30DE}" srcOrd="2" destOrd="0" presId="urn:microsoft.com/office/officeart/2005/8/layout/cycle5"/>
    <dgm:cxn modelId="{37949E0A-D39D-4055-BAEC-7F0AAEBA2F30}" type="presParOf" srcId="{EDE4BF75-B2E2-47DC-A131-FB2255649FE7}" destId="{625D450F-0C95-42EB-948E-370E6500B4B1}" srcOrd="3" destOrd="0" presId="urn:microsoft.com/office/officeart/2005/8/layout/cycle5"/>
    <dgm:cxn modelId="{689785AE-F2D9-429D-86F9-39F518DC2B48}" type="presParOf" srcId="{EDE4BF75-B2E2-47DC-A131-FB2255649FE7}" destId="{C80D1030-206F-455E-8C9A-EC4A8F951960}" srcOrd="4" destOrd="0" presId="urn:microsoft.com/office/officeart/2005/8/layout/cycle5"/>
    <dgm:cxn modelId="{604B0C19-AC60-4DFE-B04B-5B9069345BBD}" type="presParOf" srcId="{EDE4BF75-B2E2-47DC-A131-FB2255649FE7}" destId="{D549F74E-F0CA-43F5-B44A-4309579DB51C}" srcOrd="5" destOrd="0" presId="urn:microsoft.com/office/officeart/2005/8/layout/cycle5"/>
    <dgm:cxn modelId="{D6E0CEA7-700A-470E-AEF3-1009BAA5057D}" type="presParOf" srcId="{EDE4BF75-B2E2-47DC-A131-FB2255649FE7}" destId="{510E317E-C026-4197-8D84-49222EBFAAD5}" srcOrd="6" destOrd="0" presId="urn:microsoft.com/office/officeart/2005/8/layout/cycle5"/>
    <dgm:cxn modelId="{05D93500-6E69-4E30-8630-0371C7C199F1}" type="presParOf" srcId="{EDE4BF75-B2E2-47DC-A131-FB2255649FE7}" destId="{8990AA30-FBFD-424B-AB06-5CE51CDFCFFF}" srcOrd="7" destOrd="0" presId="urn:microsoft.com/office/officeart/2005/8/layout/cycle5"/>
    <dgm:cxn modelId="{B3C5F95B-EBD2-4B69-B472-2CE499E13C4A}" type="presParOf" srcId="{EDE4BF75-B2E2-47DC-A131-FB2255649FE7}" destId="{A41853CF-EB9D-47AC-8B80-B5385F70F1AA}" srcOrd="8" destOrd="0" presId="urn:microsoft.com/office/officeart/2005/8/layout/cycle5"/>
    <dgm:cxn modelId="{D8BDFC4B-108C-4229-BFCC-7FE34286FE86}" type="presParOf" srcId="{EDE4BF75-B2E2-47DC-A131-FB2255649FE7}" destId="{0E754FCA-E99B-4926-84D5-FBEB5C903960}" srcOrd="9" destOrd="0" presId="urn:microsoft.com/office/officeart/2005/8/layout/cycle5"/>
    <dgm:cxn modelId="{438BC6E6-195C-4DD2-9874-1CCD5EED5430}" type="presParOf" srcId="{EDE4BF75-B2E2-47DC-A131-FB2255649FE7}" destId="{8322A8EF-C56D-419E-A751-2FA652F16863}" srcOrd="10" destOrd="0" presId="urn:microsoft.com/office/officeart/2005/8/layout/cycle5"/>
    <dgm:cxn modelId="{A515F3F1-4438-4306-AF78-7A53FD05211C}" type="presParOf" srcId="{EDE4BF75-B2E2-47DC-A131-FB2255649FE7}" destId="{55B9C79D-826C-4834-A178-80D544B2E385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CAE9582-89ED-4861-94E3-093F144E0986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57583E9-28CD-4F4C-A7D8-648EC14C495A}">
      <dgm:prSet phldrT="[Text]"/>
      <dgm:spPr/>
      <dgm:t>
        <a:bodyPr/>
        <a:lstStyle/>
        <a:p>
          <a:r>
            <a:rPr lang="en-US" dirty="0"/>
            <a:t>A</a:t>
          </a:r>
        </a:p>
      </dgm:t>
    </dgm:pt>
    <dgm:pt modelId="{F81186A6-4164-4374-A6BB-8D2E73BBE2F7}" type="parTrans" cxnId="{CBDB3164-52E1-4DF5-9786-B7AA0EE5F9DB}">
      <dgm:prSet/>
      <dgm:spPr/>
      <dgm:t>
        <a:bodyPr/>
        <a:lstStyle/>
        <a:p>
          <a:endParaRPr lang="en-US"/>
        </a:p>
      </dgm:t>
    </dgm:pt>
    <dgm:pt modelId="{14DF1913-5621-4EA2-9AB7-D23049827AF8}" type="sibTrans" cxnId="{CBDB3164-52E1-4DF5-9786-B7AA0EE5F9DB}">
      <dgm:prSet/>
      <dgm:spPr/>
      <dgm:t>
        <a:bodyPr/>
        <a:lstStyle/>
        <a:p>
          <a:endParaRPr lang="en-US"/>
        </a:p>
      </dgm:t>
    </dgm:pt>
    <dgm:pt modelId="{A5758D36-9AD6-41E5-A2BE-7FF8532A8C67}">
      <dgm:prSet phldrT="[Text]"/>
      <dgm:spPr/>
      <dgm:t>
        <a:bodyPr/>
        <a:lstStyle/>
        <a:p>
          <a:r>
            <a:rPr lang="en-US" dirty="0"/>
            <a:t>B</a:t>
          </a:r>
        </a:p>
      </dgm:t>
    </dgm:pt>
    <dgm:pt modelId="{CB5FEE38-D55C-4D2B-BFBB-C723B4842AC0}" type="parTrans" cxnId="{7D997BE2-846F-4BC4-A17F-B8399E00B44A}">
      <dgm:prSet/>
      <dgm:spPr/>
      <dgm:t>
        <a:bodyPr/>
        <a:lstStyle/>
        <a:p>
          <a:endParaRPr lang="en-US"/>
        </a:p>
      </dgm:t>
    </dgm:pt>
    <dgm:pt modelId="{069441FA-8FDD-4F4D-B1FD-89086F7340AE}" type="sibTrans" cxnId="{7D997BE2-846F-4BC4-A17F-B8399E00B44A}">
      <dgm:prSet/>
      <dgm:spPr/>
      <dgm:t>
        <a:bodyPr/>
        <a:lstStyle/>
        <a:p>
          <a:endParaRPr lang="en-US"/>
        </a:p>
      </dgm:t>
    </dgm:pt>
    <dgm:pt modelId="{BE836D5E-D8F3-49A6-808F-71646FAB1EB8}">
      <dgm:prSet phldrT="[Text]"/>
      <dgm:spPr/>
      <dgm:t>
        <a:bodyPr/>
        <a:lstStyle/>
        <a:p>
          <a:r>
            <a:rPr lang="en-US" dirty="0"/>
            <a:t>C</a:t>
          </a:r>
        </a:p>
      </dgm:t>
    </dgm:pt>
    <dgm:pt modelId="{D1ADB5FD-EC80-42FD-9321-DC25955B5772}" type="parTrans" cxnId="{79E0C149-A67F-48D1-9225-D600E2F0FC71}">
      <dgm:prSet/>
      <dgm:spPr/>
      <dgm:t>
        <a:bodyPr/>
        <a:lstStyle/>
        <a:p>
          <a:endParaRPr lang="en-US"/>
        </a:p>
      </dgm:t>
    </dgm:pt>
    <dgm:pt modelId="{0384F3A4-0C8B-436C-B3FF-AC849C1CE372}" type="sibTrans" cxnId="{79E0C149-A67F-48D1-9225-D600E2F0FC71}">
      <dgm:prSet/>
      <dgm:spPr/>
      <dgm:t>
        <a:bodyPr/>
        <a:lstStyle/>
        <a:p>
          <a:endParaRPr lang="en-US"/>
        </a:p>
      </dgm:t>
    </dgm:pt>
    <dgm:pt modelId="{C72765FE-43FB-49C6-8617-E39BDB241C86}">
      <dgm:prSet phldrT="[Text]"/>
      <dgm:spPr/>
      <dgm:t>
        <a:bodyPr/>
        <a:lstStyle/>
        <a:p>
          <a:r>
            <a:rPr lang="en-US" dirty="0"/>
            <a:t>D</a:t>
          </a:r>
        </a:p>
      </dgm:t>
    </dgm:pt>
    <dgm:pt modelId="{08C5F8C9-A5D9-41EB-85AC-B7CF21BF42C3}" type="parTrans" cxnId="{4F5B186B-CAD2-42CE-AB32-60D48D201D57}">
      <dgm:prSet/>
      <dgm:spPr/>
      <dgm:t>
        <a:bodyPr/>
        <a:lstStyle/>
        <a:p>
          <a:endParaRPr lang="en-US"/>
        </a:p>
      </dgm:t>
    </dgm:pt>
    <dgm:pt modelId="{698DE536-4830-47A0-9344-5C52E0230567}" type="sibTrans" cxnId="{4F5B186B-CAD2-42CE-AB32-60D48D201D57}">
      <dgm:prSet/>
      <dgm:spPr/>
      <dgm:t>
        <a:bodyPr/>
        <a:lstStyle/>
        <a:p>
          <a:endParaRPr lang="en-US"/>
        </a:p>
      </dgm:t>
    </dgm:pt>
    <dgm:pt modelId="{EDE4BF75-B2E2-47DC-A131-FB2255649FE7}" type="pres">
      <dgm:prSet presAssocID="{DCAE9582-89ED-4861-94E3-093F144E0986}" presName="cycle" presStyleCnt="0">
        <dgm:presLayoutVars>
          <dgm:dir/>
          <dgm:resizeHandles val="exact"/>
        </dgm:presLayoutVars>
      </dgm:prSet>
      <dgm:spPr/>
    </dgm:pt>
    <dgm:pt modelId="{B62F843B-0A6B-4C25-9225-D57F7CECD05F}" type="pres">
      <dgm:prSet presAssocID="{D57583E9-28CD-4F4C-A7D8-648EC14C495A}" presName="node" presStyleLbl="node1" presStyleIdx="0" presStyleCnt="4">
        <dgm:presLayoutVars>
          <dgm:bulletEnabled val="1"/>
        </dgm:presLayoutVars>
      </dgm:prSet>
      <dgm:spPr/>
    </dgm:pt>
    <dgm:pt modelId="{DF852739-D66D-4D77-AAEE-521F1EA08FD7}" type="pres">
      <dgm:prSet presAssocID="{D57583E9-28CD-4F4C-A7D8-648EC14C495A}" presName="spNode" presStyleCnt="0"/>
      <dgm:spPr/>
    </dgm:pt>
    <dgm:pt modelId="{8A246E0C-A87C-409C-B7E0-934CBC0E30DE}" type="pres">
      <dgm:prSet presAssocID="{14DF1913-5621-4EA2-9AB7-D23049827AF8}" presName="sibTrans" presStyleLbl="sibTrans1D1" presStyleIdx="0" presStyleCnt="4"/>
      <dgm:spPr/>
    </dgm:pt>
    <dgm:pt modelId="{625D450F-0C95-42EB-948E-370E6500B4B1}" type="pres">
      <dgm:prSet presAssocID="{A5758D36-9AD6-41E5-A2BE-7FF8532A8C67}" presName="node" presStyleLbl="node1" presStyleIdx="1" presStyleCnt="4">
        <dgm:presLayoutVars>
          <dgm:bulletEnabled val="1"/>
        </dgm:presLayoutVars>
      </dgm:prSet>
      <dgm:spPr/>
    </dgm:pt>
    <dgm:pt modelId="{C80D1030-206F-455E-8C9A-EC4A8F951960}" type="pres">
      <dgm:prSet presAssocID="{A5758D36-9AD6-41E5-A2BE-7FF8532A8C67}" presName="spNode" presStyleCnt="0"/>
      <dgm:spPr/>
    </dgm:pt>
    <dgm:pt modelId="{D549F74E-F0CA-43F5-B44A-4309579DB51C}" type="pres">
      <dgm:prSet presAssocID="{069441FA-8FDD-4F4D-B1FD-89086F7340AE}" presName="sibTrans" presStyleLbl="sibTrans1D1" presStyleIdx="1" presStyleCnt="4"/>
      <dgm:spPr/>
    </dgm:pt>
    <dgm:pt modelId="{510E317E-C026-4197-8D84-49222EBFAAD5}" type="pres">
      <dgm:prSet presAssocID="{BE836D5E-D8F3-49A6-808F-71646FAB1EB8}" presName="node" presStyleLbl="node1" presStyleIdx="2" presStyleCnt="4">
        <dgm:presLayoutVars>
          <dgm:bulletEnabled val="1"/>
        </dgm:presLayoutVars>
      </dgm:prSet>
      <dgm:spPr/>
    </dgm:pt>
    <dgm:pt modelId="{8990AA30-FBFD-424B-AB06-5CE51CDFCFFF}" type="pres">
      <dgm:prSet presAssocID="{BE836D5E-D8F3-49A6-808F-71646FAB1EB8}" presName="spNode" presStyleCnt="0"/>
      <dgm:spPr/>
    </dgm:pt>
    <dgm:pt modelId="{A41853CF-EB9D-47AC-8B80-B5385F70F1AA}" type="pres">
      <dgm:prSet presAssocID="{0384F3A4-0C8B-436C-B3FF-AC849C1CE372}" presName="sibTrans" presStyleLbl="sibTrans1D1" presStyleIdx="2" presStyleCnt="4"/>
      <dgm:spPr/>
    </dgm:pt>
    <dgm:pt modelId="{0E754FCA-E99B-4926-84D5-FBEB5C903960}" type="pres">
      <dgm:prSet presAssocID="{C72765FE-43FB-49C6-8617-E39BDB241C86}" presName="node" presStyleLbl="node1" presStyleIdx="3" presStyleCnt="4">
        <dgm:presLayoutVars>
          <dgm:bulletEnabled val="1"/>
        </dgm:presLayoutVars>
      </dgm:prSet>
      <dgm:spPr/>
    </dgm:pt>
    <dgm:pt modelId="{8322A8EF-C56D-419E-A751-2FA652F16863}" type="pres">
      <dgm:prSet presAssocID="{C72765FE-43FB-49C6-8617-E39BDB241C86}" presName="spNode" presStyleCnt="0"/>
      <dgm:spPr/>
    </dgm:pt>
    <dgm:pt modelId="{55B9C79D-826C-4834-A178-80D544B2E385}" type="pres">
      <dgm:prSet presAssocID="{698DE536-4830-47A0-9344-5C52E0230567}" presName="sibTrans" presStyleLbl="sibTrans1D1" presStyleIdx="3" presStyleCnt="4"/>
      <dgm:spPr/>
    </dgm:pt>
  </dgm:ptLst>
  <dgm:cxnLst>
    <dgm:cxn modelId="{8CCCFF32-2D09-41BF-8925-DC9859122312}" type="presOf" srcId="{DCAE9582-89ED-4861-94E3-093F144E0986}" destId="{EDE4BF75-B2E2-47DC-A131-FB2255649FE7}" srcOrd="0" destOrd="0" presId="urn:microsoft.com/office/officeart/2005/8/layout/cycle5"/>
    <dgm:cxn modelId="{CBDB3164-52E1-4DF5-9786-B7AA0EE5F9DB}" srcId="{DCAE9582-89ED-4861-94E3-093F144E0986}" destId="{D57583E9-28CD-4F4C-A7D8-648EC14C495A}" srcOrd="0" destOrd="0" parTransId="{F81186A6-4164-4374-A6BB-8D2E73BBE2F7}" sibTransId="{14DF1913-5621-4EA2-9AB7-D23049827AF8}"/>
    <dgm:cxn modelId="{0B01AA45-84D3-464E-A69F-FEC1DC3A587E}" type="presOf" srcId="{698DE536-4830-47A0-9344-5C52E0230567}" destId="{55B9C79D-826C-4834-A178-80D544B2E385}" srcOrd="0" destOrd="0" presId="urn:microsoft.com/office/officeart/2005/8/layout/cycle5"/>
    <dgm:cxn modelId="{79E0C149-A67F-48D1-9225-D600E2F0FC71}" srcId="{DCAE9582-89ED-4861-94E3-093F144E0986}" destId="{BE836D5E-D8F3-49A6-808F-71646FAB1EB8}" srcOrd="2" destOrd="0" parTransId="{D1ADB5FD-EC80-42FD-9321-DC25955B5772}" sibTransId="{0384F3A4-0C8B-436C-B3FF-AC849C1CE372}"/>
    <dgm:cxn modelId="{4F5B186B-CAD2-42CE-AB32-60D48D201D57}" srcId="{DCAE9582-89ED-4861-94E3-093F144E0986}" destId="{C72765FE-43FB-49C6-8617-E39BDB241C86}" srcOrd="3" destOrd="0" parTransId="{08C5F8C9-A5D9-41EB-85AC-B7CF21BF42C3}" sibTransId="{698DE536-4830-47A0-9344-5C52E0230567}"/>
    <dgm:cxn modelId="{828B9E7F-C2F8-45A3-94F1-D46B04350904}" type="presOf" srcId="{0384F3A4-0C8B-436C-B3FF-AC849C1CE372}" destId="{A41853CF-EB9D-47AC-8B80-B5385F70F1AA}" srcOrd="0" destOrd="0" presId="urn:microsoft.com/office/officeart/2005/8/layout/cycle5"/>
    <dgm:cxn modelId="{DAF92287-F211-4C34-9DD5-41C62EE580DD}" type="presOf" srcId="{C72765FE-43FB-49C6-8617-E39BDB241C86}" destId="{0E754FCA-E99B-4926-84D5-FBEB5C903960}" srcOrd="0" destOrd="0" presId="urn:microsoft.com/office/officeart/2005/8/layout/cycle5"/>
    <dgm:cxn modelId="{849FFEA4-16D4-4AB8-AD56-9B73E3AC6715}" type="presOf" srcId="{069441FA-8FDD-4F4D-B1FD-89086F7340AE}" destId="{D549F74E-F0CA-43F5-B44A-4309579DB51C}" srcOrd="0" destOrd="0" presId="urn:microsoft.com/office/officeart/2005/8/layout/cycle5"/>
    <dgm:cxn modelId="{947837B5-4B5B-423B-8386-826F0FB6CD08}" type="presOf" srcId="{D57583E9-28CD-4F4C-A7D8-648EC14C495A}" destId="{B62F843B-0A6B-4C25-9225-D57F7CECD05F}" srcOrd="0" destOrd="0" presId="urn:microsoft.com/office/officeart/2005/8/layout/cycle5"/>
    <dgm:cxn modelId="{61E237CD-52E8-4723-8FB1-3279EDD97CF9}" type="presOf" srcId="{A5758D36-9AD6-41E5-A2BE-7FF8532A8C67}" destId="{625D450F-0C95-42EB-948E-370E6500B4B1}" srcOrd="0" destOrd="0" presId="urn:microsoft.com/office/officeart/2005/8/layout/cycle5"/>
    <dgm:cxn modelId="{7D997BE2-846F-4BC4-A17F-B8399E00B44A}" srcId="{DCAE9582-89ED-4861-94E3-093F144E0986}" destId="{A5758D36-9AD6-41E5-A2BE-7FF8532A8C67}" srcOrd="1" destOrd="0" parTransId="{CB5FEE38-D55C-4D2B-BFBB-C723B4842AC0}" sibTransId="{069441FA-8FDD-4F4D-B1FD-89086F7340AE}"/>
    <dgm:cxn modelId="{E34206E4-5A7C-4546-88F2-95F05223E9B7}" type="presOf" srcId="{BE836D5E-D8F3-49A6-808F-71646FAB1EB8}" destId="{510E317E-C026-4197-8D84-49222EBFAAD5}" srcOrd="0" destOrd="0" presId="urn:microsoft.com/office/officeart/2005/8/layout/cycle5"/>
    <dgm:cxn modelId="{7C2E3FFD-8DB4-4EFC-9248-FFACE48B4C3D}" type="presOf" srcId="{14DF1913-5621-4EA2-9AB7-D23049827AF8}" destId="{8A246E0C-A87C-409C-B7E0-934CBC0E30DE}" srcOrd="0" destOrd="0" presId="urn:microsoft.com/office/officeart/2005/8/layout/cycle5"/>
    <dgm:cxn modelId="{1A7675CF-D718-4DB2-8D26-70B3B7831964}" type="presParOf" srcId="{EDE4BF75-B2E2-47DC-A131-FB2255649FE7}" destId="{B62F843B-0A6B-4C25-9225-D57F7CECD05F}" srcOrd="0" destOrd="0" presId="urn:microsoft.com/office/officeart/2005/8/layout/cycle5"/>
    <dgm:cxn modelId="{A5015526-4BEF-4164-AAFD-E839D0266F6E}" type="presParOf" srcId="{EDE4BF75-B2E2-47DC-A131-FB2255649FE7}" destId="{DF852739-D66D-4D77-AAEE-521F1EA08FD7}" srcOrd="1" destOrd="0" presId="urn:microsoft.com/office/officeart/2005/8/layout/cycle5"/>
    <dgm:cxn modelId="{4A0874F3-1EE0-463E-8F3B-30AABC9F25C9}" type="presParOf" srcId="{EDE4BF75-B2E2-47DC-A131-FB2255649FE7}" destId="{8A246E0C-A87C-409C-B7E0-934CBC0E30DE}" srcOrd="2" destOrd="0" presId="urn:microsoft.com/office/officeart/2005/8/layout/cycle5"/>
    <dgm:cxn modelId="{0232773F-3571-4FB0-8F91-33EF13223733}" type="presParOf" srcId="{EDE4BF75-B2E2-47DC-A131-FB2255649FE7}" destId="{625D450F-0C95-42EB-948E-370E6500B4B1}" srcOrd="3" destOrd="0" presId="urn:microsoft.com/office/officeart/2005/8/layout/cycle5"/>
    <dgm:cxn modelId="{165FB27C-F6E3-4EF9-9F87-7B2F59D8F34B}" type="presParOf" srcId="{EDE4BF75-B2E2-47DC-A131-FB2255649FE7}" destId="{C80D1030-206F-455E-8C9A-EC4A8F951960}" srcOrd="4" destOrd="0" presId="urn:microsoft.com/office/officeart/2005/8/layout/cycle5"/>
    <dgm:cxn modelId="{F9EA93A6-6AD6-4591-82BB-C97D5A7A4F39}" type="presParOf" srcId="{EDE4BF75-B2E2-47DC-A131-FB2255649FE7}" destId="{D549F74E-F0CA-43F5-B44A-4309579DB51C}" srcOrd="5" destOrd="0" presId="urn:microsoft.com/office/officeart/2005/8/layout/cycle5"/>
    <dgm:cxn modelId="{C3CADE07-F360-40DB-8FA0-A2EC3ADF5B12}" type="presParOf" srcId="{EDE4BF75-B2E2-47DC-A131-FB2255649FE7}" destId="{510E317E-C026-4197-8D84-49222EBFAAD5}" srcOrd="6" destOrd="0" presId="urn:microsoft.com/office/officeart/2005/8/layout/cycle5"/>
    <dgm:cxn modelId="{74F62A4D-A2E8-42E2-84F2-B431E3420CAE}" type="presParOf" srcId="{EDE4BF75-B2E2-47DC-A131-FB2255649FE7}" destId="{8990AA30-FBFD-424B-AB06-5CE51CDFCFFF}" srcOrd="7" destOrd="0" presId="urn:microsoft.com/office/officeart/2005/8/layout/cycle5"/>
    <dgm:cxn modelId="{CA7B5FAA-3447-428B-A46A-76F56813E2DE}" type="presParOf" srcId="{EDE4BF75-B2E2-47DC-A131-FB2255649FE7}" destId="{A41853CF-EB9D-47AC-8B80-B5385F70F1AA}" srcOrd="8" destOrd="0" presId="urn:microsoft.com/office/officeart/2005/8/layout/cycle5"/>
    <dgm:cxn modelId="{6A4A2EB6-C4BA-426E-A876-A21DD4F3431A}" type="presParOf" srcId="{EDE4BF75-B2E2-47DC-A131-FB2255649FE7}" destId="{0E754FCA-E99B-4926-84D5-FBEB5C903960}" srcOrd="9" destOrd="0" presId="urn:microsoft.com/office/officeart/2005/8/layout/cycle5"/>
    <dgm:cxn modelId="{B45223CA-1B66-48BE-8206-033EAE74AFCD}" type="presParOf" srcId="{EDE4BF75-B2E2-47DC-A131-FB2255649FE7}" destId="{8322A8EF-C56D-419E-A751-2FA652F16863}" srcOrd="10" destOrd="0" presId="urn:microsoft.com/office/officeart/2005/8/layout/cycle5"/>
    <dgm:cxn modelId="{5B01B09C-AE5E-425A-AF0F-897923612585}" type="presParOf" srcId="{EDE4BF75-B2E2-47DC-A131-FB2255649FE7}" destId="{55B9C79D-826C-4834-A178-80D544B2E385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18DFD6-2A5F-4301-9949-F138784FEB8C}">
      <dsp:nvSpPr>
        <dsp:cNvPr id="0" name=""/>
        <dsp:cNvSpPr/>
      </dsp:nvSpPr>
      <dsp:spPr>
        <a:xfrm>
          <a:off x="631157" y="1238246"/>
          <a:ext cx="911888" cy="5715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Chickens</a:t>
          </a:r>
        </a:p>
      </dsp:txBody>
      <dsp:txXfrm>
        <a:off x="659056" y="1266145"/>
        <a:ext cx="856090" cy="515708"/>
      </dsp:txXfrm>
    </dsp:sp>
    <dsp:sp modelId="{C3C4AD8C-488A-48A2-A23E-4BA0A29A9AD4}">
      <dsp:nvSpPr>
        <dsp:cNvPr id="0" name=""/>
        <dsp:cNvSpPr/>
      </dsp:nvSpPr>
      <dsp:spPr>
        <a:xfrm>
          <a:off x="1087101" y="325101"/>
          <a:ext cx="2397796" cy="2397796"/>
        </a:xfrm>
        <a:custGeom>
          <a:avLst/>
          <a:gdLst/>
          <a:ahLst/>
          <a:cxnLst/>
          <a:rect l="0" t="0" r="0" b="0"/>
          <a:pathLst>
            <a:path>
              <a:moveTo>
                <a:pt x="229545" y="493411"/>
              </a:moveTo>
              <a:arcTo wR="1198898" hR="1198898" stAng="12962807" swAng="6474385"/>
            </a:path>
          </a:pathLst>
        </a:custGeom>
        <a:noFill/>
        <a:ln w="60325" cap="flat" cmpd="sng" algn="ctr">
          <a:solidFill>
            <a:schemeClr val="tx1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D2FA8-2451-4E88-8BCC-7D68CC9A3B67}">
      <dsp:nvSpPr>
        <dsp:cNvPr id="0" name=""/>
        <dsp:cNvSpPr/>
      </dsp:nvSpPr>
      <dsp:spPr>
        <a:xfrm>
          <a:off x="3028953" y="1238246"/>
          <a:ext cx="911888" cy="5715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Eggs</a:t>
          </a:r>
        </a:p>
      </dsp:txBody>
      <dsp:txXfrm>
        <a:off x="3056852" y="1266145"/>
        <a:ext cx="856090" cy="515708"/>
      </dsp:txXfrm>
    </dsp:sp>
    <dsp:sp modelId="{3FE7D926-104F-40A0-B7BA-3703D8759B39}">
      <dsp:nvSpPr>
        <dsp:cNvPr id="0" name=""/>
        <dsp:cNvSpPr/>
      </dsp:nvSpPr>
      <dsp:spPr>
        <a:xfrm>
          <a:off x="1087101" y="325101"/>
          <a:ext cx="2397796" cy="2397796"/>
        </a:xfrm>
        <a:custGeom>
          <a:avLst/>
          <a:gdLst/>
          <a:ahLst/>
          <a:cxnLst/>
          <a:rect l="0" t="0" r="0" b="0"/>
          <a:pathLst>
            <a:path>
              <a:moveTo>
                <a:pt x="2168251" y="1904384"/>
              </a:moveTo>
              <a:arcTo wR="1198898" hR="1198898" stAng="2162807" swAng="6474385"/>
            </a:path>
          </a:pathLst>
        </a:custGeom>
        <a:noFill/>
        <a:ln w="66675" cap="flat" cmpd="sng" algn="ctr">
          <a:solidFill>
            <a:schemeClr val="tx1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18DFD6-2A5F-4301-9949-F138784FEB8C}">
      <dsp:nvSpPr>
        <dsp:cNvPr id="0" name=""/>
        <dsp:cNvSpPr/>
      </dsp:nvSpPr>
      <dsp:spPr>
        <a:xfrm>
          <a:off x="631157" y="1238246"/>
          <a:ext cx="911888" cy="5715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Chickens</a:t>
          </a:r>
        </a:p>
      </dsp:txBody>
      <dsp:txXfrm>
        <a:off x="659056" y="1266145"/>
        <a:ext cx="856090" cy="515708"/>
      </dsp:txXfrm>
    </dsp:sp>
    <dsp:sp modelId="{C3C4AD8C-488A-48A2-A23E-4BA0A29A9AD4}">
      <dsp:nvSpPr>
        <dsp:cNvPr id="0" name=""/>
        <dsp:cNvSpPr/>
      </dsp:nvSpPr>
      <dsp:spPr>
        <a:xfrm>
          <a:off x="1087101" y="325101"/>
          <a:ext cx="2397796" cy="2397796"/>
        </a:xfrm>
        <a:custGeom>
          <a:avLst/>
          <a:gdLst/>
          <a:ahLst/>
          <a:cxnLst/>
          <a:rect l="0" t="0" r="0" b="0"/>
          <a:pathLst>
            <a:path>
              <a:moveTo>
                <a:pt x="229545" y="493411"/>
              </a:moveTo>
              <a:arcTo wR="1198898" hR="1198898" stAng="12962807" swAng="6474385"/>
            </a:path>
          </a:pathLst>
        </a:custGeom>
        <a:noFill/>
        <a:ln w="60325" cap="flat" cmpd="sng" algn="ctr">
          <a:solidFill>
            <a:schemeClr val="tx1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9D2FA8-2451-4E88-8BCC-7D68CC9A3B67}">
      <dsp:nvSpPr>
        <dsp:cNvPr id="0" name=""/>
        <dsp:cNvSpPr/>
      </dsp:nvSpPr>
      <dsp:spPr>
        <a:xfrm>
          <a:off x="3028953" y="1238246"/>
          <a:ext cx="911888" cy="5715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Road Crossings</a:t>
          </a:r>
        </a:p>
      </dsp:txBody>
      <dsp:txXfrm>
        <a:off x="3056852" y="1266145"/>
        <a:ext cx="856090" cy="515708"/>
      </dsp:txXfrm>
    </dsp:sp>
    <dsp:sp modelId="{3FE7D926-104F-40A0-B7BA-3703D8759B39}">
      <dsp:nvSpPr>
        <dsp:cNvPr id="0" name=""/>
        <dsp:cNvSpPr/>
      </dsp:nvSpPr>
      <dsp:spPr>
        <a:xfrm>
          <a:off x="1087101" y="325101"/>
          <a:ext cx="2397796" cy="2397796"/>
        </a:xfrm>
        <a:custGeom>
          <a:avLst/>
          <a:gdLst/>
          <a:ahLst/>
          <a:cxnLst/>
          <a:rect l="0" t="0" r="0" b="0"/>
          <a:pathLst>
            <a:path>
              <a:moveTo>
                <a:pt x="2168251" y="1904384"/>
              </a:moveTo>
              <a:arcTo wR="1198898" hR="1198898" stAng="2162807" swAng="6474385"/>
            </a:path>
          </a:pathLst>
        </a:custGeom>
        <a:noFill/>
        <a:ln w="66675" cap="flat" cmpd="sng" algn="ctr">
          <a:solidFill>
            <a:schemeClr val="tx1"/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F843B-0A6B-4C25-9225-D57F7CECD05F}">
      <dsp:nvSpPr>
        <dsp:cNvPr id="0" name=""/>
        <dsp:cNvSpPr/>
      </dsp:nvSpPr>
      <dsp:spPr>
        <a:xfrm>
          <a:off x="829309" y="597"/>
          <a:ext cx="605949" cy="3938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</a:t>
          </a:r>
        </a:p>
      </dsp:txBody>
      <dsp:txXfrm>
        <a:off x="848536" y="19824"/>
        <a:ext cx="567495" cy="355412"/>
      </dsp:txXfrm>
    </dsp:sp>
    <dsp:sp modelId="{8A246E0C-A87C-409C-B7E0-934CBC0E30DE}">
      <dsp:nvSpPr>
        <dsp:cNvPr id="0" name=""/>
        <dsp:cNvSpPr/>
      </dsp:nvSpPr>
      <dsp:spPr>
        <a:xfrm>
          <a:off x="482090" y="197531"/>
          <a:ext cx="1300387" cy="1300387"/>
        </a:xfrm>
        <a:custGeom>
          <a:avLst/>
          <a:gdLst/>
          <a:ahLst/>
          <a:cxnLst/>
          <a:rect l="0" t="0" r="0" b="0"/>
          <a:pathLst>
            <a:path>
              <a:moveTo>
                <a:pt x="1036661" y="127322"/>
              </a:moveTo>
              <a:arcTo wR="650193" hR="650193" stAng="18388145" swAng="163225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5D450F-0C95-42EB-948E-370E6500B4B1}">
      <dsp:nvSpPr>
        <dsp:cNvPr id="0" name=""/>
        <dsp:cNvSpPr/>
      </dsp:nvSpPr>
      <dsp:spPr>
        <a:xfrm>
          <a:off x="1479503" y="650791"/>
          <a:ext cx="605949" cy="393866"/>
        </a:xfrm>
        <a:prstGeom prst="roundRect">
          <a:avLst/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B</a:t>
          </a:r>
          <a:r>
            <a:rPr lang="en-US" sz="1400" kern="1200" dirty="0"/>
            <a:t> </a:t>
          </a:r>
          <a:r>
            <a:rPr lang="en-US" sz="1050" kern="1200" dirty="0"/>
            <a:t>(delay)</a:t>
          </a:r>
        </a:p>
      </dsp:txBody>
      <dsp:txXfrm>
        <a:off x="1498730" y="670018"/>
        <a:ext cx="567495" cy="355412"/>
      </dsp:txXfrm>
    </dsp:sp>
    <dsp:sp modelId="{D549F74E-F0CA-43F5-B44A-4309579DB51C}">
      <dsp:nvSpPr>
        <dsp:cNvPr id="0" name=""/>
        <dsp:cNvSpPr/>
      </dsp:nvSpPr>
      <dsp:spPr>
        <a:xfrm>
          <a:off x="482090" y="197531"/>
          <a:ext cx="1300387" cy="1300387"/>
        </a:xfrm>
        <a:custGeom>
          <a:avLst/>
          <a:gdLst/>
          <a:ahLst/>
          <a:cxnLst/>
          <a:rect l="0" t="0" r="0" b="0"/>
          <a:pathLst>
            <a:path>
              <a:moveTo>
                <a:pt x="1232949" y="938546"/>
              </a:moveTo>
              <a:arcTo wR="650193" hR="650193" stAng="1579597" swAng="163225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0E317E-C026-4197-8D84-49222EBFAAD5}">
      <dsp:nvSpPr>
        <dsp:cNvPr id="0" name=""/>
        <dsp:cNvSpPr/>
      </dsp:nvSpPr>
      <dsp:spPr>
        <a:xfrm>
          <a:off x="829309" y="1300985"/>
          <a:ext cx="605949" cy="3938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</a:t>
          </a:r>
        </a:p>
      </dsp:txBody>
      <dsp:txXfrm>
        <a:off x="848536" y="1320212"/>
        <a:ext cx="567495" cy="355412"/>
      </dsp:txXfrm>
    </dsp:sp>
    <dsp:sp modelId="{A41853CF-EB9D-47AC-8B80-B5385F70F1AA}">
      <dsp:nvSpPr>
        <dsp:cNvPr id="0" name=""/>
        <dsp:cNvSpPr/>
      </dsp:nvSpPr>
      <dsp:spPr>
        <a:xfrm>
          <a:off x="482090" y="197531"/>
          <a:ext cx="1300387" cy="1300387"/>
        </a:xfrm>
        <a:custGeom>
          <a:avLst/>
          <a:gdLst/>
          <a:ahLst/>
          <a:cxnLst/>
          <a:rect l="0" t="0" r="0" b="0"/>
          <a:pathLst>
            <a:path>
              <a:moveTo>
                <a:pt x="263725" y="1173065"/>
              </a:moveTo>
              <a:arcTo wR="650193" hR="650193" stAng="7588145" swAng="163225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754FCA-E99B-4926-84D5-FBEB5C903960}">
      <dsp:nvSpPr>
        <dsp:cNvPr id="0" name=""/>
        <dsp:cNvSpPr/>
      </dsp:nvSpPr>
      <dsp:spPr>
        <a:xfrm>
          <a:off x="179116" y="650791"/>
          <a:ext cx="605949" cy="3938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D</a:t>
          </a:r>
        </a:p>
      </dsp:txBody>
      <dsp:txXfrm>
        <a:off x="198343" y="670018"/>
        <a:ext cx="567495" cy="355412"/>
      </dsp:txXfrm>
    </dsp:sp>
    <dsp:sp modelId="{55B9C79D-826C-4834-A178-80D544B2E385}">
      <dsp:nvSpPr>
        <dsp:cNvPr id="0" name=""/>
        <dsp:cNvSpPr/>
      </dsp:nvSpPr>
      <dsp:spPr>
        <a:xfrm>
          <a:off x="482090" y="197531"/>
          <a:ext cx="1300387" cy="1300387"/>
        </a:xfrm>
        <a:custGeom>
          <a:avLst/>
          <a:gdLst/>
          <a:ahLst/>
          <a:cxnLst/>
          <a:rect l="0" t="0" r="0" b="0"/>
          <a:pathLst>
            <a:path>
              <a:moveTo>
                <a:pt x="67437" y="361840"/>
              </a:moveTo>
              <a:arcTo wR="650193" hR="650193" stAng="12379597" swAng="163225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2F843B-0A6B-4C25-9225-D57F7CECD05F}">
      <dsp:nvSpPr>
        <dsp:cNvPr id="0" name=""/>
        <dsp:cNvSpPr/>
      </dsp:nvSpPr>
      <dsp:spPr>
        <a:xfrm>
          <a:off x="829309" y="597"/>
          <a:ext cx="605949" cy="3938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</a:t>
          </a:r>
        </a:p>
      </dsp:txBody>
      <dsp:txXfrm>
        <a:off x="848536" y="19824"/>
        <a:ext cx="567495" cy="355412"/>
      </dsp:txXfrm>
    </dsp:sp>
    <dsp:sp modelId="{8A246E0C-A87C-409C-B7E0-934CBC0E30DE}">
      <dsp:nvSpPr>
        <dsp:cNvPr id="0" name=""/>
        <dsp:cNvSpPr/>
      </dsp:nvSpPr>
      <dsp:spPr>
        <a:xfrm>
          <a:off x="482090" y="197531"/>
          <a:ext cx="1300387" cy="1300387"/>
        </a:xfrm>
        <a:custGeom>
          <a:avLst/>
          <a:gdLst/>
          <a:ahLst/>
          <a:cxnLst/>
          <a:rect l="0" t="0" r="0" b="0"/>
          <a:pathLst>
            <a:path>
              <a:moveTo>
                <a:pt x="1036661" y="127322"/>
              </a:moveTo>
              <a:arcTo wR="650193" hR="650193" stAng="18388145" swAng="163225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5D450F-0C95-42EB-948E-370E6500B4B1}">
      <dsp:nvSpPr>
        <dsp:cNvPr id="0" name=""/>
        <dsp:cNvSpPr/>
      </dsp:nvSpPr>
      <dsp:spPr>
        <a:xfrm>
          <a:off x="1479503" y="650791"/>
          <a:ext cx="605949" cy="3938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B</a:t>
          </a:r>
        </a:p>
      </dsp:txBody>
      <dsp:txXfrm>
        <a:off x="1498730" y="670018"/>
        <a:ext cx="567495" cy="355412"/>
      </dsp:txXfrm>
    </dsp:sp>
    <dsp:sp modelId="{D549F74E-F0CA-43F5-B44A-4309579DB51C}">
      <dsp:nvSpPr>
        <dsp:cNvPr id="0" name=""/>
        <dsp:cNvSpPr/>
      </dsp:nvSpPr>
      <dsp:spPr>
        <a:xfrm>
          <a:off x="482090" y="197531"/>
          <a:ext cx="1300387" cy="1300387"/>
        </a:xfrm>
        <a:custGeom>
          <a:avLst/>
          <a:gdLst/>
          <a:ahLst/>
          <a:cxnLst/>
          <a:rect l="0" t="0" r="0" b="0"/>
          <a:pathLst>
            <a:path>
              <a:moveTo>
                <a:pt x="1232949" y="938546"/>
              </a:moveTo>
              <a:arcTo wR="650193" hR="650193" stAng="1579597" swAng="163225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0E317E-C026-4197-8D84-49222EBFAAD5}">
      <dsp:nvSpPr>
        <dsp:cNvPr id="0" name=""/>
        <dsp:cNvSpPr/>
      </dsp:nvSpPr>
      <dsp:spPr>
        <a:xfrm>
          <a:off x="829309" y="1300985"/>
          <a:ext cx="605949" cy="3938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</a:t>
          </a:r>
        </a:p>
      </dsp:txBody>
      <dsp:txXfrm>
        <a:off x="848536" y="1320212"/>
        <a:ext cx="567495" cy="355412"/>
      </dsp:txXfrm>
    </dsp:sp>
    <dsp:sp modelId="{A41853CF-EB9D-47AC-8B80-B5385F70F1AA}">
      <dsp:nvSpPr>
        <dsp:cNvPr id="0" name=""/>
        <dsp:cNvSpPr/>
      </dsp:nvSpPr>
      <dsp:spPr>
        <a:xfrm>
          <a:off x="482090" y="197531"/>
          <a:ext cx="1300387" cy="1300387"/>
        </a:xfrm>
        <a:custGeom>
          <a:avLst/>
          <a:gdLst/>
          <a:ahLst/>
          <a:cxnLst/>
          <a:rect l="0" t="0" r="0" b="0"/>
          <a:pathLst>
            <a:path>
              <a:moveTo>
                <a:pt x="263725" y="1173065"/>
              </a:moveTo>
              <a:arcTo wR="650193" hR="650193" stAng="7588145" swAng="163225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754FCA-E99B-4926-84D5-FBEB5C903960}">
      <dsp:nvSpPr>
        <dsp:cNvPr id="0" name=""/>
        <dsp:cNvSpPr/>
      </dsp:nvSpPr>
      <dsp:spPr>
        <a:xfrm>
          <a:off x="179116" y="650791"/>
          <a:ext cx="605949" cy="39386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D</a:t>
          </a:r>
        </a:p>
      </dsp:txBody>
      <dsp:txXfrm>
        <a:off x="198343" y="670018"/>
        <a:ext cx="567495" cy="355412"/>
      </dsp:txXfrm>
    </dsp:sp>
    <dsp:sp modelId="{55B9C79D-826C-4834-A178-80D544B2E385}">
      <dsp:nvSpPr>
        <dsp:cNvPr id="0" name=""/>
        <dsp:cNvSpPr/>
      </dsp:nvSpPr>
      <dsp:spPr>
        <a:xfrm>
          <a:off x="482090" y="197531"/>
          <a:ext cx="1300387" cy="1300387"/>
        </a:xfrm>
        <a:custGeom>
          <a:avLst/>
          <a:gdLst/>
          <a:ahLst/>
          <a:cxnLst/>
          <a:rect l="0" t="0" r="0" b="0"/>
          <a:pathLst>
            <a:path>
              <a:moveTo>
                <a:pt x="67437" y="361840"/>
              </a:moveTo>
              <a:arcTo wR="650193" hR="650193" stAng="12379597" swAng="163225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58E477-09F2-4C73-808C-A23658D67584}" type="datetimeFigureOut">
              <a:rPr lang="en-US" smtClean="0"/>
              <a:t>9/8/2024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755CB-9B37-40ED-B732-2C15694C1A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246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Start at 17:00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755CB-9B37-40ED-B732-2C15694C1A8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658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9863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3308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3171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4265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55CB-9B37-40ED-B732-2C15694C1A88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7289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most real-world systems, many of the controlling parameters, processes and events are uncertain or stochastic. Ignoring this uncertainty can lead to poor decision-making.</a:t>
            </a:r>
          </a:p>
          <a:p>
            <a:r>
              <a:rPr lang="en-US" dirty="0"/>
              <a:t>Probabilistic simulation is the process of explicitly representing this uncertainty by describing model inputs as probability distributions.</a:t>
            </a:r>
          </a:p>
          <a:p>
            <a:r>
              <a:rPr lang="en-US" dirty="0"/>
              <a:t>If the inputs describing a system are uncertain, the prediction of future performance is necessarily uncertain.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567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70940">
              <a:defRPr/>
            </a:pPr>
            <a:r>
              <a:rPr lang="en-US" dirty="0">
                <a:latin typeface="Arial" pitchFamily="34" charset="0"/>
                <a:cs typeface="Arial" pitchFamily="34" charset="0"/>
              </a:rPr>
              <a:t>GoldSim has a powerful Monte Carlo analysis engine for risk analysis in integrated water resources management and also supports optimization analysis. Modeling with uncertainty is a powerful way to manage risk and uncertainties from multiple sources and propagate them through an integrated system model.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39345-7210-46C8-A022-1953A1AB90FC}" type="slidenum">
              <a:rPr lang="en-US" smtClean="0"/>
              <a:pPr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0662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5709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6782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026D1C-2AD4-474D-B077-6F0FEE97B510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850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40 minutes to here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755CB-9B37-40ED-B732-2C15694C1A8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1425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52 minutes getting to 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755CB-9B37-40ED-B732-2C15694C1A8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844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a dynamic simulation, the system changes with time, and we are interested in looking forward in time to </a:t>
            </a:r>
            <a:r>
              <a:rPr lang="en-US" b="1" i="1" dirty="0"/>
              <a:t>predict</a:t>
            </a:r>
            <a:r>
              <a:rPr lang="en-US" dirty="0"/>
              <a:t> how the system will evolve (and understand what we might be able to do to change that behavior).</a:t>
            </a:r>
          </a:p>
          <a:p>
            <a:r>
              <a:rPr lang="en-US" dirty="0"/>
              <a:t>Systems can change with time due to external influences and/or internal influences. </a:t>
            </a:r>
          </a:p>
          <a:p>
            <a:r>
              <a:rPr lang="en-US" dirty="0"/>
              <a:t>External influences on the evolution of a model are referred to as being </a:t>
            </a:r>
            <a:r>
              <a:rPr lang="en-US" b="1" i="1" dirty="0"/>
              <a:t>exogenous</a:t>
            </a:r>
            <a:r>
              <a:rPr lang="en-US" dirty="0"/>
              <a:t>.  Exogenous behavior is something that comes from “outside” the model and is not due to or explained by the model itself.  </a:t>
            </a:r>
            <a:r>
              <a:rPr lang="en-US" dirty="0">
                <a:solidFill>
                  <a:srgbClr val="FF0000"/>
                </a:solidFill>
              </a:rPr>
              <a:t>It is simply an external “forcing function”.</a:t>
            </a:r>
          </a:p>
          <a:p>
            <a:r>
              <a:rPr lang="en-US" dirty="0"/>
              <a:t>Internal influences on the evolution of a model are referred to as being </a:t>
            </a:r>
            <a:r>
              <a:rPr lang="en-US" b="1" i="1" dirty="0"/>
              <a:t>endogenous</a:t>
            </a:r>
            <a:r>
              <a:rPr lang="en-US" dirty="0"/>
              <a:t>. Endogenous behavior is something that comes from “inside” the model and is explained by the relationships within the model. That is, if a system evolves endogenously, it means that </a:t>
            </a:r>
            <a:r>
              <a:rPr lang="en-US" dirty="0">
                <a:solidFill>
                  <a:srgbClr val="FF0000"/>
                </a:solidFill>
              </a:rPr>
              <a:t>the model structure itself is causing the model variables to change with time.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7673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755CB-9B37-40ED-B732-2C15694C1A8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399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ECACC0-4D6D-42D9-B714-3677A24B912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482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Show example using IF statements with </a:t>
            </a:r>
            <a:r>
              <a:rPr lang="en-US" b="1" dirty="0" err="1"/>
              <a:t>ETime</a:t>
            </a:r>
            <a:r>
              <a:rPr lang="en-US" dirty="0"/>
              <a:t> used in conditions.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0755CB-9B37-40ED-B732-2C15694C1A8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6551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55CB-9B37-40ED-B732-2C15694C1A8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7005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755CB-9B37-40ED-B732-2C15694C1A8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126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3F3F46D-15E2-38C2-F4A2-709715F272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763" y="3572"/>
            <a:ext cx="9134475" cy="68508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18CA7D-7C75-7644-A798-A6E62EBDC0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292774"/>
            <a:ext cx="6858000" cy="1075449"/>
          </a:xfrm>
        </p:spPr>
        <p:txBody>
          <a:bodyPr anchor="b">
            <a:no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0C7A4C2-9669-9D4A-8E4C-F2B2CC09D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388337"/>
            <a:ext cx="6858000" cy="250903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08B1DF-00C9-9FC0-6E45-AAC6B78D4495}"/>
              </a:ext>
            </a:extLst>
          </p:cNvPr>
          <p:cNvPicPr>
            <a:picLocks/>
          </p:cNvPicPr>
          <p:nvPr/>
        </p:nvPicPr>
        <p:blipFill>
          <a:blip r:embed="rId3"/>
          <a:srcRect/>
          <a:stretch/>
        </p:blipFill>
        <p:spPr>
          <a:xfrm>
            <a:off x="2743200" y="484670"/>
            <a:ext cx="3657600" cy="5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402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5B0793-3BF0-E14D-BB90-43EF19044AA1}"/>
              </a:ext>
            </a:extLst>
          </p:cNvPr>
          <p:cNvSpPr/>
          <p:nvPr/>
        </p:nvSpPr>
        <p:spPr>
          <a:xfrm>
            <a:off x="0" y="6907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7" name="Picture 6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BC7A4DED-616F-604A-9ADB-B22E40BB22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64" t="56252" r="7976" b="8691"/>
          <a:stretch/>
        </p:blipFill>
        <p:spPr>
          <a:xfrm>
            <a:off x="-1" y="4453817"/>
            <a:ext cx="9144001" cy="240609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F9E614-9211-3A41-9CA9-DE4DE2D830AD}"/>
              </a:ext>
            </a:extLst>
          </p:cNvPr>
          <p:cNvSpPr/>
          <p:nvPr/>
        </p:nvSpPr>
        <p:spPr>
          <a:xfrm>
            <a:off x="2286" y="4446905"/>
            <a:ext cx="9141714" cy="2404188"/>
          </a:xfrm>
          <a:prstGeom prst="rect">
            <a:avLst/>
          </a:prstGeom>
          <a:solidFill>
            <a:schemeClr val="accent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E248F9-D7BE-8645-921D-9F4080BDD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356399"/>
            <a:ext cx="7886700" cy="2852737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14D2D-0841-0F49-AFAF-0C4F138BE9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236125"/>
            <a:ext cx="7886700" cy="250903"/>
          </a:xfrm>
        </p:spPr>
        <p:txBody>
          <a:bodyPr/>
          <a:lstStyle>
            <a:lvl1pPr marL="0" indent="0">
              <a:buNone/>
              <a:defRPr sz="1800">
                <a:solidFill>
                  <a:schemeClr val="bg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99DA44-42CB-54DB-6CB9-B7C25D18D9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4172" y="6393317"/>
            <a:ext cx="1176418" cy="2003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EF66B20-61AE-E570-76B1-944F6714B5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rot="5400000">
            <a:off x="4062857" y="-626950"/>
            <a:ext cx="1016000" cy="914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930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A2BD72-F941-A14E-97BD-32E59E832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AAEA8D-C5D3-7542-90D0-CD9253FD4D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370208-8550-D1C9-6197-9154208A4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CF7356-2202-6083-9DB4-F3EDABF07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F6ECA4-DB40-82F1-EE96-31E04167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11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EB5AA-B54C-9C4F-920B-14EEE5A35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E93EE-E2F4-8A4C-AC67-47D37AF2A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5EAAAE-7472-3F47-A9D1-75CA1D09B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79465" y="1825628"/>
            <a:ext cx="3886200" cy="11617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148C0F-6DAD-AC4E-34F3-D985E6C90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711098-4888-626F-B4D2-AC9B50F94D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3C183D-05E3-CBF9-E578-CA0E3856D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92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47F15-9B9A-EA40-8B40-2073B784B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B32582-9DFC-D035-2D40-57742C0AF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28CFC6-22D4-A960-8641-1C7E8B2A9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C4160D-F348-925F-2BD9-FAAA2F8C4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24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B9CE2A-E3E8-44EB-D6E3-8DF5DB15E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C179F6-6603-523E-60C8-944E66686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6D59EA-DA60-7984-2992-47C8FB7BA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9735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65A134E-23F4-6D97-FD74-8E3CC7E4E3CB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8382000" y="0"/>
            <a:ext cx="76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C8089D-E8EC-1849-B6D5-4AD09095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BD129-3E04-954E-9364-8C60B7173F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965" y="1825627"/>
            <a:ext cx="7886700" cy="1397306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2674D-9158-C74F-8855-888A0B41D6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78965" y="6356355"/>
            <a:ext cx="785517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2A347-883D-984D-B08A-4C9EBA096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52374" y="6356355"/>
            <a:ext cx="3086100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3A949F-686D-0F4D-8D75-7FD63B298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26890" y="6356355"/>
            <a:ext cx="387832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561927F7-16AA-E945-B7BB-731D3EE0D24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079EEF-E3A2-E5B9-194D-CF614A8A1BE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35390" y="6392684"/>
            <a:ext cx="1176415" cy="20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489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2"/>
          </a:solidFill>
          <a:latin typeface="Aptos ExtraBold" panose="020F050202020403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Clr>
          <a:schemeClr val="bg2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4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9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3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Basic Concepts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65FDAF-A1F2-62EE-3B04-0296A3CC84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433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Types in GoldSim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65" y="1825626"/>
            <a:ext cx="7886700" cy="2771425"/>
          </a:xfrm>
        </p:spPr>
        <p:txBody>
          <a:bodyPr/>
          <a:lstStyle/>
          <a:p>
            <a:r>
              <a:rPr lang="en-US" dirty="0"/>
              <a:t>Element outputs can be </a:t>
            </a:r>
            <a:r>
              <a:rPr lang="en-US" dirty="0">
                <a:solidFill>
                  <a:srgbClr val="C00000"/>
                </a:solidFill>
              </a:rPr>
              <a:t>values</a:t>
            </a:r>
            <a:r>
              <a:rPr lang="en-US" dirty="0"/>
              <a:t> or </a:t>
            </a:r>
            <a:r>
              <a:rPr lang="en-US" dirty="0">
                <a:solidFill>
                  <a:srgbClr val="C00000"/>
                </a:solidFill>
              </a:rPr>
              <a:t>conditions</a:t>
            </a:r>
          </a:p>
          <a:p>
            <a:r>
              <a:rPr lang="en-US" dirty="0"/>
              <a:t>Element outputs can be </a:t>
            </a:r>
            <a:r>
              <a:rPr lang="en-US" dirty="0">
                <a:solidFill>
                  <a:srgbClr val="C00000"/>
                </a:solidFill>
              </a:rPr>
              <a:t>scalars</a:t>
            </a:r>
            <a:r>
              <a:rPr lang="en-US" dirty="0"/>
              <a:t> or </a:t>
            </a:r>
            <a:r>
              <a:rPr lang="en-US" dirty="0">
                <a:solidFill>
                  <a:srgbClr val="C00000"/>
                </a:solidFill>
              </a:rPr>
              <a:t>arrays</a:t>
            </a:r>
          </a:p>
          <a:p>
            <a:pPr lvl="1"/>
            <a:r>
              <a:rPr lang="en-US" dirty="0"/>
              <a:t>Advanced topic</a:t>
            </a:r>
          </a:p>
          <a:p>
            <a:r>
              <a:rPr lang="en-US" dirty="0"/>
              <a:t>By default, most basic element outputs are scalar values</a:t>
            </a:r>
          </a:p>
          <a:p>
            <a:r>
              <a:rPr lang="en-US" dirty="0"/>
              <a:t>Conditions allow </a:t>
            </a:r>
            <a:r>
              <a:rPr lang="en-US" dirty="0">
                <a:solidFill>
                  <a:srgbClr val="C00000"/>
                </a:solidFill>
              </a:rPr>
              <a:t>if, then logic </a:t>
            </a:r>
            <a:r>
              <a:rPr lang="en-US" dirty="0"/>
              <a:t>to be implemented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cs typeface="Arial" charset="0"/>
              </a:rPr>
              <a:t>© GoldSim Technology Group LLC, 2023</a:t>
            </a:r>
            <a:endParaRPr lang="en-US" cap="none" dirty="0">
              <a:solidFill>
                <a:schemeClr val="bg1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964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Problem 15: Organize the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413" y="1825625"/>
            <a:ext cx="7886700" cy="1370183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Start with Problem 14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Using at least 2 Containers, organize the model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6E3997-A07D-E1A4-78B2-E9D91AC7B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100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07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Reporting Periods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E4D613-20D3-E23E-0ACF-A612CDE97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t>101</a:t>
            </a:fld>
            <a:endParaRPr lang="en-US" dirty="0"/>
          </a:p>
        </p:txBody>
      </p:sp>
      <p:grpSp>
        <p:nvGrpSpPr>
          <p:cNvPr id="6235" name="Group 119">
            <a:extLst>
              <a:ext uri="{FF2B5EF4-FFF2-40B4-BE49-F238E27FC236}">
                <a16:creationId xmlns:a16="http://schemas.microsoft.com/office/drawing/2014/main" id="{F7D8C331-4830-4A13-8A8F-36FAE8B415B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02646" y="2053830"/>
            <a:ext cx="4976813" cy="2870597"/>
            <a:chOff x="806" y="1005"/>
            <a:chExt cx="4180" cy="2411"/>
          </a:xfrm>
        </p:grpSpPr>
        <p:sp>
          <p:nvSpPr>
            <p:cNvPr id="6236" name="AutoShape 118">
              <a:extLst>
                <a:ext uri="{FF2B5EF4-FFF2-40B4-BE49-F238E27FC236}">
                  <a16:creationId xmlns:a16="http://schemas.microsoft.com/office/drawing/2014/main" id="{4F53205F-B88B-42C0-8228-0282FC33798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806" y="1005"/>
              <a:ext cx="4176" cy="2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37" name="Rectangle 120">
              <a:extLst>
                <a:ext uri="{FF2B5EF4-FFF2-40B4-BE49-F238E27FC236}">
                  <a16:creationId xmlns:a16="http://schemas.microsoft.com/office/drawing/2014/main" id="{52F93B0A-0308-4F0C-8672-01ED7D757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6" y="1005"/>
              <a:ext cx="4180" cy="24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38" name="Line 121">
              <a:extLst>
                <a:ext uri="{FF2B5EF4-FFF2-40B4-BE49-F238E27FC236}">
                  <a16:creationId xmlns:a16="http://schemas.microsoft.com/office/drawing/2014/main" id="{6A056D59-D186-4E7A-BA81-734B32931C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8" y="2623"/>
              <a:ext cx="3064" cy="0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39" name="Line 122">
              <a:extLst>
                <a:ext uri="{FF2B5EF4-FFF2-40B4-BE49-F238E27FC236}">
                  <a16:creationId xmlns:a16="http://schemas.microsoft.com/office/drawing/2014/main" id="{1144F49A-B03F-477A-9C80-F058E37B29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8" y="2381"/>
              <a:ext cx="3064" cy="0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40" name="Line 123">
              <a:extLst>
                <a:ext uri="{FF2B5EF4-FFF2-40B4-BE49-F238E27FC236}">
                  <a16:creationId xmlns:a16="http://schemas.microsoft.com/office/drawing/2014/main" id="{B09F38BD-0527-4B76-8385-128FB93FBF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8" y="2139"/>
              <a:ext cx="3064" cy="0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41" name="Line 124">
              <a:extLst>
                <a:ext uri="{FF2B5EF4-FFF2-40B4-BE49-F238E27FC236}">
                  <a16:creationId xmlns:a16="http://schemas.microsoft.com/office/drawing/2014/main" id="{36680A44-468E-4B03-8F24-0C09A94709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8" y="1897"/>
              <a:ext cx="3064" cy="0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42" name="Line 125">
              <a:extLst>
                <a:ext uri="{FF2B5EF4-FFF2-40B4-BE49-F238E27FC236}">
                  <a16:creationId xmlns:a16="http://schemas.microsoft.com/office/drawing/2014/main" id="{1AEB94A7-4B33-44EF-98C5-A994C96F9E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8" y="1654"/>
              <a:ext cx="3064" cy="0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43" name="Line 126">
              <a:extLst>
                <a:ext uri="{FF2B5EF4-FFF2-40B4-BE49-F238E27FC236}">
                  <a16:creationId xmlns:a16="http://schemas.microsoft.com/office/drawing/2014/main" id="{1AD950BC-F983-43B0-8F5A-E72E4BBFA7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8" y="1412"/>
              <a:ext cx="3064" cy="0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44" name="Line 127">
              <a:extLst>
                <a:ext uri="{FF2B5EF4-FFF2-40B4-BE49-F238E27FC236}">
                  <a16:creationId xmlns:a16="http://schemas.microsoft.com/office/drawing/2014/main" id="{94D2104A-4502-4EB6-B881-EEF5CEE814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34" y="1170"/>
              <a:ext cx="0" cy="1699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45" name="Line 128">
              <a:extLst>
                <a:ext uri="{FF2B5EF4-FFF2-40B4-BE49-F238E27FC236}">
                  <a16:creationId xmlns:a16="http://schemas.microsoft.com/office/drawing/2014/main" id="{83C8F9AB-DA9E-48BC-A9EA-E55226A056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0" y="1170"/>
              <a:ext cx="0" cy="1699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46" name="Line 129">
              <a:extLst>
                <a:ext uri="{FF2B5EF4-FFF2-40B4-BE49-F238E27FC236}">
                  <a16:creationId xmlns:a16="http://schemas.microsoft.com/office/drawing/2014/main" id="{87A9F187-9802-4320-939E-3EBB3BA47E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6" y="1170"/>
              <a:ext cx="0" cy="1699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47" name="Line 130">
              <a:extLst>
                <a:ext uri="{FF2B5EF4-FFF2-40B4-BE49-F238E27FC236}">
                  <a16:creationId xmlns:a16="http://schemas.microsoft.com/office/drawing/2014/main" id="{B94B802C-DAF6-4839-94B7-A50E7772CE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2" y="1170"/>
              <a:ext cx="0" cy="1699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48" name="Line 131">
              <a:extLst>
                <a:ext uri="{FF2B5EF4-FFF2-40B4-BE49-F238E27FC236}">
                  <a16:creationId xmlns:a16="http://schemas.microsoft.com/office/drawing/2014/main" id="{35589D01-8C84-4258-954F-10F82C2518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8" y="1170"/>
              <a:ext cx="0" cy="1699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49" name="Line 132">
              <a:extLst>
                <a:ext uri="{FF2B5EF4-FFF2-40B4-BE49-F238E27FC236}">
                  <a16:creationId xmlns:a16="http://schemas.microsoft.com/office/drawing/2014/main" id="{4875C6E2-BD11-4B44-9F06-03C578CAF7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4" y="1170"/>
              <a:ext cx="0" cy="1699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50" name="Line 133">
              <a:extLst>
                <a:ext uri="{FF2B5EF4-FFF2-40B4-BE49-F238E27FC236}">
                  <a16:creationId xmlns:a16="http://schemas.microsoft.com/office/drawing/2014/main" id="{5DB221AB-CF68-439E-98BB-4FD9234041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0" y="1170"/>
              <a:ext cx="0" cy="1699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51" name="Line 134">
              <a:extLst>
                <a:ext uri="{FF2B5EF4-FFF2-40B4-BE49-F238E27FC236}">
                  <a16:creationId xmlns:a16="http://schemas.microsoft.com/office/drawing/2014/main" id="{C2C862B6-9E97-47DC-85E9-9AE5FB915B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6" y="1170"/>
              <a:ext cx="0" cy="1699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52" name="Line 135">
              <a:extLst>
                <a:ext uri="{FF2B5EF4-FFF2-40B4-BE49-F238E27FC236}">
                  <a16:creationId xmlns:a16="http://schemas.microsoft.com/office/drawing/2014/main" id="{775F5E53-9195-4670-8712-441F3CE1A3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2" y="1170"/>
              <a:ext cx="0" cy="1699"/>
            </a:xfrm>
            <a:prstGeom prst="line">
              <a:avLst/>
            </a:prstGeom>
            <a:noFill/>
            <a:ln w="0">
              <a:solidFill>
                <a:srgbClr val="DCDCDC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53" name="Line 136">
              <a:extLst>
                <a:ext uri="{FF2B5EF4-FFF2-40B4-BE49-F238E27FC236}">
                  <a16:creationId xmlns:a16="http://schemas.microsoft.com/office/drawing/2014/main" id="{8BED375D-4E58-4D2C-90FA-E64607103A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8" y="1170"/>
              <a:ext cx="0" cy="16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54" name="Line 137">
              <a:extLst>
                <a:ext uri="{FF2B5EF4-FFF2-40B4-BE49-F238E27FC236}">
                  <a16:creationId xmlns:a16="http://schemas.microsoft.com/office/drawing/2014/main" id="{3B23F753-5768-4D59-85B6-6BD4522AE7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2865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55" name="Line 138">
              <a:extLst>
                <a:ext uri="{FF2B5EF4-FFF2-40B4-BE49-F238E27FC236}">
                  <a16:creationId xmlns:a16="http://schemas.microsoft.com/office/drawing/2014/main" id="{668B1C0B-A8FC-4732-B9D7-09934E3EB5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2781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56" name="Line 139">
              <a:extLst>
                <a:ext uri="{FF2B5EF4-FFF2-40B4-BE49-F238E27FC236}">
                  <a16:creationId xmlns:a16="http://schemas.microsoft.com/office/drawing/2014/main" id="{761B5C77-B75D-4024-9FE2-467F947739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2697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57" name="Line 140">
              <a:extLst>
                <a:ext uri="{FF2B5EF4-FFF2-40B4-BE49-F238E27FC236}">
                  <a16:creationId xmlns:a16="http://schemas.microsoft.com/office/drawing/2014/main" id="{12D43D83-6F16-47D4-B5CF-A56F53F1DD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2612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58" name="Line 141">
              <a:extLst>
                <a:ext uri="{FF2B5EF4-FFF2-40B4-BE49-F238E27FC236}">
                  <a16:creationId xmlns:a16="http://schemas.microsoft.com/office/drawing/2014/main" id="{03F369CE-DBBD-46BF-8551-FB0FAD0CD1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2528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59" name="Line 142">
              <a:extLst>
                <a:ext uri="{FF2B5EF4-FFF2-40B4-BE49-F238E27FC236}">
                  <a16:creationId xmlns:a16="http://schemas.microsoft.com/office/drawing/2014/main" id="{58DF51BC-EDE9-48B7-A9D5-CF5DCAFC5F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2443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60" name="Line 143">
              <a:extLst>
                <a:ext uri="{FF2B5EF4-FFF2-40B4-BE49-F238E27FC236}">
                  <a16:creationId xmlns:a16="http://schemas.microsoft.com/office/drawing/2014/main" id="{4D4769AF-2285-4AFC-9050-F908744D18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2355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61" name="Line 144">
              <a:extLst>
                <a:ext uri="{FF2B5EF4-FFF2-40B4-BE49-F238E27FC236}">
                  <a16:creationId xmlns:a16="http://schemas.microsoft.com/office/drawing/2014/main" id="{4392616D-C243-45A0-A0D8-0AC0E6920F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2271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62" name="Line 145">
              <a:extLst>
                <a:ext uri="{FF2B5EF4-FFF2-40B4-BE49-F238E27FC236}">
                  <a16:creationId xmlns:a16="http://schemas.microsoft.com/office/drawing/2014/main" id="{5D2C875A-FC5D-47B5-A604-449FEDE700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2187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63" name="Line 146">
              <a:extLst>
                <a:ext uri="{FF2B5EF4-FFF2-40B4-BE49-F238E27FC236}">
                  <a16:creationId xmlns:a16="http://schemas.microsoft.com/office/drawing/2014/main" id="{9EC49DB7-67EE-405B-AE77-DE2B728783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2102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64" name="Line 147">
              <a:extLst>
                <a:ext uri="{FF2B5EF4-FFF2-40B4-BE49-F238E27FC236}">
                  <a16:creationId xmlns:a16="http://schemas.microsoft.com/office/drawing/2014/main" id="{2C791B7D-88FB-485A-8D13-8CCBC6434C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2018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65" name="Line 148">
              <a:extLst>
                <a:ext uri="{FF2B5EF4-FFF2-40B4-BE49-F238E27FC236}">
                  <a16:creationId xmlns:a16="http://schemas.microsoft.com/office/drawing/2014/main" id="{BC6E3EDB-39BB-48E7-BB55-A731A6AF0E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1933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66" name="Line 149">
              <a:extLst>
                <a:ext uri="{FF2B5EF4-FFF2-40B4-BE49-F238E27FC236}">
                  <a16:creationId xmlns:a16="http://schemas.microsoft.com/office/drawing/2014/main" id="{EFE9842D-ED0F-494F-85D0-1DDC3718B0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1849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67" name="Line 150">
              <a:extLst>
                <a:ext uri="{FF2B5EF4-FFF2-40B4-BE49-F238E27FC236}">
                  <a16:creationId xmlns:a16="http://schemas.microsoft.com/office/drawing/2014/main" id="{71A31015-DED9-4323-8B36-32E0AEFAF0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1765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68" name="Line 151">
              <a:extLst>
                <a:ext uri="{FF2B5EF4-FFF2-40B4-BE49-F238E27FC236}">
                  <a16:creationId xmlns:a16="http://schemas.microsoft.com/office/drawing/2014/main" id="{CC71D41F-700F-4180-9877-046715B130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1680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69" name="Line 152">
              <a:extLst>
                <a:ext uri="{FF2B5EF4-FFF2-40B4-BE49-F238E27FC236}">
                  <a16:creationId xmlns:a16="http://schemas.microsoft.com/office/drawing/2014/main" id="{FBE86387-AECE-4AC6-ACA5-D3773F5CAC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1596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70" name="Line 153">
              <a:extLst>
                <a:ext uri="{FF2B5EF4-FFF2-40B4-BE49-F238E27FC236}">
                  <a16:creationId xmlns:a16="http://schemas.microsoft.com/office/drawing/2014/main" id="{E531B3D3-3DA1-4E68-8B8B-09EB0545AF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1508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71" name="Line 154">
              <a:extLst>
                <a:ext uri="{FF2B5EF4-FFF2-40B4-BE49-F238E27FC236}">
                  <a16:creationId xmlns:a16="http://schemas.microsoft.com/office/drawing/2014/main" id="{DC80BB54-CBD3-4604-8356-DB30FCFC75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1423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72" name="Line 155">
              <a:extLst>
                <a:ext uri="{FF2B5EF4-FFF2-40B4-BE49-F238E27FC236}">
                  <a16:creationId xmlns:a16="http://schemas.microsoft.com/office/drawing/2014/main" id="{617092A0-375D-4FC8-968C-3986EE1945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1339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73" name="Line 156">
              <a:extLst>
                <a:ext uri="{FF2B5EF4-FFF2-40B4-BE49-F238E27FC236}">
                  <a16:creationId xmlns:a16="http://schemas.microsoft.com/office/drawing/2014/main" id="{1DFDBD26-F601-4FD2-8246-A1C2587383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1255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74" name="Line 157">
              <a:extLst>
                <a:ext uri="{FF2B5EF4-FFF2-40B4-BE49-F238E27FC236}">
                  <a16:creationId xmlns:a16="http://schemas.microsoft.com/office/drawing/2014/main" id="{391E9331-4347-405D-AFB3-16CD971297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1" y="1170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75" name="Line 158">
              <a:extLst>
                <a:ext uri="{FF2B5EF4-FFF2-40B4-BE49-F238E27FC236}">
                  <a16:creationId xmlns:a16="http://schemas.microsoft.com/office/drawing/2014/main" id="{949F3318-29CB-46F4-873F-5CB717DE92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8" y="1170"/>
              <a:ext cx="0" cy="1695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76" name="Line 159">
              <a:extLst>
                <a:ext uri="{FF2B5EF4-FFF2-40B4-BE49-F238E27FC236}">
                  <a16:creationId xmlns:a16="http://schemas.microsoft.com/office/drawing/2014/main" id="{5CA6F4AE-4A46-44C2-A2B8-09C414E737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2865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77" name="Line 160">
              <a:extLst>
                <a:ext uri="{FF2B5EF4-FFF2-40B4-BE49-F238E27FC236}">
                  <a16:creationId xmlns:a16="http://schemas.microsoft.com/office/drawing/2014/main" id="{9CFB1FC6-90B0-42E0-9493-5FF4D912C8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2744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78" name="Line 161">
              <a:extLst>
                <a:ext uri="{FF2B5EF4-FFF2-40B4-BE49-F238E27FC236}">
                  <a16:creationId xmlns:a16="http://schemas.microsoft.com/office/drawing/2014/main" id="{B0D91879-71F3-4077-B412-B357FDD943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2623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79" name="Line 162">
              <a:extLst>
                <a:ext uri="{FF2B5EF4-FFF2-40B4-BE49-F238E27FC236}">
                  <a16:creationId xmlns:a16="http://schemas.microsoft.com/office/drawing/2014/main" id="{1C20E510-1A55-4C8A-84BC-1D383C5573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2502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80" name="Line 163">
              <a:extLst>
                <a:ext uri="{FF2B5EF4-FFF2-40B4-BE49-F238E27FC236}">
                  <a16:creationId xmlns:a16="http://schemas.microsoft.com/office/drawing/2014/main" id="{82C1BB03-3FE6-446F-A747-F48D958423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2381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81" name="Line 164">
              <a:extLst>
                <a:ext uri="{FF2B5EF4-FFF2-40B4-BE49-F238E27FC236}">
                  <a16:creationId xmlns:a16="http://schemas.microsoft.com/office/drawing/2014/main" id="{190AF912-0FA6-4841-ABA5-34E0329775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2260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82" name="Line 165">
              <a:extLst>
                <a:ext uri="{FF2B5EF4-FFF2-40B4-BE49-F238E27FC236}">
                  <a16:creationId xmlns:a16="http://schemas.microsoft.com/office/drawing/2014/main" id="{78E84032-0377-4CAF-B7C5-5A35DF0CC1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2139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83" name="Line 166">
              <a:extLst>
                <a:ext uri="{FF2B5EF4-FFF2-40B4-BE49-F238E27FC236}">
                  <a16:creationId xmlns:a16="http://schemas.microsoft.com/office/drawing/2014/main" id="{40B7CF21-D3B4-491F-931B-E806C2684A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2018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84" name="Line 167">
              <a:extLst>
                <a:ext uri="{FF2B5EF4-FFF2-40B4-BE49-F238E27FC236}">
                  <a16:creationId xmlns:a16="http://schemas.microsoft.com/office/drawing/2014/main" id="{2C4387B1-8AB6-4E38-B94D-C65CE5EF35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1897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85" name="Line 168">
              <a:extLst>
                <a:ext uri="{FF2B5EF4-FFF2-40B4-BE49-F238E27FC236}">
                  <a16:creationId xmlns:a16="http://schemas.microsoft.com/office/drawing/2014/main" id="{88932E41-E0E7-4408-9746-16D0D728C9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1776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86" name="Line 169">
              <a:extLst>
                <a:ext uri="{FF2B5EF4-FFF2-40B4-BE49-F238E27FC236}">
                  <a16:creationId xmlns:a16="http://schemas.microsoft.com/office/drawing/2014/main" id="{32C1BB5B-1EC3-44F9-A448-3538F2535B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1654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87" name="Line 170">
              <a:extLst>
                <a:ext uri="{FF2B5EF4-FFF2-40B4-BE49-F238E27FC236}">
                  <a16:creationId xmlns:a16="http://schemas.microsoft.com/office/drawing/2014/main" id="{BF3D212A-869E-40C4-896B-D51FEBA130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1533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88" name="Line 171">
              <a:extLst>
                <a:ext uri="{FF2B5EF4-FFF2-40B4-BE49-F238E27FC236}">
                  <a16:creationId xmlns:a16="http://schemas.microsoft.com/office/drawing/2014/main" id="{C5034E03-11D4-4C37-900D-D4F8F61C75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1412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89" name="Line 172">
              <a:extLst>
                <a:ext uri="{FF2B5EF4-FFF2-40B4-BE49-F238E27FC236}">
                  <a16:creationId xmlns:a16="http://schemas.microsoft.com/office/drawing/2014/main" id="{71F3D3FF-BC4C-4314-8FAE-040BC4EED1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1291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90" name="Line 173">
              <a:extLst>
                <a:ext uri="{FF2B5EF4-FFF2-40B4-BE49-F238E27FC236}">
                  <a16:creationId xmlns:a16="http://schemas.microsoft.com/office/drawing/2014/main" id="{46C84429-4E7A-41B6-AD98-04DDE8CDAF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1" y="1170"/>
              <a:ext cx="18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91" name="Line 174">
              <a:extLst>
                <a:ext uri="{FF2B5EF4-FFF2-40B4-BE49-F238E27FC236}">
                  <a16:creationId xmlns:a16="http://schemas.microsoft.com/office/drawing/2014/main" id="{8916CB5F-16B3-4168-BE1B-510DA30C60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8" y="2865"/>
              <a:ext cx="3060" cy="0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92" name="Line 175">
              <a:extLst>
                <a:ext uri="{FF2B5EF4-FFF2-40B4-BE49-F238E27FC236}">
                  <a16:creationId xmlns:a16="http://schemas.microsoft.com/office/drawing/2014/main" id="{7B7A6E2E-A6EC-4410-B464-622FA36EEC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8" y="2858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93" name="Line 176">
              <a:extLst>
                <a:ext uri="{FF2B5EF4-FFF2-40B4-BE49-F238E27FC236}">
                  <a16:creationId xmlns:a16="http://schemas.microsoft.com/office/drawing/2014/main" id="{971A0263-637D-49A9-8AFE-0161E096F3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34" y="2858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94" name="Line 177">
              <a:extLst>
                <a:ext uri="{FF2B5EF4-FFF2-40B4-BE49-F238E27FC236}">
                  <a16:creationId xmlns:a16="http://schemas.microsoft.com/office/drawing/2014/main" id="{05ACDC1C-A9AE-4CDD-95B3-C1B0362F51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0" y="2858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95" name="Line 178">
              <a:extLst>
                <a:ext uri="{FF2B5EF4-FFF2-40B4-BE49-F238E27FC236}">
                  <a16:creationId xmlns:a16="http://schemas.microsoft.com/office/drawing/2014/main" id="{2ECD2911-4D6D-4CFA-B40A-CCD26FB3AA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6" y="2858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96" name="Line 179">
              <a:extLst>
                <a:ext uri="{FF2B5EF4-FFF2-40B4-BE49-F238E27FC236}">
                  <a16:creationId xmlns:a16="http://schemas.microsoft.com/office/drawing/2014/main" id="{18FDC0AF-4C1B-43C1-88D7-5B46006FA0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2" y="2858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97" name="Line 180">
              <a:extLst>
                <a:ext uri="{FF2B5EF4-FFF2-40B4-BE49-F238E27FC236}">
                  <a16:creationId xmlns:a16="http://schemas.microsoft.com/office/drawing/2014/main" id="{633AA328-2CAB-4B49-A262-663957860D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8" y="2858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98" name="Line 181">
              <a:extLst>
                <a:ext uri="{FF2B5EF4-FFF2-40B4-BE49-F238E27FC236}">
                  <a16:creationId xmlns:a16="http://schemas.microsoft.com/office/drawing/2014/main" id="{9C84C834-8F66-430F-AE73-C63E04F271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4" y="2858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99" name="Line 182">
              <a:extLst>
                <a:ext uri="{FF2B5EF4-FFF2-40B4-BE49-F238E27FC236}">
                  <a16:creationId xmlns:a16="http://schemas.microsoft.com/office/drawing/2014/main" id="{A44EE420-E227-4A3D-85C7-050C95E1BF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0" y="2858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00" name="Line 183">
              <a:extLst>
                <a:ext uri="{FF2B5EF4-FFF2-40B4-BE49-F238E27FC236}">
                  <a16:creationId xmlns:a16="http://schemas.microsoft.com/office/drawing/2014/main" id="{FE1CAD4F-ACBF-43A8-9B2C-E6FF105DB6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6" y="2858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01" name="Line 184">
              <a:extLst>
                <a:ext uri="{FF2B5EF4-FFF2-40B4-BE49-F238E27FC236}">
                  <a16:creationId xmlns:a16="http://schemas.microsoft.com/office/drawing/2014/main" id="{C8676214-F6BF-487D-8DF1-2E0B65D3DE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2" y="2858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02" name="Line 185">
              <a:extLst>
                <a:ext uri="{FF2B5EF4-FFF2-40B4-BE49-F238E27FC236}">
                  <a16:creationId xmlns:a16="http://schemas.microsoft.com/office/drawing/2014/main" id="{1EEC4A33-0225-47BF-9909-89BCA8324D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8" y="2858"/>
              <a:ext cx="0" cy="18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03" name="Freeform 186">
              <a:extLst>
                <a:ext uri="{FF2B5EF4-FFF2-40B4-BE49-F238E27FC236}">
                  <a16:creationId xmlns:a16="http://schemas.microsoft.com/office/drawing/2014/main" id="{0C3D209B-5E3B-4230-817C-296063D96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" y="1170"/>
              <a:ext cx="3060" cy="1695"/>
            </a:xfrm>
            <a:custGeom>
              <a:avLst/>
              <a:gdLst>
                <a:gd name="T0" fmla="*/ 0 w 3060"/>
                <a:gd name="T1" fmla="*/ 0 h 1695"/>
                <a:gd name="T2" fmla="*/ 3060 w 3060"/>
                <a:gd name="T3" fmla="*/ 0 h 1695"/>
                <a:gd name="T4" fmla="*/ 3060 w 3060"/>
                <a:gd name="T5" fmla="*/ 1695 h 1695"/>
                <a:gd name="T6" fmla="*/ 0 w 3060"/>
                <a:gd name="T7" fmla="*/ 1695 h 1695"/>
                <a:gd name="T8" fmla="*/ 0 w 3060"/>
                <a:gd name="T9" fmla="*/ 0 h 1695"/>
                <a:gd name="T10" fmla="*/ 4 w 3060"/>
                <a:gd name="T11" fmla="*/ 0 h 1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0" h="1695">
                  <a:moveTo>
                    <a:pt x="0" y="0"/>
                  </a:moveTo>
                  <a:lnTo>
                    <a:pt x="3060" y="0"/>
                  </a:lnTo>
                  <a:lnTo>
                    <a:pt x="3060" y="1695"/>
                  </a:lnTo>
                  <a:lnTo>
                    <a:pt x="0" y="1695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04" name="Freeform 187">
              <a:extLst>
                <a:ext uri="{FF2B5EF4-FFF2-40B4-BE49-F238E27FC236}">
                  <a16:creationId xmlns:a16="http://schemas.microsoft.com/office/drawing/2014/main" id="{42BFDF20-C2EA-4595-8E1A-75B00A65E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" y="1174"/>
              <a:ext cx="3060" cy="1600"/>
            </a:xfrm>
            <a:custGeom>
              <a:avLst/>
              <a:gdLst>
                <a:gd name="T0" fmla="*/ 0 w 3060"/>
                <a:gd name="T1" fmla="*/ 675 h 1600"/>
                <a:gd name="T2" fmla="*/ 306 w 3060"/>
                <a:gd name="T3" fmla="*/ 675 h 1600"/>
                <a:gd name="T4" fmla="*/ 306 w 3060"/>
                <a:gd name="T5" fmla="*/ 679 h 1600"/>
                <a:gd name="T6" fmla="*/ 612 w 3060"/>
                <a:gd name="T7" fmla="*/ 679 h 1600"/>
                <a:gd name="T8" fmla="*/ 612 w 3060"/>
                <a:gd name="T9" fmla="*/ 0 h 1600"/>
                <a:gd name="T10" fmla="*/ 918 w 3060"/>
                <a:gd name="T11" fmla="*/ 0 h 1600"/>
                <a:gd name="T12" fmla="*/ 918 w 3060"/>
                <a:gd name="T13" fmla="*/ 1178 h 1600"/>
                <a:gd name="T14" fmla="*/ 1224 w 3060"/>
                <a:gd name="T15" fmla="*/ 1178 h 1600"/>
                <a:gd name="T16" fmla="*/ 1224 w 3060"/>
                <a:gd name="T17" fmla="*/ 1600 h 1600"/>
                <a:gd name="T18" fmla="*/ 1530 w 3060"/>
                <a:gd name="T19" fmla="*/ 1600 h 1600"/>
                <a:gd name="T20" fmla="*/ 1530 w 3060"/>
                <a:gd name="T21" fmla="*/ 598 h 1600"/>
                <a:gd name="T22" fmla="*/ 1836 w 3060"/>
                <a:gd name="T23" fmla="*/ 598 h 1600"/>
                <a:gd name="T24" fmla="*/ 2142 w 3060"/>
                <a:gd name="T25" fmla="*/ 598 h 1600"/>
                <a:gd name="T26" fmla="*/ 2142 w 3060"/>
                <a:gd name="T27" fmla="*/ 638 h 1600"/>
                <a:gd name="T28" fmla="*/ 2448 w 3060"/>
                <a:gd name="T29" fmla="*/ 638 h 1600"/>
                <a:gd name="T30" fmla="*/ 2448 w 3060"/>
                <a:gd name="T31" fmla="*/ 660 h 1600"/>
                <a:gd name="T32" fmla="*/ 2754 w 3060"/>
                <a:gd name="T33" fmla="*/ 660 h 1600"/>
                <a:gd name="T34" fmla="*/ 2754 w 3060"/>
                <a:gd name="T35" fmla="*/ 1167 h 1600"/>
                <a:gd name="T36" fmla="*/ 3060 w 3060"/>
                <a:gd name="T37" fmla="*/ 1167 h 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60" h="1600">
                  <a:moveTo>
                    <a:pt x="0" y="675"/>
                  </a:moveTo>
                  <a:lnTo>
                    <a:pt x="306" y="675"/>
                  </a:lnTo>
                  <a:lnTo>
                    <a:pt x="306" y="679"/>
                  </a:lnTo>
                  <a:lnTo>
                    <a:pt x="612" y="679"/>
                  </a:lnTo>
                  <a:lnTo>
                    <a:pt x="612" y="0"/>
                  </a:lnTo>
                  <a:lnTo>
                    <a:pt x="918" y="0"/>
                  </a:lnTo>
                  <a:lnTo>
                    <a:pt x="918" y="1178"/>
                  </a:lnTo>
                  <a:lnTo>
                    <a:pt x="1224" y="1178"/>
                  </a:lnTo>
                  <a:lnTo>
                    <a:pt x="1224" y="1600"/>
                  </a:lnTo>
                  <a:lnTo>
                    <a:pt x="1530" y="1600"/>
                  </a:lnTo>
                  <a:lnTo>
                    <a:pt x="1530" y="598"/>
                  </a:lnTo>
                  <a:lnTo>
                    <a:pt x="1836" y="598"/>
                  </a:lnTo>
                  <a:lnTo>
                    <a:pt x="2142" y="598"/>
                  </a:lnTo>
                  <a:lnTo>
                    <a:pt x="2142" y="638"/>
                  </a:lnTo>
                  <a:lnTo>
                    <a:pt x="2448" y="638"/>
                  </a:lnTo>
                  <a:lnTo>
                    <a:pt x="2448" y="660"/>
                  </a:lnTo>
                  <a:lnTo>
                    <a:pt x="2754" y="660"/>
                  </a:lnTo>
                  <a:lnTo>
                    <a:pt x="2754" y="1167"/>
                  </a:lnTo>
                  <a:lnTo>
                    <a:pt x="3060" y="1167"/>
                  </a:lnTo>
                </a:path>
              </a:pathLst>
            </a:custGeom>
            <a:noFill/>
            <a:ln w="11113" cap="flat">
              <a:solidFill>
                <a:srgbClr val="0000E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05" name="Freeform 188">
              <a:extLst>
                <a:ext uri="{FF2B5EF4-FFF2-40B4-BE49-F238E27FC236}">
                  <a16:creationId xmlns:a16="http://schemas.microsoft.com/office/drawing/2014/main" id="{8AEE1E9C-4B80-4DB7-9147-9932B9654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" y="1482"/>
              <a:ext cx="1004" cy="1383"/>
            </a:xfrm>
            <a:custGeom>
              <a:avLst/>
              <a:gdLst>
                <a:gd name="T0" fmla="*/ 11 w 1004"/>
                <a:gd name="T1" fmla="*/ 1145 h 1383"/>
                <a:gd name="T2" fmla="*/ 25 w 1004"/>
                <a:gd name="T3" fmla="*/ 1196 h 1383"/>
                <a:gd name="T4" fmla="*/ 43 w 1004"/>
                <a:gd name="T5" fmla="*/ 1053 h 1383"/>
                <a:gd name="T6" fmla="*/ 58 w 1004"/>
                <a:gd name="T7" fmla="*/ 1086 h 1383"/>
                <a:gd name="T8" fmla="*/ 72 w 1004"/>
                <a:gd name="T9" fmla="*/ 1035 h 1383"/>
                <a:gd name="T10" fmla="*/ 86 w 1004"/>
                <a:gd name="T11" fmla="*/ 1064 h 1383"/>
                <a:gd name="T12" fmla="*/ 104 w 1004"/>
                <a:gd name="T13" fmla="*/ 1141 h 1383"/>
                <a:gd name="T14" fmla="*/ 126 w 1004"/>
                <a:gd name="T15" fmla="*/ 1178 h 1383"/>
                <a:gd name="T16" fmla="*/ 144 w 1004"/>
                <a:gd name="T17" fmla="*/ 1185 h 1383"/>
                <a:gd name="T18" fmla="*/ 162 w 1004"/>
                <a:gd name="T19" fmla="*/ 1160 h 1383"/>
                <a:gd name="T20" fmla="*/ 180 w 1004"/>
                <a:gd name="T21" fmla="*/ 1185 h 1383"/>
                <a:gd name="T22" fmla="*/ 198 w 1004"/>
                <a:gd name="T23" fmla="*/ 1182 h 1383"/>
                <a:gd name="T24" fmla="*/ 216 w 1004"/>
                <a:gd name="T25" fmla="*/ 1097 h 1383"/>
                <a:gd name="T26" fmla="*/ 230 w 1004"/>
                <a:gd name="T27" fmla="*/ 1057 h 1383"/>
                <a:gd name="T28" fmla="*/ 241 w 1004"/>
                <a:gd name="T29" fmla="*/ 1185 h 1383"/>
                <a:gd name="T30" fmla="*/ 259 w 1004"/>
                <a:gd name="T31" fmla="*/ 1145 h 1383"/>
                <a:gd name="T32" fmla="*/ 274 w 1004"/>
                <a:gd name="T33" fmla="*/ 1218 h 1383"/>
                <a:gd name="T34" fmla="*/ 288 w 1004"/>
                <a:gd name="T35" fmla="*/ 1240 h 1383"/>
                <a:gd name="T36" fmla="*/ 302 w 1004"/>
                <a:gd name="T37" fmla="*/ 1237 h 1383"/>
                <a:gd name="T38" fmla="*/ 317 w 1004"/>
                <a:gd name="T39" fmla="*/ 1145 h 1383"/>
                <a:gd name="T40" fmla="*/ 331 w 1004"/>
                <a:gd name="T41" fmla="*/ 1193 h 1383"/>
                <a:gd name="T42" fmla="*/ 346 w 1004"/>
                <a:gd name="T43" fmla="*/ 1053 h 1383"/>
                <a:gd name="T44" fmla="*/ 360 w 1004"/>
                <a:gd name="T45" fmla="*/ 1086 h 1383"/>
                <a:gd name="T46" fmla="*/ 374 w 1004"/>
                <a:gd name="T47" fmla="*/ 1035 h 1383"/>
                <a:gd name="T48" fmla="*/ 389 w 1004"/>
                <a:gd name="T49" fmla="*/ 1064 h 1383"/>
                <a:gd name="T50" fmla="*/ 407 w 1004"/>
                <a:gd name="T51" fmla="*/ 1137 h 1383"/>
                <a:gd name="T52" fmla="*/ 425 w 1004"/>
                <a:gd name="T53" fmla="*/ 1167 h 1383"/>
                <a:gd name="T54" fmla="*/ 446 w 1004"/>
                <a:gd name="T55" fmla="*/ 1189 h 1383"/>
                <a:gd name="T56" fmla="*/ 468 w 1004"/>
                <a:gd name="T57" fmla="*/ 1174 h 1383"/>
                <a:gd name="T58" fmla="*/ 482 w 1004"/>
                <a:gd name="T59" fmla="*/ 1167 h 1383"/>
                <a:gd name="T60" fmla="*/ 500 w 1004"/>
                <a:gd name="T61" fmla="*/ 1185 h 1383"/>
                <a:gd name="T62" fmla="*/ 518 w 1004"/>
                <a:gd name="T63" fmla="*/ 1123 h 1383"/>
                <a:gd name="T64" fmla="*/ 533 w 1004"/>
                <a:gd name="T65" fmla="*/ 1097 h 1383"/>
                <a:gd name="T66" fmla="*/ 547 w 1004"/>
                <a:gd name="T67" fmla="*/ 1167 h 1383"/>
                <a:gd name="T68" fmla="*/ 562 w 1004"/>
                <a:gd name="T69" fmla="*/ 1193 h 1383"/>
                <a:gd name="T70" fmla="*/ 576 w 1004"/>
                <a:gd name="T71" fmla="*/ 1130 h 1383"/>
                <a:gd name="T72" fmla="*/ 590 w 1004"/>
                <a:gd name="T73" fmla="*/ 1259 h 1383"/>
                <a:gd name="T74" fmla="*/ 605 w 1004"/>
                <a:gd name="T75" fmla="*/ 1229 h 1383"/>
                <a:gd name="T76" fmla="*/ 619 w 1004"/>
                <a:gd name="T77" fmla="*/ 1314 h 1383"/>
                <a:gd name="T78" fmla="*/ 634 w 1004"/>
                <a:gd name="T79" fmla="*/ 1343 h 1383"/>
                <a:gd name="T80" fmla="*/ 652 w 1004"/>
                <a:gd name="T81" fmla="*/ 1336 h 1383"/>
                <a:gd name="T82" fmla="*/ 677 w 1004"/>
                <a:gd name="T83" fmla="*/ 1350 h 1383"/>
                <a:gd name="T84" fmla="*/ 691 w 1004"/>
                <a:gd name="T85" fmla="*/ 1259 h 1383"/>
                <a:gd name="T86" fmla="*/ 709 w 1004"/>
                <a:gd name="T87" fmla="*/ 1325 h 1383"/>
                <a:gd name="T88" fmla="*/ 720 w 1004"/>
                <a:gd name="T89" fmla="*/ 1178 h 1383"/>
                <a:gd name="T90" fmla="*/ 738 w 1004"/>
                <a:gd name="T91" fmla="*/ 1255 h 1383"/>
                <a:gd name="T92" fmla="*/ 760 w 1004"/>
                <a:gd name="T93" fmla="*/ 1182 h 1383"/>
                <a:gd name="T94" fmla="*/ 774 w 1004"/>
                <a:gd name="T95" fmla="*/ 851 h 1383"/>
                <a:gd name="T96" fmla="*/ 792 w 1004"/>
                <a:gd name="T97" fmla="*/ 484 h 1383"/>
                <a:gd name="T98" fmla="*/ 810 w 1004"/>
                <a:gd name="T99" fmla="*/ 433 h 1383"/>
                <a:gd name="T100" fmla="*/ 821 w 1004"/>
                <a:gd name="T101" fmla="*/ 334 h 1383"/>
                <a:gd name="T102" fmla="*/ 835 w 1004"/>
                <a:gd name="T103" fmla="*/ 877 h 1383"/>
                <a:gd name="T104" fmla="*/ 850 w 1004"/>
                <a:gd name="T105" fmla="*/ 701 h 1383"/>
                <a:gd name="T106" fmla="*/ 864 w 1004"/>
                <a:gd name="T107" fmla="*/ 972 h 1383"/>
                <a:gd name="T108" fmla="*/ 878 w 1004"/>
                <a:gd name="T109" fmla="*/ 1137 h 1383"/>
                <a:gd name="T110" fmla="*/ 889 w 1004"/>
                <a:gd name="T111" fmla="*/ 950 h 1383"/>
                <a:gd name="T112" fmla="*/ 904 w 1004"/>
                <a:gd name="T113" fmla="*/ 1156 h 1383"/>
                <a:gd name="T114" fmla="*/ 918 w 1004"/>
                <a:gd name="T115" fmla="*/ 1229 h 1383"/>
                <a:gd name="T116" fmla="*/ 943 w 1004"/>
                <a:gd name="T117" fmla="*/ 1376 h 1383"/>
                <a:gd name="T118" fmla="*/ 961 w 1004"/>
                <a:gd name="T119" fmla="*/ 1200 h 1383"/>
                <a:gd name="T120" fmla="*/ 983 w 1004"/>
                <a:gd name="T121" fmla="*/ 1262 h 1383"/>
                <a:gd name="T122" fmla="*/ 997 w 1004"/>
                <a:gd name="T123" fmla="*/ 1306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04" h="1383">
                  <a:moveTo>
                    <a:pt x="0" y="1049"/>
                  </a:moveTo>
                  <a:lnTo>
                    <a:pt x="0" y="1046"/>
                  </a:lnTo>
                  <a:lnTo>
                    <a:pt x="0" y="1068"/>
                  </a:lnTo>
                  <a:lnTo>
                    <a:pt x="4" y="1071"/>
                  </a:lnTo>
                  <a:lnTo>
                    <a:pt x="4" y="1068"/>
                  </a:lnTo>
                  <a:lnTo>
                    <a:pt x="4" y="1082"/>
                  </a:lnTo>
                  <a:lnTo>
                    <a:pt x="4" y="1123"/>
                  </a:lnTo>
                  <a:lnTo>
                    <a:pt x="7" y="1141"/>
                  </a:lnTo>
                  <a:lnTo>
                    <a:pt x="7" y="1148"/>
                  </a:lnTo>
                  <a:lnTo>
                    <a:pt x="7" y="1145"/>
                  </a:lnTo>
                  <a:lnTo>
                    <a:pt x="7" y="1130"/>
                  </a:lnTo>
                  <a:lnTo>
                    <a:pt x="11" y="1126"/>
                  </a:lnTo>
                  <a:lnTo>
                    <a:pt x="11" y="1134"/>
                  </a:lnTo>
                  <a:lnTo>
                    <a:pt x="11" y="1145"/>
                  </a:lnTo>
                  <a:lnTo>
                    <a:pt x="11" y="1152"/>
                  </a:lnTo>
                  <a:lnTo>
                    <a:pt x="11" y="1145"/>
                  </a:lnTo>
                  <a:lnTo>
                    <a:pt x="14" y="1137"/>
                  </a:lnTo>
                  <a:lnTo>
                    <a:pt x="14" y="1141"/>
                  </a:lnTo>
                  <a:lnTo>
                    <a:pt x="14" y="1145"/>
                  </a:lnTo>
                  <a:lnTo>
                    <a:pt x="14" y="1171"/>
                  </a:lnTo>
                  <a:lnTo>
                    <a:pt x="18" y="1185"/>
                  </a:lnTo>
                  <a:lnTo>
                    <a:pt x="18" y="1178"/>
                  </a:lnTo>
                  <a:lnTo>
                    <a:pt x="18" y="1196"/>
                  </a:lnTo>
                  <a:lnTo>
                    <a:pt x="18" y="1204"/>
                  </a:lnTo>
                  <a:lnTo>
                    <a:pt x="22" y="1222"/>
                  </a:lnTo>
                  <a:lnTo>
                    <a:pt x="22" y="1226"/>
                  </a:lnTo>
                  <a:lnTo>
                    <a:pt x="22" y="1222"/>
                  </a:lnTo>
                  <a:lnTo>
                    <a:pt x="22" y="1211"/>
                  </a:lnTo>
                  <a:lnTo>
                    <a:pt x="25" y="1211"/>
                  </a:lnTo>
                  <a:lnTo>
                    <a:pt x="25" y="1207"/>
                  </a:lnTo>
                  <a:lnTo>
                    <a:pt x="25" y="1204"/>
                  </a:lnTo>
                  <a:lnTo>
                    <a:pt x="25" y="1196"/>
                  </a:lnTo>
                  <a:lnTo>
                    <a:pt x="25" y="1193"/>
                  </a:lnTo>
                  <a:lnTo>
                    <a:pt x="29" y="1196"/>
                  </a:lnTo>
                  <a:lnTo>
                    <a:pt x="29" y="1200"/>
                  </a:lnTo>
                  <a:lnTo>
                    <a:pt x="29" y="1207"/>
                  </a:lnTo>
                  <a:lnTo>
                    <a:pt x="32" y="1189"/>
                  </a:lnTo>
                  <a:lnTo>
                    <a:pt x="32" y="1174"/>
                  </a:lnTo>
                  <a:lnTo>
                    <a:pt x="32" y="1163"/>
                  </a:lnTo>
                  <a:lnTo>
                    <a:pt x="32" y="1134"/>
                  </a:lnTo>
                  <a:lnTo>
                    <a:pt x="36" y="1093"/>
                  </a:lnTo>
                  <a:lnTo>
                    <a:pt x="36" y="1053"/>
                  </a:lnTo>
                  <a:lnTo>
                    <a:pt x="36" y="1038"/>
                  </a:lnTo>
                  <a:lnTo>
                    <a:pt x="36" y="1035"/>
                  </a:lnTo>
                  <a:lnTo>
                    <a:pt x="36" y="1038"/>
                  </a:lnTo>
                  <a:lnTo>
                    <a:pt x="40" y="1046"/>
                  </a:lnTo>
                  <a:lnTo>
                    <a:pt x="40" y="1049"/>
                  </a:lnTo>
                  <a:lnTo>
                    <a:pt x="43" y="1053"/>
                  </a:lnTo>
                  <a:lnTo>
                    <a:pt x="43" y="1057"/>
                  </a:lnTo>
                  <a:lnTo>
                    <a:pt x="43" y="1064"/>
                  </a:lnTo>
                  <a:lnTo>
                    <a:pt x="43" y="1071"/>
                  </a:lnTo>
                  <a:lnTo>
                    <a:pt x="47" y="1082"/>
                  </a:lnTo>
                  <a:lnTo>
                    <a:pt x="47" y="1086"/>
                  </a:lnTo>
                  <a:lnTo>
                    <a:pt x="47" y="1090"/>
                  </a:lnTo>
                  <a:lnTo>
                    <a:pt x="47" y="1101"/>
                  </a:lnTo>
                  <a:lnTo>
                    <a:pt x="50" y="1112"/>
                  </a:lnTo>
                  <a:lnTo>
                    <a:pt x="50" y="1126"/>
                  </a:lnTo>
                  <a:lnTo>
                    <a:pt x="50" y="1141"/>
                  </a:lnTo>
                  <a:lnTo>
                    <a:pt x="50" y="1145"/>
                  </a:lnTo>
                  <a:lnTo>
                    <a:pt x="54" y="1141"/>
                  </a:lnTo>
                  <a:lnTo>
                    <a:pt x="54" y="1137"/>
                  </a:lnTo>
                  <a:lnTo>
                    <a:pt x="54" y="1145"/>
                  </a:lnTo>
                  <a:lnTo>
                    <a:pt x="54" y="1119"/>
                  </a:lnTo>
                  <a:lnTo>
                    <a:pt x="58" y="1086"/>
                  </a:lnTo>
                  <a:lnTo>
                    <a:pt x="58" y="1071"/>
                  </a:lnTo>
                  <a:lnTo>
                    <a:pt x="58" y="1075"/>
                  </a:lnTo>
                  <a:lnTo>
                    <a:pt x="61" y="1064"/>
                  </a:lnTo>
                  <a:lnTo>
                    <a:pt x="61" y="1053"/>
                  </a:lnTo>
                  <a:lnTo>
                    <a:pt x="61" y="1049"/>
                  </a:lnTo>
                  <a:lnTo>
                    <a:pt x="61" y="1038"/>
                  </a:lnTo>
                  <a:lnTo>
                    <a:pt x="61" y="1020"/>
                  </a:lnTo>
                  <a:lnTo>
                    <a:pt x="65" y="998"/>
                  </a:lnTo>
                  <a:lnTo>
                    <a:pt x="65" y="969"/>
                  </a:lnTo>
                  <a:lnTo>
                    <a:pt x="65" y="972"/>
                  </a:lnTo>
                  <a:lnTo>
                    <a:pt x="65" y="1002"/>
                  </a:lnTo>
                  <a:lnTo>
                    <a:pt x="68" y="1024"/>
                  </a:lnTo>
                  <a:lnTo>
                    <a:pt x="68" y="1049"/>
                  </a:lnTo>
                  <a:lnTo>
                    <a:pt x="68" y="1064"/>
                  </a:lnTo>
                  <a:lnTo>
                    <a:pt x="68" y="1049"/>
                  </a:lnTo>
                  <a:lnTo>
                    <a:pt x="72" y="1035"/>
                  </a:lnTo>
                  <a:lnTo>
                    <a:pt x="72" y="1042"/>
                  </a:lnTo>
                  <a:lnTo>
                    <a:pt x="72" y="1053"/>
                  </a:lnTo>
                  <a:lnTo>
                    <a:pt x="72" y="1042"/>
                  </a:lnTo>
                  <a:lnTo>
                    <a:pt x="72" y="1005"/>
                  </a:lnTo>
                  <a:lnTo>
                    <a:pt x="76" y="983"/>
                  </a:lnTo>
                  <a:lnTo>
                    <a:pt x="76" y="976"/>
                  </a:lnTo>
                  <a:lnTo>
                    <a:pt x="76" y="972"/>
                  </a:lnTo>
                  <a:lnTo>
                    <a:pt x="76" y="976"/>
                  </a:lnTo>
                  <a:lnTo>
                    <a:pt x="79" y="976"/>
                  </a:lnTo>
                  <a:lnTo>
                    <a:pt x="79" y="994"/>
                  </a:lnTo>
                  <a:lnTo>
                    <a:pt x="83" y="1016"/>
                  </a:lnTo>
                  <a:lnTo>
                    <a:pt x="83" y="1031"/>
                  </a:lnTo>
                  <a:lnTo>
                    <a:pt x="83" y="1038"/>
                  </a:lnTo>
                  <a:lnTo>
                    <a:pt x="83" y="1042"/>
                  </a:lnTo>
                  <a:lnTo>
                    <a:pt x="86" y="1049"/>
                  </a:lnTo>
                  <a:lnTo>
                    <a:pt x="86" y="1064"/>
                  </a:lnTo>
                  <a:lnTo>
                    <a:pt x="86" y="1130"/>
                  </a:lnTo>
                  <a:lnTo>
                    <a:pt x="90" y="1126"/>
                  </a:lnTo>
                  <a:lnTo>
                    <a:pt x="90" y="1119"/>
                  </a:lnTo>
                  <a:lnTo>
                    <a:pt x="90" y="1123"/>
                  </a:lnTo>
                  <a:lnTo>
                    <a:pt x="90" y="1141"/>
                  </a:lnTo>
                  <a:lnTo>
                    <a:pt x="94" y="1152"/>
                  </a:lnTo>
                  <a:lnTo>
                    <a:pt x="94" y="1145"/>
                  </a:lnTo>
                  <a:lnTo>
                    <a:pt x="94" y="1141"/>
                  </a:lnTo>
                  <a:lnTo>
                    <a:pt x="97" y="1137"/>
                  </a:lnTo>
                  <a:lnTo>
                    <a:pt x="97" y="1145"/>
                  </a:lnTo>
                  <a:lnTo>
                    <a:pt x="97" y="1141"/>
                  </a:lnTo>
                  <a:lnTo>
                    <a:pt x="101" y="1145"/>
                  </a:lnTo>
                  <a:lnTo>
                    <a:pt x="101" y="1137"/>
                  </a:lnTo>
                  <a:lnTo>
                    <a:pt x="101" y="1126"/>
                  </a:lnTo>
                  <a:lnTo>
                    <a:pt x="104" y="1130"/>
                  </a:lnTo>
                  <a:lnTo>
                    <a:pt x="104" y="1141"/>
                  </a:lnTo>
                  <a:lnTo>
                    <a:pt x="104" y="1152"/>
                  </a:lnTo>
                  <a:lnTo>
                    <a:pt x="104" y="1160"/>
                  </a:lnTo>
                  <a:lnTo>
                    <a:pt x="108" y="1160"/>
                  </a:lnTo>
                  <a:lnTo>
                    <a:pt x="108" y="1171"/>
                  </a:lnTo>
                  <a:lnTo>
                    <a:pt x="108" y="1178"/>
                  </a:lnTo>
                  <a:lnTo>
                    <a:pt x="108" y="1174"/>
                  </a:lnTo>
                  <a:lnTo>
                    <a:pt x="112" y="1178"/>
                  </a:lnTo>
                  <a:lnTo>
                    <a:pt x="112" y="1182"/>
                  </a:lnTo>
                  <a:lnTo>
                    <a:pt x="115" y="1185"/>
                  </a:lnTo>
                  <a:lnTo>
                    <a:pt x="115" y="1178"/>
                  </a:lnTo>
                  <a:lnTo>
                    <a:pt x="119" y="1167"/>
                  </a:lnTo>
                  <a:lnTo>
                    <a:pt x="119" y="1163"/>
                  </a:lnTo>
                  <a:lnTo>
                    <a:pt x="119" y="1167"/>
                  </a:lnTo>
                  <a:lnTo>
                    <a:pt x="122" y="1167"/>
                  </a:lnTo>
                  <a:lnTo>
                    <a:pt x="126" y="1167"/>
                  </a:lnTo>
                  <a:lnTo>
                    <a:pt x="126" y="1178"/>
                  </a:lnTo>
                  <a:lnTo>
                    <a:pt x="126" y="1185"/>
                  </a:lnTo>
                  <a:lnTo>
                    <a:pt x="126" y="1196"/>
                  </a:lnTo>
                  <a:lnTo>
                    <a:pt x="130" y="1200"/>
                  </a:lnTo>
                  <a:lnTo>
                    <a:pt x="130" y="1185"/>
                  </a:lnTo>
                  <a:lnTo>
                    <a:pt x="130" y="1182"/>
                  </a:lnTo>
                  <a:lnTo>
                    <a:pt x="130" y="1178"/>
                  </a:lnTo>
                  <a:lnTo>
                    <a:pt x="133" y="1174"/>
                  </a:lnTo>
                  <a:lnTo>
                    <a:pt x="133" y="1178"/>
                  </a:lnTo>
                  <a:lnTo>
                    <a:pt x="133" y="1182"/>
                  </a:lnTo>
                  <a:lnTo>
                    <a:pt x="137" y="1178"/>
                  </a:lnTo>
                  <a:lnTo>
                    <a:pt x="137" y="1182"/>
                  </a:lnTo>
                  <a:lnTo>
                    <a:pt x="140" y="1182"/>
                  </a:lnTo>
                  <a:lnTo>
                    <a:pt x="140" y="1185"/>
                  </a:lnTo>
                  <a:lnTo>
                    <a:pt x="144" y="1189"/>
                  </a:lnTo>
                  <a:lnTo>
                    <a:pt x="144" y="1182"/>
                  </a:lnTo>
                  <a:lnTo>
                    <a:pt x="144" y="1185"/>
                  </a:lnTo>
                  <a:lnTo>
                    <a:pt x="144" y="1189"/>
                  </a:lnTo>
                  <a:lnTo>
                    <a:pt x="148" y="1193"/>
                  </a:lnTo>
                  <a:lnTo>
                    <a:pt x="148" y="1189"/>
                  </a:lnTo>
                  <a:lnTo>
                    <a:pt x="151" y="1189"/>
                  </a:lnTo>
                  <a:lnTo>
                    <a:pt x="151" y="1193"/>
                  </a:lnTo>
                  <a:lnTo>
                    <a:pt x="151" y="1189"/>
                  </a:lnTo>
                  <a:lnTo>
                    <a:pt x="151" y="1182"/>
                  </a:lnTo>
                  <a:lnTo>
                    <a:pt x="155" y="1185"/>
                  </a:lnTo>
                  <a:lnTo>
                    <a:pt x="155" y="1196"/>
                  </a:lnTo>
                  <a:lnTo>
                    <a:pt x="155" y="1200"/>
                  </a:lnTo>
                  <a:lnTo>
                    <a:pt x="158" y="1200"/>
                  </a:lnTo>
                  <a:lnTo>
                    <a:pt x="158" y="1196"/>
                  </a:lnTo>
                  <a:lnTo>
                    <a:pt x="162" y="1189"/>
                  </a:lnTo>
                  <a:lnTo>
                    <a:pt x="162" y="1174"/>
                  </a:lnTo>
                  <a:lnTo>
                    <a:pt x="162" y="1167"/>
                  </a:lnTo>
                  <a:lnTo>
                    <a:pt x="162" y="1160"/>
                  </a:lnTo>
                  <a:lnTo>
                    <a:pt x="166" y="1160"/>
                  </a:lnTo>
                  <a:lnTo>
                    <a:pt x="166" y="1163"/>
                  </a:lnTo>
                  <a:lnTo>
                    <a:pt x="166" y="1171"/>
                  </a:lnTo>
                  <a:lnTo>
                    <a:pt x="166" y="1174"/>
                  </a:lnTo>
                  <a:lnTo>
                    <a:pt x="169" y="1185"/>
                  </a:lnTo>
                  <a:lnTo>
                    <a:pt x="169" y="1189"/>
                  </a:lnTo>
                  <a:lnTo>
                    <a:pt x="169" y="1185"/>
                  </a:lnTo>
                  <a:lnTo>
                    <a:pt x="169" y="1189"/>
                  </a:lnTo>
                  <a:lnTo>
                    <a:pt x="173" y="1193"/>
                  </a:lnTo>
                  <a:lnTo>
                    <a:pt x="173" y="1196"/>
                  </a:lnTo>
                  <a:lnTo>
                    <a:pt x="173" y="1193"/>
                  </a:lnTo>
                  <a:lnTo>
                    <a:pt x="173" y="1182"/>
                  </a:lnTo>
                  <a:lnTo>
                    <a:pt x="176" y="1167"/>
                  </a:lnTo>
                  <a:lnTo>
                    <a:pt x="176" y="1182"/>
                  </a:lnTo>
                  <a:lnTo>
                    <a:pt x="176" y="1185"/>
                  </a:lnTo>
                  <a:lnTo>
                    <a:pt x="180" y="1185"/>
                  </a:lnTo>
                  <a:lnTo>
                    <a:pt x="180" y="1182"/>
                  </a:lnTo>
                  <a:lnTo>
                    <a:pt x="184" y="1185"/>
                  </a:lnTo>
                  <a:lnTo>
                    <a:pt x="184" y="1193"/>
                  </a:lnTo>
                  <a:lnTo>
                    <a:pt x="184" y="1200"/>
                  </a:lnTo>
                  <a:lnTo>
                    <a:pt x="187" y="1204"/>
                  </a:lnTo>
                  <a:lnTo>
                    <a:pt x="187" y="1207"/>
                  </a:lnTo>
                  <a:lnTo>
                    <a:pt x="187" y="1215"/>
                  </a:lnTo>
                  <a:lnTo>
                    <a:pt x="191" y="1229"/>
                  </a:lnTo>
                  <a:lnTo>
                    <a:pt x="191" y="1226"/>
                  </a:lnTo>
                  <a:lnTo>
                    <a:pt x="191" y="1204"/>
                  </a:lnTo>
                  <a:lnTo>
                    <a:pt x="191" y="1193"/>
                  </a:lnTo>
                  <a:lnTo>
                    <a:pt x="194" y="1189"/>
                  </a:lnTo>
                  <a:lnTo>
                    <a:pt x="194" y="1182"/>
                  </a:lnTo>
                  <a:lnTo>
                    <a:pt x="194" y="1185"/>
                  </a:lnTo>
                  <a:lnTo>
                    <a:pt x="198" y="1185"/>
                  </a:lnTo>
                  <a:lnTo>
                    <a:pt x="198" y="1182"/>
                  </a:lnTo>
                  <a:lnTo>
                    <a:pt x="198" y="1185"/>
                  </a:lnTo>
                  <a:lnTo>
                    <a:pt x="198" y="1178"/>
                  </a:lnTo>
                  <a:lnTo>
                    <a:pt x="202" y="1182"/>
                  </a:lnTo>
                  <a:lnTo>
                    <a:pt x="202" y="1185"/>
                  </a:lnTo>
                  <a:lnTo>
                    <a:pt x="205" y="1178"/>
                  </a:lnTo>
                  <a:lnTo>
                    <a:pt x="205" y="1196"/>
                  </a:lnTo>
                  <a:lnTo>
                    <a:pt x="205" y="1174"/>
                  </a:lnTo>
                  <a:lnTo>
                    <a:pt x="209" y="1171"/>
                  </a:lnTo>
                  <a:lnTo>
                    <a:pt x="209" y="1156"/>
                  </a:lnTo>
                  <a:lnTo>
                    <a:pt x="209" y="1145"/>
                  </a:lnTo>
                  <a:lnTo>
                    <a:pt x="212" y="1134"/>
                  </a:lnTo>
                  <a:lnTo>
                    <a:pt x="212" y="1126"/>
                  </a:lnTo>
                  <a:lnTo>
                    <a:pt x="212" y="1123"/>
                  </a:lnTo>
                  <a:lnTo>
                    <a:pt x="212" y="1115"/>
                  </a:lnTo>
                  <a:lnTo>
                    <a:pt x="216" y="1130"/>
                  </a:lnTo>
                  <a:lnTo>
                    <a:pt x="216" y="1097"/>
                  </a:lnTo>
                  <a:lnTo>
                    <a:pt x="216" y="1060"/>
                  </a:lnTo>
                  <a:lnTo>
                    <a:pt x="216" y="1038"/>
                  </a:lnTo>
                  <a:lnTo>
                    <a:pt x="220" y="1027"/>
                  </a:lnTo>
                  <a:lnTo>
                    <a:pt x="220" y="1016"/>
                  </a:lnTo>
                  <a:lnTo>
                    <a:pt x="220" y="1046"/>
                  </a:lnTo>
                  <a:lnTo>
                    <a:pt x="220" y="1049"/>
                  </a:lnTo>
                  <a:lnTo>
                    <a:pt x="220" y="1068"/>
                  </a:lnTo>
                  <a:lnTo>
                    <a:pt x="223" y="1079"/>
                  </a:lnTo>
                  <a:lnTo>
                    <a:pt x="223" y="1101"/>
                  </a:lnTo>
                  <a:lnTo>
                    <a:pt x="223" y="1130"/>
                  </a:lnTo>
                  <a:lnTo>
                    <a:pt x="223" y="1119"/>
                  </a:lnTo>
                  <a:lnTo>
                    <a:pt x="227" y="1079"/>
                  </a:lnTo>
                  <a:lnTo>
                    <a:pt x="227" y="1097"/>
                  </a:lnTo>
                  <a:lnTo>
                    <a:pt x="227" y="1090"/>
                  </a:lnTo>
                  <a:lnTo>
                    <a:pt x="227" y="1079"/>
                  </a:lnTo>
                  <a:lnTo>
                    <a:pt x="230" y="1057"/>
                  </a:lnTo>
                  <a:lnTo>
                    <a:pt x="230" y="1042"/>
                  </a:lnTo>
                  <a:lnTo>
                    <a:pt x="230" y="1035"/>
                  </a:lnTo>
                  <a:lnTo>
                    <a:pt x="230" y="1024"/>
                  </a:lnTo>
                  <a:lnTo>
                    <a:pt x="230" y="1042"/>
                  </a:lnTo>
                  <a:lnTo>
                    <a:pt x="234" y="1068"/>
                  </a:lnTo>
                  <a:lnTo>
                    <a:pt x="234" y="1108"/>
                  </a:lnTo>
                  <a:lnTo>
                    <a:pt x="234" y="1112"/>
                  </a:lnTo>
                  <a:lnTo>
                    <a:pt x="238" y="1112"/>
                  </a:lnTo>
                  <a:lnTo>
                    <a:pt x="238" y="1123"/>
                  </a:lnTo>
                  <a:lnTo>
                    <a:pt x="238" y="1137"/>
                  </a:lnTo>
                  <a:lnTo>
                    <a:pt x="238" y="1163"/>
                  </a:lnTo>
                  <a:lnTo>
                    <a:pt x="241" y="1171"/>
                  </a:lnTo>
                  <a:lnTo>
                    <a:pt x="241" y="1163"/>
                  </a:lnTo>
                  <a:lnTo>
                    <a:pt x="241" y="1167"/>
                  </a:lnTo>
                  <a:lnTo>
                    <a:pt x="241" y="1178"/>
                  </a:lnTo>
                  <a:lnTo>
                    <a:pt x="241" y="1185"/>
                  </a:lnTo>
                  <a:lnTo>
                    <a:pt x="245" y="1193"/>
                  </a:lnTo>
                  <a:lnTo>
                    <a:pt x="245" y="1196"/>
                  </a:lnTo>
                  <a:lnTo>
                    <a:pt x="245" y="1204"/>
                  </a:lnTo>
                  <a:lnTo>
                    <a:pt x="245" y="1207"/>
                  </a:lnTo>
                  <a:lnTo>
                    <a:pt x="248" y="1204"/>
                  </a:lnTo>
                  <a:lnTo>
                    <a:pt x="248" y="1200"/>
                  </a:lnTo>
                  <a:lnTo>
                    <a:pt x="248" y="1204"/>
                  </a:lnTo>
                  <a:lnTo>
                    <a:pt x="252" y="1204"/>
                  </a:lnTo>
                  <a:lnTo>
                    <a:pt x="252" y="1207"/>
                  </a:lnTo>
                  <a:lnTo>
                    <a:pt x="252" y="1211"/>
                  </a:lnTo>
                  <a:lnTo>
                    <a:pt x="252" y="1207"/>
                  </a:lnTo>
                  <a:lnTo>
                    <a:pt x="256" y="1211"/>
                  </a:lnTo>
                  <a:lnTo>
                    <a:pt x="256" y="1226"/>
                  </a:lnTo>
                  <a:lnTo>
                    <a:pt x="256" y="1193"/>
                  </a:lnTo>
                  <a:lnTo>
                    <a:pt x="259" y="1141"/>
                  </a:lnTo>
                  <a:lnTo>
                    <a:pt x="259" y="1145"/>
                  </a:lnTo>
                  <a:lnTo>
                    <a:pt x="259" y="1152"/>
                  </a:lnTo>
                  <a:lnTo>
                    <a:pt x="259" y="1167"/>
                  </a:lnTo>
                  <a:lnTo>
                    <a:pt x="263" y="1178"/>
                  </a:lnTo>
                  <a:lnTo>
                    <a:pt x="263" y="1193"/>
                  </a:lnTo>
                  <a:lnTo>
                    <a:pt x="263" y="1196"/>
                  </a:lnTo>
                  <a:lnTo>
                    <a:pt x="263" y="1193"/>
                  </a:lnTo>
                  <a:lnTo>
                    <a:pt x="266" y="1182"/>
                  </a:lnTo>
                  <a:lnTo>
                    <a:pt x="266" y="1178"/>
                  </a:lnTo>
                  <a:lnTo>
                    <a:pt x="266" y="1174"/>
                  </a:lnTo>
                  <a:lnTo>
                    <a:pt x="266" y="1163"/>
                  </a:lnTo>
                  <a:lnTo>
                    <a:pt x="266" y="1141"/>
                  </a:lnTo>
                  <a:lnTo>
                    <a:pt x="270" y="1104"/>
                  </a:lnTo>
                  <a:lnTo>
                    <a:pt x="270" y="1108"/>
                  </a:lnTo>
                  <a:lnTo>
                    <a:pt x="270" y="1130"/>
                  </a:lnTo>
                  <a:lnTo>
                    <a:pt x="270" y="1171"/>
                  </a:lnTo>
                  <a:lnTo>
                    <a:pt x="274" y="1218"/>
                  </a:lnTo>
                  <a:lnTo>
                    <a:pt x="274" y="1248"/>
                  </a:lnTo>
                  <a:lnTo>
                    <a:pt x="274" y="1255"/>
                  </a:lnTo>
                  <a:lnTo>
                    <a:pt x="274" y="1266"/>
                  </a:lnTo>
                  <a:lnTo>
                    <a:pt x="277" y="1262"/>
                  </a:lnTo>
                  <a:lnTo>
                    <a:pt x="277" y="1270"/>
                  </a:lnTo>
                  <a:lnTo>
                    <a:pt x="277" y="1259"/>
                  </a:lnTo>
                  <a:lnTo>
                    <a:pt x="281" y="1262"/>
                  </a:lnTo>
                  <a:lnTo>
                    <a:pt x="281" y="1266"/>
                  </a:lnTo>
                  <a:lnTo>
                    <a:pt x="281" y="1270"/>
                  </a:lnTo>
                  <a:lnTo>
                    <a:pt x="281" y="1273"/>
                  </a:lnTo>
                  <a:lnTo>
                    <a:pt x="284" y="1270"/>
                  </a:lnTo>
                  <a:lnTo>
                    <a:pt x="284" y="1255"/>
                  </a:lnTo>
                  <a:lnTo>
                    <a:pt x="284" y="1259"/>
                  </a:lnTo>
                  <a:lnTo>
                    <a:pt x="284" y="1251"/>
                  </a:lnTo>
                  <a:lnTo>
                    <a:pt x="288" y="1248"/>
                  </a:lnTo>
                  <a:lnTo>
                    <a:pt x="288" y="1240"/>
                  </a:lnTo>
                  <a:lnTo>
                    <a:pt x="288" y="1237"/>
                  </a:lnTo>
                  <a:lnTo>
                    <a:pt x="288" y="1226"/>
                  </a:lnTo>
                  <a:lnTo>
                    <a:pt x="292" y="1218"/>
                  </a:lnTo>
                  <a:lnTo>
                    <a:pt x="292" y="1211"/>
                  </a:lnTo>
                  <a:lnTo>
                    <a:pt x="292" y="1196"/>
                  </a:lnTo>
                  <a:lnTo>
                    <a:pt x="292" y="1182"/>
                  </a:lnTo>
                  <a:lnTo>
                    <a:pt x="295" y="1189"/>
                  </a:lnTo>
                  <a:lnTo>
                    <a:pt x="295" y="1182"/>
                  </a:lnTo>
                  <a:lnTo>
                    <a:pt x="299" y="1193"/>
                  </a:lnTo>
                  <a:lnTo>
                    <a:pt x="299" y="1211"/>
                  </a:lnTo>
                  <a:lnTo>
                    <a:pt x="299" y="1218"/>
                  </a:lnTo>
                  <a:lnTo>
                    <a:pt x="299" y="1229"/>
                  </a:lnTo>
                  <a:lnTo>
                    <a:pt x="302" y="1240"/>
                  </a:lnTo>
                  <a:lnTo>
                    <a:pt x="302" y="1244"/>
                  </a:lnTo>
                  <a:lnTo>
                    <a:pt x="302" y="1240"/>
                  </a:lnTo>
                  <a:lnTo>
                    <a:pt x="302" y="1237"/>
                  </a:lnTo>
                  <a:lnTo>
                    <a:pt x="306" y="1226"/>
                  </a:lnTo>
                  <a:lnTo>
                    <a:pt x="306" y="1046"/>
                  </a:lnTo>
                  <a:lnTo>
                    <a:pt x="306" y="1068"/>
                  </a:lnTo>
                  <a:lnTo>
                    <a:pt x="306" y="1071"/>
                  </a:lnTo>
                  <a:lnTo>
                    <a:pt x="310" y="1068"/>
                  </a:lnTo>
                  <a:lnTo>
                    <a:pt x="310" y="1082"/>
                  </a:lnTo>
                  <a:lnTo>
                    <a:pt x="310" y="1123"/>
                  </a:lnTo>
                  <a:lnTo>
                    <a:pt x="310" y="1141"/>
                  </a:lnTo>
                  <a:lnTo>
                    <a:pt x="313" y="1148"/>
                  </a:lnTo>
                  <a:lnTo>
                    <a:pt x="313" y="1145"/>
                  </a:lnTo>
                  <a:lnTo>
                    <a:pt x="313" y="1130"/>
                  </a:lnTo>
                  <a:lnTo>
                    <a:pt x="313" y="1126"/>
                  </a:lnTo>
                  <a:lnTo>
                    <a:pt x="317" y="1134"/>
                  </a:lnTo>
                  <a:lnTo>
                    <a:pt x="317" y="1145"/>
                  </a:lnTo>
                  <a:lnTo>
                    <a:pt x="317" y="1152"/>
                  </a:lnTo>
                  <a:lnTo>
                    <a:pt x="317" y="1145"/>
                  </a:lnTo>
                  <a:lnTo>
                    <a:pt x="317" y="1137"/>
                  </a:lnTo>
                  <a:lnTo>
                    <a:pt x="320" y="1141"/>
                  </a:lnTo>
                  <a:lnTo>
                    <a:pt x="320" y="1145"/>
                  </a:lnTo>
                  <a:lnTo>
                    <a:pt x="320" y="1171"/>
                  </a:lnTo>
                  <a:lnTo>
                    <a:pt x="320" y="1185"/>
                  </a:lnTo>
                  <a:lnTo>
                    <a:pt x="324" y="1178"/>
                  </a:lnTo>
                  <a:lnTo>
                    <a:pt x="324" y="1196"/>
                  </a:lnTo>
                  <a:lnTo>
                    <a:pt x="324" y="1204"/>
                  </a:lnTo>
                  <a:lnTo>
                    <a:pt x="324" y="1222"/>
                  </a:lnTo>
                  <a:lnTo>
                    <a:pt x="328" y="1226"/>
                  </a:lnTo>
                  <a:lnTo>
                    <a:pt x="328" y="1222"/>
                  </a:lnTo>
                  <a:lnTo>
                    <a:pt x="328" y="1211"/>
                  </a:lnTo>
                  <a:lnTo>
                    <a:pt x="328" y="1207"/>
                  </a:lnTo>
                  <a:lnTo>
                    <a:pt x="331" y="1204"/>
                  </a:lnTo>
                  <a:lnTo>
                    <a:pt x="331" y="1196"/>
                  </a:lnTo>
                  <a:lnTo>
                    <a:pt x="331" y="1193"/>
                  </a:lnTo>
                  <a:lnTo>
                    <a:pt x="331" y="1196"/>
                  </a:lnTo>
                  <a:lnTo>
                    <a:pt x="335" y="1200"/>
                  </a:lnTo>
                  <a:lnTo>
                    <a:pt x="335" y="1207"/>
                  </a:lnTo>
                  <a:lnTo>
                    <a:pt x="335" y="1189"/>
                  </a:lnTo>
                  <a:lnTo>
                    <a:pt x="338" y="1174"/>
                  </a:lnTo>
                  <a:lnTo>
                    <a:pt x="338" y="1163"/>
                  </a:lnTo>
                  <a:lnTo>
                    <a:pt x="338" y="1134"/>
                  </a:lnTo>
                  <a:lnTo>
                    <a:pt x="338" y="1093"/>
                  </a:lnTo>
                  <a:lnTo>
                    <a:pt x="338" y="1053"/>
                  </a:lnTo>
                  <a:lnTo>
                    <a:pt x="342" y="1038"/>
                  </a:lnTo>
                  <a:lnTo>
                    <a:pt x="342" y="1035"/>
                  </a:lnTo>
                  <a:lnTo>
                    <a:pt x="342" y="1038"/>
                  </a:lnTo>
                  <a:lnTo>
                    <a:pt x="342" y="1046"/>
                  </a:lnTo>
                  <a:lnTo>
                    <a:pt x="346" y="1046"/>
                  </a:lnTo>
                  <a:lnTo>
                    <a:pt x="346" y="1049"/>
                  </a:lnTo>
                  <a:lnTo>
                    <a:pt x="346" y="1053"/>
                  </a:lnTo>
                  <a:lnTo>
                    <a:pt x="349" y="1057"/>
                  </a:lnTo>
                  <a:lnTo>
                    <a:pt x="349" y="1064"/>
                  </a:lnTo>
                  <a:lnTo>
                    <a:pt x="349" y="1071"/>
                  </a:lnTo>
                  <a:lnTo>
                    <a:pt x="349" y="1082"/>
                  </a:lnTo>
                  <a:lnTo>
                    <a:pt x="353" y="1086"/>
                  </a:lnTo>
                  <a:lnTo>
                    <a:pt x="353" y="1090"/>
                  </a:lnTo>
                  <a:lnTo>
                    <a:pt x="353" y="1101"/>
                  </a:lnTo>
                  <a:lnTo>
                    <a:pt x="353" y="1112"/>
                  </a:lnTo>
                  <a:lnTo>
                    <a:pt x="356" y="1126"/>
                  </a:lnTo>
                  <a:lnTo>
                    <a:pt x="356" y="1141"/>
                  </a:lnTo>
                  <a:lnTo>
                    <a:pt x="356" y="1145"/>
                  </a:lnTo>
                  <a:lnTo>
                    <a:pt x="356" y="1141"/>
                  </a:lnTo>
                  <a:lnTo>
                    <a:pt x="360" y="1137"/>
                  </a:lnTo>
                  <a:lnTo>
                    <a:pt x="360" y="1145"/>
                  </a:lnTo>
                  <a:lnTo>
                    <a:pt x="360" y="1119"/>
                  </a:lnTo>
                  <a:lnTo>
                    <a:pt x="360" y="1086"/>
                  </a:lnTo>
                  <a:lnTo>
                    <a:pt x="364" y="1071"/>
                  </a:lnTo>
                  <a:lnTo>
                    <a:pt x="364" y="1075"/>
                  </a:lnTo>
                  <a:lnTo>
                    <a:pt x="364" y="1064"/>
                  </a:lnTo>
                  <a:lnTo>
                    <a:pt x="364" y="1053"/>
                  </a:lnTo>
                  <a:lnTo>
                    <a:pt x="367" y="1049"/>
                  </a:lnTo>
                  <a:lnTo>
                    <a:pt x="367" y="1038"/>
                  </a:lnTo>
                  <a:lnTo>
                    <a:pt x="367" y="1020"/>
                  </a:lnTo>
                  <a:lnTo>
                    <a:pt x="367" y="998"/>
                  </a:lnTo>
                  <a:lnTo>
                    <a:pt x="371" y="969"/>
                  </a:lnTo>
                  <a:lnTo>
                    <a:pt x="371" y="972"/>
                  </a:lnTo>
                  <a:lnTo>
                    <a:pt x="371" y="1002"/>
                  </a:lnTo>
                  <a:lnTo>
                    <a:pt x="371" y="1024"/>
                  </a:lnTo>
                  <a:lnTo>
                    <a:pt x="374" y="1049"/>
                  </a:lnTo>
                  <a:lnTo>
                    <a:pt x="374" y="1064"/>
                  </a:lnTo>
                  <a:lnTo>
                    <a:pt x="374" y="1049"/>
                  </a:lnTo>
                  <a:lnTo>
                    <a:pt x="374" y="1035"/>
                  </a:lnTo>
                  <a:lnTo>
                    <a:pt x="378" y="1042"/>
                  </a:lnTo>
                  <a:lnTo>
                    <a:pt x="378" y="1053"/>
                  </a:lnTo>
                  <a:lnTo>
                    <a:pt x="378" y="1042"/>
                  </a:lnTo>
                  <a:lnTo>
                    <a:pt x="378" y="1005"/>
                  </a:lnTo>
                  <a:lnTo>
                    <a:pt x="378" y="983"/>
                  </a:lnTo>
                  <a:lnTo>
                    <a:pt x="382" y="976"/>
                  </a:lnTo>
                  <a:lnTo>
                    <a:pt x="382" y="972"/>
                  </a:lnTo>
                  <a:lnTo>
                    <a:pt x="382" y="976"/>
                  </a:lnTo>
                  <a:lnTo>
                    <a:pt x="385" y="976"/>
                  </a:lnTo>
                  <a:lnTo>
                    <a:pt x="385" y="994"/>
                  </a:lnTo>
                  <a:lnTo>
                    <a:pt x="385" y="1016"/>
                  </a:lnTo>
                  <a:lnTo>
                    <a:pt x="389" y="1031"/>
                  </a:lnTo>
                  <a:lnTo>
                    <a:pt x="389" y="1038"/>
                  </a:lnTo>
                  <a:lnTo>
                    <a:pt x="389" y="1042"/>
                  </a:lnTo>
                  <a:lnTo>
                    <a:pt x="389" y="1049"/>
                  </a:lnTo>
                  <a:lnTo>
                    <a:pt x="389" y="1064"/>
                  </a:lnTo>
                  <a:lnTo>
                    <a:pt x="392" y="1130"/>
                  </a:lnTo>
                  <a:lnTo>
                    <a:pt x="392" y="1126"/>
                  </a:lnTo>
                  <a:lnTo>
                    <a:pt x="396" y="1119"/>
                  </a:lnTo>
                  <a:lnTo>
                    <a:pt x="396" y="1123"/>
                  </a:lnTo>
                  <a:lnTo>
                    <a:pt x="396" y="1141"/>
                  </a:lnTo>
                  <a:lnTo>
                    <a:pt x="396" y="1152"/>
                  </a:lnTo>
                  <a:lnTo>
                    <a:pt x="400" y="1152"/>
                  </a:lnTo>
                  <a:lnTo>
                    <a:pt x="400" y="1145"/>
                  </a:lnTo>
                  <a:lnTo>
                    <a:pt x="400" y="1141"/>
                  </a:lnTo>
                  <a:lnTo>
                    <a:pt x="400" y="1137"/>
                  </a:lnTo>
                  <a:lnTo>
                    <a:pt x="400" y="1145"/>
                  </a:lnTo>
                  <a:lnTo>
                    <a:pt x="403" y="1145"/>
                  </a:lnTo>
                  <a:lnTo>
                    <a:pt x="403" y="1141"/>
                  </a:lnTo>
                  <a:lnTo>
                    <a:pt x="403" y="1145"/>
                  </a:lnTo>
                  <a:lnTo>
                    <a:pt x="407" y="1145"/>
                  </a:lnTo>
                  <a:lnTo>
                    <a:pt x="407" y="1137"/>
                  </a:lnTo>
                  <a:lnTo>
                    <a:pt x="407" y="1126"/>
                  </a:lnTo>
                  <a:lnTo>
                    <a:pt x="407" y="1130"/>
                  </a:lnTo>
                  <a:lnTo>
                    <a:pt x="410" y="1141"/>
                  </a:lnTo>
                  <a:lnTo>
                    <a:pt x="410" y="1152"/>
                  </a:lnTo>
                  <a:lnTo>
                    <a:pt x="410" y="1160"/>
                  </a:lnTo>
                  <a:lnTo>
                    <a:pt x="414" y="1171"/>
                  </a:lnTo>
                  <a:lnTo>
                    <a:pt x="414" y="1178"/>
                  </a:lnTo>
                  <a:lnTo>
                    <a:pt x="414" y="1174"/>
                  </a:lnTo>
                  <a:lnTo>
                    <a:pt x="414" y="1178"/>
                  </a:lnTo>
                  <a:lnTo>
                    <a:pt x="418" y="1182"/>
                  </a:lnTo>
                  <a:lnTo>
                    <a:pt x="418" y="1185"/>
                  </a:lnTo>
                  <a:lnTo>
                    <a:pt x="421" y="1185"/>
                  </a:lnTo>
                  <a:lnTo>
                    <a:pt x="421" y="1178"/>
                  </a:lnTo>
                  <a:lnTo>
                    <a:pt x="421" y="1167"/>
                  </a:lnTo>
                  <a:lnTo>
                    <a:pt x="425" y="1163"/>
                  </a:lnTo>
                  <a:lnTo>
                    <a:pt x="425" y="1167"/>
                  </a:lnTo>
                  <a:lnTo>
                    <a:pt x="428" y="1167"/>
                  </a:lnTo>
                  <a:lnTo>
                    <a:pt x="432" y="1178"/>
                  </a:lnTo>
                  <a:lnTo>
                    <a:pt x="432" y="1185"/>
                  </a:lnTo>
                  <a:lnTo>
                    <a:pt x="432" y="1196"/>
                  </a:lnTo>
                  <a:lnTo>
                    <a:pt x="432" y="1200"/>
                  </a:lnTo>
                  <a:lnTo>
                    <a:pt x="436" y="1185"/>
                  </a:lnTo>
                  <a:lnTo>
                    <a:pt x="436" y="1182"/>
                  </a:lnTo>
                  <a:lnTo>
                    <a:pt x="436" y="1178"/>
                  </a:lnTo>
                  <a:lnTo>
                    <a:pt x="436" y="1174"/>
                  </a:lnTo>
                  <a:lnTo>
                    <a:pt x="439" y="1178"/>
                  </a:lnTo>
                  <a:lnTo>
                    <a:pt x="439" y="1182"/>
                  </a:lnTo>
                  <a:lnTo>
                    <a:pt x="439" y="1178"/>
                  </a:lnTo>
                  <a:lnTo>
                    <a:pt x="443" y="1182"/>
                  </a:lnTo>
                  <a:lnTo>
                    <a:pt x="446" y="1182"/>
                  </a:lnTo>
                  <a:lnTo>
                    <a:pt x="446" y="1185"/>
                  </a:lnTo>
                  <a:lnTo>
                    <a:pt x="446" y="1189"/>
                  </a:lnTo>
                  <a:lnTo>
                    <a:pt x="450" y="1182"/>
                  </a:lnTo>
                  <a:lnTo>
                    <a:pt x="450" y="1185"/>
                  </a:lnTo>
                  <a:lnTo>
                    <a:pt x="450" y="1189"/>
                  </a:lnTo>
                  <a:lnTo>
                    <a:pt x="450" y="1193"/>
                  </a:lnTo>
                  <a:lnTo>
                    <a:pt x="454" y="1193"/>
                  </a:lnTo>
                  <a:lnTo>
                    <a:pt x="454" y="1189"/>
                  </a:lnTo>
                  <a:lnTo>
                    <a:pt x="457" y="1193"/>
                  </a:lnTo>
                  <a:lnTo>
                    <a:pt x="457" y="1189"/>
                  </a:lnTo>
                  <a:lnTo>
                    <a:pt x="457" y="1182"/>
                  </a:lnTo>
                  <a:lnTo>
                    <a:pt x="457" y="1185"/>
                  </a:lnTo>
                  <a:lnTo>
                    <a:pt x="461" y="1196"/>
                  </a:lnTo>
                  <a:lnTo>
                    <a:pt x="461" y="1200"/>
                  </a:lnTo>
                  <a:lnTo>
                    <a:pt x="464" y="1200"/>
                  </a:lnTo>
                  <a:lnTo>
                    <a:pt x="464" y="1196"/>
                  </a:lnTo>
                  <a:lnTo>
                    <a:pt x="464" y="1189"/>
                  </a:lnTo>
                  <a:lnTo>
                    <a:pt x="468" y="1174"/>
                  </a:lnTo>
                  <a:lnTo>
                    <a:pt x="468" y="1167"/>
                  </a:lnTo>
                  <a:lnTo>
                    <a:pt x="468" y="1160"/>
                  </a:lnTo>
                  <a:lnTo>
                    <a:pt x="472" y="1163"/>
                  </a:lnTo>
                  <a:lnTo>
                    <a:pt x="472" y="1171"/>
                  </a:lnTo>
                  <a:lnTo>
                    <a:pt x="472" y="1174"/>
                  </a:lnTo>
                  <a:lnTo>
                    <a:pt x="472" y="1185"/>
                  </a:lnTo>
                  <a:lnTo>
                    <a:pt x="475" y="1185"/>
                  </a:lnTo>
                  <a:lnTo>
                    <a:pt x="475" y="1189"/>
                  </a:lnTo>
                  <a:lnTo>
                    <a:pt x="475" y="1185"/>
                  </a:lnTo>
                  <a:lnTo>
                    <a:pt x="475" y="1189"/>
                  </a:lnTo>
                  <a:lnTo>
                    <a:pt x="475" y="1193"/>
                  </a:lnTo>
                  <a:lnTo>
                    <a:pt x="479" y="1196"/>
                  </a:lnTo>
                  <a:lnTo>
                    <a:pt x="479" y="1193"/>
                  </a:lnTo>
                  <a:lnTo>
                    <a:pt x="479" y="1182"/>
                  </a:lnTo>
                  <a:lnTo>
                    <a:pt x="479" y="1167"/>
                  </a:lnTo>
                  <a:lnTo>
                    <a:pt x="482" y="1167"/>
                  </a:lnTo>
                  <a:lnTo>
                    <a:pt x="482" y="1182"/>
                  </a:lnTo>
                  <a:lnTo>
                    <a:pt x="482" y="1185"/>
                  </a:lnTo>
                  <a:lnTo>
                    <a:pt x="486" y="1182"/>
                  </a:lnTo>
                  <a:lnTo>
                    <a:pt x="486" y="1185"/>
                  </a:lnTo>
                  <a:lnTo>
                    <a:pt x="486" y="1193"/>
                  </a:lnTo>
                  <a:lnTo>
                    <a:pt x="490" y="1200"/>
                  </a:lnTo>
                  <a:lnTo>
                    <a:pt x="490" y="1204"/>
                  </a:lnTo>
                  <a:lnTo>
                    <a:pt x="493" y="1207"/>
                  </a:lnTo>
                  <a:lnTo>
                    <a:pt x="493" y="1215"/>
                  </a:lnTo>
                  <a:lnTo>
                    <a:pt x="493" y="1229"/>
                  </a:lnTo>
                  <a:lnTo>
                    <a:pt x="497" y="1226"/>
                  </a:lnTo>
                  <a:lnTo>
                    <a:pt x="497" y="1204"/>
                  </a:lnTo>
                  <a:lnTo>
                    <a:pt x="497" y="1193"/>
                  </a:lnTo>
                  <a:lnTo>
                    <a:pt x="497" y="1189"/>
                  </a:lnTo>
                  <a:lnTo>
                    <a:pt x="500" y="1182"/>
                  </a:lnTo>
                  <a:lnTo>
                    <a:pt x="500" y="1185"/>
                  </a:lnTo>
                  <a:lnTo>
                    <a:pt x="504" y="1182"/>
                  </a:lnTo>
                  <a:lnTo>
                    <a:pt x="504" y="1185"/>
                  </a:lnTo>
                  <a:lnTo>
                    <a:pt x="504" y="1178"/>
                  </a:lnTo>
                  <a:lnTo>
                    <a:pt x="504" y="1182"/>
                  </a:lnTo>
                  <a:lnTo>
                    <a:pt x="508" y="1182"/>
                  </a:lnTo>
                  <a:lnTo>
                    <a:pt x="508" y="1185"/>
                  </a:lnTo>
                  <a:lnTo>
                    <a:pt x="508" y="1178"/>
                  </a:lnTo>
                  <a:lnTo>
                    <a:pt x="511" y="1178"/>
                  </a:lnTo>
                  <a:lnTo>
                    <a:pt x="511" y="1196"/>
                  </a:lnTo>
                  <a:lnTo>
                    <a:pt x="511" y="1174"/>
                  </a:lnTo>
                  <a:lnTo>
                    <a:pt x="511" y="1171"/>
                  </a:lnTo>
                  <a:lnTo>
                    <a:pt x="515" y="1156"/>
                  </a:lnTo>
                  <a:lnTo>
                    <a:pt x="515" y="1145"/>
                  </a:lnTo>
                  <a:lnTo>
                    <a:pt x="515" y="1134"/>
                  </a:lnTo>
                  <a:lnTo>
                    <a:pt x="518" y="1126"/>
                  </a:lnTo>
                  <a:lnTo>
                    <a:pt x="518" y="1123"/>
                  </a:lnTo>
                  <a:lnTo>
                    <a:pt x="518" y="1115"/>
                  </a:lnTo>
                  <a:lnTo>
                    <a:pt x="518" y="1130"/>
                  </a:lnTo>
                  <a:lnTo>
                    <a:pt x="522" y="1097"/>
                  </a:lnTo>
                  <a:lnTo>
                    <a:pt x="522" y="1060"/>
                  </a:lnTo>
                  <a:lnTo>
                    <a:pt x="522" y="1038"/>
                  </a:lnTo>
                  <a:lnTo>
                    <a:pt x="522" y="1027"/>
                  </a:lnTo>
                  <a:lnTo>
                    <a:pt x="522" y="1016"/>
                  </a:lnTo>
                  <a:lnTo>
                    <a:pt x="526" y="1046"/>
                  </a:lnTo>
                  <a:lnTo>
                    <a:pt x="526" y="1049"/>
                  </a:lnTo>
                  <a:lnTo>
                    <a:pt x="526" y="1068"/>
                  </a:lnTo>
                  <a:lnTo>
                    <a:pt x="526" y="1079"/>
                  </a:lnTo>
                  <a:lnTo>
                    <a:pt x="529" y="1101"/>
                  </a:lnTo>
                  <a:lnTo>
                    <a:pt x="529" y="1130"/>
                  </a:lnTo>
                  <a:lnTo>
                    <a:pt x="529" y="1119"/>
                  </a:lnTo>
                  <a:lnTo>
                    <a:pt x="529" y="1079"/>
                  </a:lnTo>
                  <a:lnTo>
                    <a:pt x="533" y="1097"/>
                  </a:lnTo>
                  <a:lnTo>
                    <a:pt x="533" y="1090"/>
                  </a:lnTo>
                  <a:lnTo>
                    <a:pt x="533" y="1079"/>
                  </a:lnTo>
                  <a:lnTo>
                    <a:pt x="533" y="1057"/>
                  </a:lnTo>
                  <a:lnTo>
                    <a:pt x="533" y="1042"/>
                  </a:lnTo>
                  <a:lnTo>
                    <a:pt x="536" y="1035"/>
                  </a:lnTo>
                  <a:lnTo>
                    <a:pt x="536" y="1024"/>
                  </a:lnTo>
                  <a:lnTo>
                    <a:pt x="536" y="1042"/>
                  </a:lnTo>
                  <a:lnTo>
                    <a:pt x="536" y="1068"/>
                  </a:lnTo>
                  <a:lnTo>
                    <a:pt x="540" y="1108"/>
                  </a:lnTo>
                  <a:lnTo>
                    <a:pt x="540" y="1112"/>
                  </a:lnTo>
                  <a:lnTo>
                    <a:pt x="544" y="1123"/>
                  </a:lnTo>
                  <a:lnTo>
                    <a:pt x="544" y="1137"/>
                  </a:lnTo>
                  <a:lnTo>
                    <a:pt x="544" y="1163"/>
                  </a:lnTo>
                  <a:lnTo>
                    <a:pt x="544" y="1171"/>
                  </a:lnTo>
                  <a:lnTo>
                    <a:pt x="547" y="1163"/>
                  </a:lnTo>
                  <a:lnTo>
                    <a:pt x="547" y="1167"/>
                  </a:lnTo>
                  <a:lnTo>
                    <a:pt x="547" y="1178"/>
                  </a:lnTo>
                  <a:lnTo>
                    <a:pt x="547" y="1185"/>
                  </a:lnTo>
                  <a:lnTo>
                    <a:pt x="547" y="1193"/>
                  </a:lnTo>
                  <a:lnTo>
                    <a:pt x="551" y="1196"/>
                  </a:lnTo>
                  <a:lnTo>
                    <a:pt x="551" y="1204"/>
                  </a:lnTo>
                  <a:lnTo>
                    <a:pt x="551" y="1207"/>
                  </a:lnTo>
                  <a:lnTo>
                    <a:pt x="551" y="1204"/>
                  </a:lnTo>
                  <a:lnTo>
                    <a:pt x="554" y="1204"/>
                  </a:lnTo>
                  <a:lnTo>
                    <a:pt x="554" y="1200"/>
                  </a:lnTo>
                  <a:lnTo>
                    <a:pt x="554" y="1204"/>
                  </a:lnTo>
                  <a:lnTo>
                    <a:pt x="558" y="1207"/>
                  </a:lnTo>
                  <a:lnTo>
                    <a:pt x="558" y="1211"/>
                  </a:lnTo>
                  <a:lnTo>
                    <a:pt x="558" y="1207"/>
                  </a:lnTo>
                  <a:lnTo>
                    <a:pt x="558" y="1211"/>
                  </a:lnTo>
                  <a:lnTo>
                    <a:pt x="562" y="1226"/>
                  </a:lnTo>
                  <a:lnTo>
                    <a:pt x="562" y="1193"/>
                  </a:lnTo>
                  <a:lnTo>
                    <a:pt x="562" y="1141"/>
                  </a:lnTo>
                  <a:lnTo>
                    <a:pt x="565" y="1145"/>
                  </a:lnTo>
                  <a:lnTo>
                    <a:pt x="565" y="1152"/>
                  </a:lnTo>
                  <a:lnTo>
                    <a:pt x="565" y="1167"/>
                  </a:lnTo>
                  <a:lnTo>
                    <a:pt x="565" y="1178"/>
                  </a:lnTo>
                  <a:lnTo>
                    <a:pt x="569" y="1193"/>
                  </a:lnTo>
                  <a:lnTo>
                    <a:pt x="569" y="1196"/>
                  </a:lnTo>
                  <a:lnTo>
                    <a:pt x="569" y="1193"/>
                  </a:lnTo>
                  <a:lnTo>
                    <a:pt x="569" y="1182"/>
                  </a:lnTo>
                  <a:lnTo>
                    <a:pt x="572" y="1178"/>
                  </a:lnTo>
                  <a:lnTo>
                    <a:pt x="572" y="1174"/>
                  </a:lnTo>
                  <a:lnTo>
                    <a:pt x="572" y="1163"/>
                  </a:lnTo>
                  <a:lnTo>
                    <a:pt x="572" y="1141"/>
                  </a:lnTo>
                  <a:lnTo>
                    <a:pt x="572" y="1104"/>
                  </a:lnTo>
                  <a:lnTo>
                    <a:pt x="576" y="1108"/>
                  </a:lnTo>
                  <a:lnTo>
                    <a:pt x="576" y="1130"/>
                  </a:lnTo>
                  <a:lnTo>
                    <a:pt x="576" y="1171"/>
                  </a:lnTo>
                  <a:lnTo>
                    <a:pt x="576" y="1218"/>
                  </a:lnTo>
                  <a:lnTo>
                    <a:pt x="580" y="1248"/>
                  </a:lnTo>
                  <a:lnTo>
                    <a:pt x="580" y="1255"/>
                  </a:lnTo>
                  <a:lnTo>
                    <a:pt x="580" y="1266"/>
                  </a:lnTo>
                  <a:lnTo>
                    <a:pt x="580" y="1262"/>
                  </a:lnTo>
                  <a:lnTo>
                    <a:pt x="583" y="1262"/>
                  </a:lnTo>
                  <a:lnTo>
                    <a:pt x="583" y="1270"/>
                  </a:lnTo>
                  <a:lnTo>
                    <a:pt x="583" y="1259"/>
                  </a:lnTo>
                  <a:lnTo>
                    <a:pt x="583" y="1262"/>
                  </a:lnTo>
                  <a:lnTo>
                    <a:pt x="583" y="1266"/>
                  </a:lnTo>
                  <a:lnTo>
                    <a:pt x="587" y="1270"/>
                  </a:lnTo>
                  <a:lnTo>
                    <a:pt x="587" y="1273"/>
                  </a:lnTo>
                  <a:lnTo>
                    <a:pt x="587" y="1270"/>
                  </a:lnTo>
                  <a:lnTo>
                    <a:pt x="590" y="1255"/>
                  </a:lnTo>
                  <a:lnTo>
                    <a:pt x="590" y="1259"/>
                  </a:lnTo>
                  <a:lnTo>
                    <a:pt x="590" y="1251"/>
                  </a:lnTo>
                  <a:lnTo>
                    <a:pt x="590" y="1248"/>
                  </a:lnTo>
                  <a:lnTo>
                    <a:pt x="594" y="1240"/>
                  </a:lnTo>
                  <a:lnTo>
                    <a:pt x="594" y="1237"/>
                  </a:lnTo>
                  <a:lnTo>
                    <a:pt x="594" y="1226"/>
                  </a:lnTo>
                  <a:lnTo>
                    <a:pt x="594" y="1218"/>
                  </a:lnTo>
                  <a:lnTo>
                    <a:pt x="594" y="1211"/>
                  </a:lnTo>
                  <a:lnTo>
                    <a:pt x="598" y="1196"/>
                  </a:lnTo>
                  <a:lnTo>
                    <a:pt x="598" y="1182"/>
                  </a:lnTo>
                  <a:lnTo>
                    <a:pt x="598" y="1189"/>
                  </a:lnTo>
                  <a:lnTo>
                    <a:pt x="601" y="1189"/>
                  </a:lnTo>
                  <a:lnTo>
                    <a:pt x="601" y="1182"/>
                  </a:lnTo>
                  <a:lnTo>
                    <a:pt x="601" y="1193"/>
                  </a:lnTo>
                  <a:lnTo>
                    <a:pt x="605" y="1211"/>
                  </a:lnTo>
                  <a:lnTo>
                    <a:pt x="605" y="1218"/>
                  </a:lnTo>
                  <a:lnTo>
                    <a:pt x="605" y="1229"/>
                  </a:lnTo>
                  <a:lnTo>
                    <a:pt x="605" y="1240"/>
                  </a:lnTo>
                  <a:lnTo>
                    <a:pt x="608" y="1240"/>
                  </a:lnTo>
                  <a:lnTo>
                    <a:pt x="608" y="1244"/>
                  </a:lnTo>
                  <a:lnTo>
                    <a:pt x="608" y="1240"/>
                  </a:lnTo>
                  <a:lnTo>
                    <a:pt x="608" y="1237"/>
                  </a:lnTo>
                  <a:lnTo>
                    <a:pt x="608" y="1226"/>
                  </a:lnTo>
                  <a:lnTo>
                    <a:pt x="612" y="1226"/>
                  </a:lnTo>
                  <a:lnTo>
                    <a:pt x="612" y="1328"/>
                  </a:lnTo>
                  <a:lnTo>
                    <a:pt x="612" y="1321"/>
                  </a:lnTo>
                  <a:lnTo>
                    <a:pt x="612" y="1314"/>
                  </a:lnTo>
                  <a:lnTo>
                    <a:pt x="616" y="1325"/>
                  </a:lnTo>
                  <a:lnTo>
                    <a:pt x="616" y="1332"/>
                  </a:lnTo>
                  <a:lnTo>
                    <a:pt x="616" y="1328"/>
                  </a:lnTo>
                  <a:lnTo>
                    <a:pt x="616" y="1325"/>
                  </a:lnTo>
                  <a:lnTo>
                    <a:pt x="619" y="1317"/>
                  </a:lnTo>
                  <a:lnTo>
                    <a:pt x="619" y="1314"/>
                  </a:lnTo>
                  <a:lnTo>
                    <a:pt x="619" y="1317"/>
                  </a:lnTo>
                  <a:lnTo>
                    <a:pt x="619" y="1321"/>
                  </a:lnTo>
                  <a:lnTo>
                    <a:pt x="623" y="1328"/>
                  </a:lnTo>
                  <a:lnTo>
                    <a:pt x="623" y="1347"/>
                  </a:lnTo>
                  <a:lnTo>
                    <a:pt x="623" y="1350"/>
                  </a:lnTo>
                  <a:lnTo>
                    <a:pt x="623" y="1347"/>
                  </a:lnTo>
                  <a:lnTo>
                    <a:pt x="626" y="1354"/>
                  </a:lnTo>
                  <a:lnTo>
                    <a:pt x="626" y="1358"/>
                  </a:lnTo>
                  <a:lnTo>
                    <a:pt x="626" y="1361"/>
                  </a:lnTo>
                  <a:lnTo>
                    <a:pt x="626" y="1358"/>
                  </a:lnTo>
                  <a:lnTo>
                    <a:pt x="630" y="1354"/>
                  </a:lnTo>
                  <a:lnTo>
                    <a:pt x="630" y="1350"/>
                  </a:lnTo>
                  <a:lnTo>
                    <a:pt x="630" y="1354"/>
                  </a:lnTo>
                  <a:lnTo>
                    <a:pt x="634" y="1358"/>
                  </a:lnTo>
                  <a:lnTo>
                    <a:pt x="634" y="1354"/>
                  </a:lnTo>
                  <a:lnTo>
                    <a:pt x="634" y="1343"/>
                  </a:lnTo>
                  <a:lnTo>
                    <a:pt x="634" y="1328"/>
                  </a:lnTo>
                  <a:lnTo>
                    <a:pt x="637" y="1336"/>
                  </a:lnTo>
                  <a:lnTo>
                    <a:pt x="637" y="1350"/>
                  </a:lnTo>
                  <a:lnTo>
                    <a:pt x="637" y="1358"/>
                  </a:lnTo>
                  <a:lnTo>
                    <a:pt x="637" y="1361"/>
                  </a:lnTo>
                  <a:lnTo>
                    <a:pt x="641" y="1361"/>
                  </a:lnTo>
                  <a:lnTo>
                    <a:pt x="641" y="1365"/>
                  </a:lnTo>
                  <a:lnTo>
                    <a:pt x="644" y="1361"/>
                  </a:lnTo>
                  <a:lnTo>
                    <a:pt x="644" y="1358"/>
                  </a:lnTo>
                  <a:lnTo>
                    <a:pt x="644" y="1361"/>
                  </a:lnTo>
                  <a:lnTo>
                    <a:pt x="648" y="1358"/>
                  </a:lnTo>
                  <a:lnTo>
                    <a:pt x="648" y="1354"/>
                  </a:lnTo>
                  <a:lnTo>
                    <a:pt x="648" y="1350"/>
                  </a:lnTo>
                  <a:lnTo>
                    <a:pt x="652" y="1350"/>
                  </a:lnTo>
                  <a:lnTo>
                    <a:pt x="652" y="1347"/>
                  </a:lnTo>
                  <a:lnTo>
                    <a:pt x="652" y="1336"/>
                  </a:lnTo>
                  <a:lnTo>
                    <a:pt x="655" y="1328"/>
                  </a:lnTo>
                  <a:lnTo>
                    <a:pt x="655" y="1336"/>
                  </a:lnTo>
                  <a:lnTo>
                    <a:pt x="655" y="1343"/>
                  </a:lnTo>
                  <a:lnTo>
                    <a:pt x="659" y="1347"/>
                  </a:lnTo>
                  <a:lnTo>
                    <a:pt x="659" y="1350"/>
                  </a:lnTo>
                  <a:lnTo>
                    <a:pt x="662" y="1347"/>
                  </a:lnTo>
                  <a:lnTo>
                    <a:pt x="662" y="1350"/>
                  </a:lnTo>
                  <a:lnTo>
                    <a:pt x="662" y="1354"/>
                  </a:lnTo>
                  <a:lnTo>
                    <a:pt x="666" y="1354"/>
                  </a:lnTo>
                  <a:lnTo>
                    <a:pt x="666" y="1350"/>
                  </a:lnTo>
                  <a:lnTo>
                    <a:pt x="670" y="1347"/>
                  </a:lnTo>
                  <a:lnTo>
                    <a:pt x="670" y="1350"/>
                  </a:lnTo>
                  <a:lnTo>
                    <a:pt x="670" y="1354"/>
                  </a:lnTo>
                  <a:lnTo>
                    <a:pt x="673" y="1354"/>
                  </a:lnTo>
                  <a:lnTo>
                    <a:pt x="673" y="1350"/>
                  </a:lnTo>
                  <a:lnTo>
                    <a:pt x="677" y="1350"/>
                  </a:lnTo>
                  <a:lnTo>
                    <a:pt x="677" y="1347"/>
                  </a:lnTo>
                  <a:lnTo>
                    <a:pt x="677" y="1339"/>
                  </a:lnTo>
                  <a:lnTo>
                    <a:pt x="680" y="1336"/>
                  </a:lnTo>
                  <a:lnTo>
                    <a:pt x="680" y="1339"/>
                  </a:lnTo>
                  <a:lnTo>
                    <a:pt x="680" y="1336"/>
                  </a:lnTo>
                  <a:lnTo>
                    <a:pt x="680" y="1328"/>
                  </a:lnTo>
                  <a:lnTo>
                    <a:pt x="680" y="1321"/>
                  </a:lnTo>
                  <a:lnTo>
                    <a:pt x="684" y="1317"/>
                  </a:lnTo>
                  <a:lnTo>
                    <a:pt x="684" y="1295"/>
                  </a:lnTo>
                  <a:lnTo>
                    <a:pt x="684" y="1284"/>
                  </a:lnTo>
                  <a:lnTo>
                    <a:pt x="684" y="1277"/>
                  </a:lnTo>
                  <a:lnTo>
                    <a:pt x="688" y="1251"/>
                  </a:lnTo>
                  <a:lnTo>
                    <a:pt x="688" y="1248"/>
                  </a:lnTo>
                  <a:lnTo>
                    <a:pt x="688" y="1255"/>
                  </a:lnTo>
                  <a:lnTo>
                    <a:pt x="688" y="1262"/>
                  </a:lnTo>
                  <a:lnTo>
                    <a:pt x="691" y="1259"/>
                  </a:lnTo>
                  <a:lnTo>
                    <a:pt x="691" y="1255"/>
                  </a:lnTo>
                  <a:lnTo>
                    <a:pt x="691" y="1266"/>
                  </a:lnTo>
                  <a:lnTo>
                    <a:pt x="691" y="1303"/>
                  </a:lnTo>
                  <a:lnTo>
                    <a:pt x="691" y="1336"/>
                  </a:lnTo>
                  <a:lnTo>
                    <a:pt x="695" y="1339"/>
                  </a:lnTo>
                  <a:lnTo>
                    <a:pt x="698" y="1339"/>
                  </a:lnTo>
                  <a:lnTo>
                    <a:pt x="698" y="1343"/>
                  </a:lnTo>
                  <a:lnTo>
                    <a:pt x="698" y="1339"/>
                  </a:lnTo>
                  <a:lnTo>
                    <a:pt x="698" y="1336"/>
                  </a:lnTo>
                  <a:lnTo>
                    <a:pt x="702" y="1343"/>
                  </a:lnTo>
                  <a:lnTo>
                    <a:pt x="702" y="1347"/>
                  </a:lnTo>
                  <a:lnTo>
                    <a:pt x="702" y="1343"/>
                  </a:lnTo>
                  <a:lnTo>
                    <a:pt x="702" y="1336"/>
                  </a:lnTo>
                  <a:lnTo>
                    <a:pt x="706" y="1328"/>
                  </a:lnTo>
                  <a:lnTo>
                    <a:pt x="706" y="1325"/>
                  </a:lnTo>
                  <a:lnTo>
                    <a:pt x="709" y="1325"/>
                  </a:lnTo>
                  <a:lnTo>
                    <a:pt x="709" y="1314"/>
                  </a:lnTo>
                  <a:lnTo>
                    <a:pt x="709" y="1277"/>
                  </a:lnTo>
                  <a:lnTo>
                    <a:pt x="709" y="1229"/>
                  </a:lnTo>
                  <a:lnTo>
                    <a:pt x="713" y="1204"/>
                  </a:lnTo>
                  <a:lnTo>
                    <a:pt x="713" y="1185"/>
                  </a:lnTo>
                  <a:lnTo>
                    <a:pt x="713" y="1171"/>
                  </a:lnTo>
                  <a:lnTo>
                    <a:pt x="713" y="1167"/>
                  </a:lnTo>
                  <a:lnTo>
                    <a:pt x="716" y="1174"/>
                  </a:lnTo>
                  <a:lnTo>
                    <a:pt x="716" y="1160"/>
                  </a:lnTo>
                  <a:lnTo>
                    <a:pt x="716" y="1152"/>
                  </a:lnTo>
                  <a:lnTo>
                    <a:pt x="716" y="1145"/>
                  </a:lnTo>
                  <a:lnTo>
                    <a:pt x="716" y="1130"/>
                  </a:lnTo>
                  <a:lnTo>
                    <a:pt x="720" y="1119"/>
                  </a:lnTo>
                  <a:lnTo>
                    <a:pt x="720" y="1130"/>
                  </a:lnTo>
                  <a:lnTo>
                    <a:pt x="720" y="1148"/>
                  </a:lnTo>
                  <a:lnTo>
                    <a:pt x="720" y="1178"/>
                  </a:lnTo>
                  <a:lnTo>
                    <a:pt x="724" y="1215"/>
                  </a:lnTo>
                  <a:lnTo>
                    <a:pt x="724" y="1229"/>
                  </a:lnTo>
                  <a:lnTo>
                    <a:pt x="724" y="1233"/>
                  </a:lnTo>
                  <a:lnTo>
                    <a:pt x="724" y="1240"/>
                  </a:lnTo>
                  <a:lnTo>
                    <a:pt x="727" y="1237"/>
                  </a:lnTo>
                  <a:lnTo>
                    <a:pt x="727" y="1229"/>
                  </a:lnTo>
                  <a:lnTo>
                    <a:pt x="727" y="1218"/>
                  </a:lnTo>
                  <a:lnTo>
                    <a:pt x="727" y="1240"/>
                  </a:lnTo>
                  <a:lnTo>
                    <a:pt x="731" y="1251"/>
                  </a:lnTo>
                  <a:lnTo>
                    <a:pt x="731" y="1255"/>
                  </a:lnTo>
                  <a:lnTo>
                    <a:pt x="731" y="1251"/>
                  </a:lnTo>
                  <a:lnTo>
                    <a:pt x="734" y="1255"/>
                  </a:lnTo>
                  <a:lnTo>
                    <a:pt x="734" y="1248"/>
                  </a:lnTo>
                  <a:lnTo>
                    <a:pt x="734" y="1240"/>
                  </a:lnTo>
                  <a:lnTo>
                    <a:pt x="738" y="1251"/>
                  </a:lnTo>
                  <a:lnTo>
                    <a:pt x="738" y="1255"/>
                  </a:lnTo>
                  <a:lnTo>
                    <a:pt x="738" y="1248"/>
                  </a:lnTo>
                  <a:lnTo>
                    <a:pt x="738" y="1226"/>
                  </a:lnTo>
                  <a:lnTo>
                    <a:pt x="742" y="1207"/>
                  </a:lnTo>
                  <a:lnTo>
                    <a:pt x="742" y="1204"/>
                  </a:lnTo>
                  <a:lnTo>
                    <a:pt x="742" y="1196"/>
                  </a:lnTo>
                  <a:lnTo>
                    <a:pt x="742" y="1193"/>
                  </a:lnTo>
                  <a:lnTo>
                    <a:pt x="742" y="1204"/>
                  </a:lnTo>
                  <a:lnTo>
                    <a:pt x="745" y="1204"/>
                  </a:lnTo>
                  <a:lnTo>
                    <a:pt x="745" y="1207"/>
                  </a:lnTo>
                  <a:lnTo>
                    <a:pt x="745" y="1215"/>
                  </a:lnTo>
                  <a:lnTo>
                    <a:pt x="749" y="1215"/>
                  </a:lnTo>
                  <a:lnTo>
                    <a:pt x="752" y="1215"/>
                  </a:lnTo>
                  <a:lnTo>
                    <a:pt x="756" y="1215"/>
                  </a:lnTo>
                  <a:lnTo>
                    <a:pt x="756" y="1211"/>
                  </a:lnTo>
                  <a:lnTo>
                    <a:pt x="756" y="1193"/>
                  </a:lnTo>
                  <a:lnTo>
                    <a:pt x="760" y="1182"/>
                  </a:lnTo>
                  <a:lnTo>
                    <a:pt x="760" y="1193"/>
                  </a:lnTo>
                  <a:lnTo>
                    <a:pt x="760" y="1204"/>
                  </a:lnTo>
                  <a:lnTo>
                    <a:pt x="760" y="1207"/>
                  </a:lnTo>
                  <a:lnTo>
                    <a:pt x="763" y="1174"/>
                  </a:lnTo>
                  <a:lnTo>
                    <a:pt x="763" y="1075"/>
                  </a:lnTo>
                  <a:lnTo>
                    <a:pt x="763" y="1020"/>
                  </a:lnTo>
                  <a:lnTo>
                    <a:pt x="767" y="1020"/>
                  </a:lnTo>
                  <a:lnTo>
                    <a:pt x="767" y="1013"/>
                  </a:lnTo>
                  <a:lnTo>
                    <a:pt x="767" y="994"/>
                  </a:lnTo>
                  <a:lnTo>
                    <a:pt x="767" y="969"/>
                  </a:lnTo>
                  <a:lnTo>
                    <a:pt x="767" y="914"/>
                  </a:lnTo>
                  <a:lnTo>
                    <a:pt x="770" y="899"/>
                  </a:lnTo>
                  <a:lnTo>
                    <a:pt x="774" y="899"/>
                  </a:lnTo>
                  <a:lnTo>
                    <a:pt x="774" y="892"/>
                  </a:lnTo>
                  <a:lnTo>
                    <a:pt x="774" y="866"/>
                  </a:lnTo>
                  <a:lnTo>
                    <a:pt x="774" y="851"/>
                  </a:lnTo>
                  <a:lnTo>
                    <a:pt x="778" y="840"/>
                  </a:lnTo>
                  <a:lnTo>
                    <a:pt x="778" y="826"/>
                  </a:lnTo>
                  <a:lnTo>
                    <a:pt x="778" y="785"/>
                  </a:lnTo>
                  <a:lnTo>
                    <a:pt x="778" y="694"/>
                  </a:lnTo>
                  <a:lnTo>
                    <a:pt x="781" y="657"/>
                  </a:lnTo>
                  <a:lnTo>
                    <a:pt x="785" y="657"/>
                  </a:lnTo>
                  <a:lnTo>
                    <a:pt x="785" y="660"/>
                  </a:lnTo>
                  <a:lnTo>
                    <a:pt x="785" y="668"/>
                  </a:lnTo>
                  <a:lnTo>
                    <a:pt x="788" y="642"/>
                  </a:lnTo>
                  <a:lnTo>
                    <a:pt x="788" y="550"/>
                  </a:lnTo>
                  <a:lnTo>
                    <a:pt x="788" y="499"/>
                  </a:lnTo>
                  <a:lnTo>
                    <a:pt x="788" y="495"/>
                  </a:lnTo>
                  <a:lnTo>
                    <a:pt x="792" y="495"/>
                  </a:lnTo>
                  <a:lnTo>
                    <a:pt x="792" y="499"/>
                  </a:lnTo>
                  <a:lnTo>
                    <a:pt x="792" y="495"/>
                  </a:lnTo>
                  <a:lnTo>
                    <a:pt x="792" y="484"/>
                  </a:lnTo>
                  <a:lnTo>
                    <a:pt x="796" y="473"/>
                  </a:lnTo>
                  <a:lnTo>
                    <a:pt x="796" y="470"/>
                  </a:lnTo>
                  <a:lnTo>
                    <a:pt x="796" y="433"/>
                  </a:lnTo>
                  <a:lnTo>
                    <a:pt x="796" y="440"/>
                  </a:lnTo>
                  <a:lnTo>
                    <a:pt x="799" y="558"/>
                  </a:lnTo>
                  <a:lnTo>
                    <a:pt x="799" y="694"/>
                  </a:lnTo>
                  <a:lnTo>
                    <a:pt x="799" y="734"/>
                  </a:lnTo>
                  <a:lnTo>
                    <a:pt x="799" y="763"/>
                  </a:lnTo>
                  <a:lnTo>
                    <a:pt x="803" y="760"/>
                  </a:lnTo>
                  <a:lnTo>
                    <a:pt x="803" y="734"/>
                  </a:lnTo>
                  <a:lnTo>
                    <a:pt x="803" y="712"/>
                  </a:lnTo>
                  <a:lnTo>
                    <a:pt x="803" y="690"/>
                  </a:lnTo>
                  <a:lnTo>
                    <a:pt x="806" y="657"/>
                  </a:lnTo>
                  <a:lnTo>
                    <a:pt x="806" y="539"/>
                  </a:lnTo>
                  <a:lnTo>
                    <a:pt x="806" y="437"/>
                  </a:lnTo>
                  <a:lnTo>
                    <a:pt x="810" y="433"/>
                  </a:lnTo>
                  <a:lnTo>
                    <a:pt x="810" y="422"/>
                  </a:lnTo>
                  <a:lnTo>
                    <a:pt x="810" y="426"/>
                  </a:lnTo>
                  <a:lnTo>
                    <a:pt x="810" y="437"/>
                  </a:lnTo>
                  <a:lnTo>
                    <a:pt x="814" y="444"/>
                  </a:lnTo>
                  <a:lnTo>
                    <a:pt x="814" y="448"/>
                  </a:lnTo>
                  <a:lnTo>
                    <a:pt x="814" y="444"/>
                  </a:lnTo>
                  <a:lnTo>
                    <a:pt x="814" y="440"/>
                  </a:lnTo>
                  <a:lnTo>
                    <a:pt x="814" y="433"/>
                  </a:lnTo>
                  <a:lnTo>
                    <a:pt x="817" y="466"/>
                  </a:lnTo>
                  <a:lnTo>
                    <a:pt x="817" y="499"/>
                  </a:lnTo>
                  <a:lnTo>
                    <a:pt x="817" y="437"/>
                  </a:lnTo>
                  <a:lnTo>
                    <a:pt x="817" y="407"/>
                  </a:lnTo>
                  <a:lnTo>
                    <a:pt x="821" y="378"/>
                  </a:lnTo>
                  <a:lnTo>
                    <a:pt x="821" y="371"/>
                  </a:lnTo>
                  <a:lnTo>
                    <a:pt x="821" y="352"/>
                  </a:lnTo>
                  <a:lnTo>
                    <a:pt x="821" y="334"/>
                  </a:lnTo>
                  <a:lnTo>
                    <a:pt x="824" y="301"/>
                  </a:lnTo>
                  <a:lnTo>
                    <a:pt x="824" y="275"/>
                  </a:lnTo>
                  <a:lnTo>
                    <a:pt x="824" y="290"/>
                  </a:lnTo>
                  <a:lnTo>
                    <a:pt x="824" y="297"/>
                  </a:lnTo>
                  <a:lnTo>
                    <a:pt x="824" y="294"/>
                  </a:lnTo>
                  <a:lnTo>
                    <a:pt x="828" y="297"/>
                  </a:lnTo>
                  <a:lnTo>
                    <a:pt x="828" y="323"/>
                  </a:lnTo>
                  <a:lnTo>
                    <a:pt x="828" y="418"/>
                  </a:lnTo>
                  <a:lnTo>
                    <a:pt x="828" y="569"/>
                  </a:lnTo>
                  <a:lnTo>
                    <a:pt x="832" y="631"/>
                  </a:lnTo>
                  <a:lnTo>
                    <a:pt x="832" y="642"/>
                  </a:lnTo>
                  <a:lnTo>
                    <a:pt x="832" y="657"/>
                  </a:lnTo>
                  <a:lnTo>
                    <a:pt x="832" y="723"/>
                  </a:lnTo>
                  <a:lnTo>
                    <a:pt x="835" y="826"/>
                  </a:lnTo>
                  <a:lnTo>
                    <a:pt x="835" y="892"/>
                  </a:lnTo>
                  <a:lnTo>
                    <a:pt x="835" y="877"/>
                  </a:lnTo>
                  <a:lnTo>
                    <a:pt x="835" y="734"/>
                  </a:lnTo>
                  <a:lnTo>
                    <a:pt x="839" y="594"/>
                  </a:lnTo>
                  <a:lnTo>
                    <a:pt x="839" y="569"/>
                  </a:lnTo>
                  <a:lnTo>
                    <a:pt x="839" y="558"/>
                  </a:lnTo>
                  <a:lnTo>
                    <a:pt x="839" y="624"/>
                  </a:lnTo>
                  <a:lnTo>
                    <a:pt x="839" y="712"/>
                  </a:lnTo>
                  <a:lnTo>
                    <a:pt x="842" y="734"/>
                  </a:lnTo>
                  <a:lnTo>
                    <a:pt x="842" y="723"/>
                  </a:lnTo>
                  <a:lnTo>
                    <a:pt x="842" y="719"/>
                  </a:lnTo>
                  <a:lnTo>
                    <a:pt x="846" y="730"/>
                  </a:lnTo>
                  <a:lnTo>
                    <a:pt x="846" y="752"/>
                  </a:lnTo>
                  <a:lnTo>
                    <a:pt x="846" y="741"/>
                  </a:lnTo>
                  <a:lnTo>
                    <a:pt x="850" y="734"/>
                  </a:lnTo>
                  <a:lnTo>
                    <a:pt x="850" y="730"/>
                  </a:lnTo>
                  <a:lnTo>
                    <a:pt x="850" y="723"/>
                  </a:lnTo>
                  <a:lnTo>
                    <a:pt x="850" y="701"/>
                  </a:lnTo>
                  <a:lnTo>
                    <a:pt x="850" y="705"/>
                  </a:lnTo>
                  <a:lnTo>
                    <a:pt x="853" y="727"/>
                  </a:lnTo>
                  <a:lnTo>
                    <a:pt x="853" y="738"/>
                  </a:lnTo>
                  <a:lnTo>
                    <a:pt x="853" y="745"/>
                  </a:lnTo>
                  <a:lnTo>
                    <a:pt x="853" y="760"/>
                  </a:lnTo>
                  <a:lnTo>
                    <a:pt x="857" y="763"/>
                  </a:lnTo>
                  <a:lnTo>
                    <a:pt x="857" y="749"/>
                  </a:lnTo>
                  <a:lnTo>
                    <a:pt x="857" y="730"/>
                  </a:lnTo>
                  <a:lnTo>
                    <a:pt x="857" y="716"/>
                  </a:lnTo>
                  <a:lnTo>
                    <a:pt x="860" y="716"/>
                  </a:lnTo>
                  <a:lnTo>
                    <a:pt x="860" y="723"/>
                  </a:lnTo>
                  <a:lnTo>
                    <a:pt x="860" y="730"/>
                  </a:lnTo>
                  <a:lnTo>
                    <a:pt x="860" y="749"/>
                  </a:lnTo>
                  <a:lnTo>
                    <a:pt x="860" y="815"/>
                  </a:lnTo>
                  <a:lnTo>
                    <a:pt x="864" y="914"/>
                  </a:lnTo>
                  <a:lnTo>
                    <a:pt x="864" y="972"/>
                  </a:lnTo>
                  <a:lnTo>
                    <a:pt x="864" y="1009"/>
                  </a:lnTo>
                  <a:lnTo>
                    <a:pt x="864" y="1027"/>
                  </a:lnTo>
                  <a:lnTo>
                    <a:pt x="868" y="1046"/>
                  </a:lnTo>
                  <a:lnTo>
                    <a:pt x="868" y="1031"/>
                  </a:lnTo>
                  <a:lnTo>
                    <a:pt x="868" y="1035"/>
                  </a:lnTo>
                  <a:lnTo>
                    <a:pt x="868" y="1064"/>
                  </a:lnTo>
                  <a:lnTo>
                    <a:pt x="871" y="1049"/>
                  </a:lnTo>
                  <a:lnTo>
                    <a:pt x="871" y="1016"/>
                  </a:lnTo>
                  <a:lnTo>
                    <a:pt x="871" y="1005"/>
                  </a:lnTo>
                  <a:lnTo>
                    <a:pt x="871" y="1013"/>
                  </a:lnTo>
                  <a:lnTo>
                    <a:pt x="875" y="1009"/>
                  </a:lnTo>
                  <a:lnTo>
                    <a:pt x="875" y="1005"/>
                  </a:lnTo>
                  <a:lnTo>
                    <a:pt x="875" y="1035"/>
                  </a:lnTo>
                  <a:lnTo>
                    <a:pt x="875" y="1090"/>
                  </a:lnTo>
                  <a:lnTo>
                    <a:pt x="875" y="1112"/>
                  </a:lnTo>
                  <a:lnTo>
                    <a:pt x="878" y="1137"/>
                  </a:lnTo>
                  <a:lnTo>
                    <a:pt x="878" y="1141"/>
                  </a:lnTo>
                  <a:lnTo>
                    <a:pt x="878" y="1145"/>
                  </a:lnTo>
                  <a:lnTo>
                    <a:pt x="878" y="1141"/>
                  </a:lnTo>
                  <a:lnTo>
                    <a:pt x="882" y="1126"/>
                  </a:lnTo>
                  <a:lnTo>
                    <a:pt x="882" y="1108"/>
                  </a:lnTo>
                  <a:lnTo>
                    <a:pt x="882" y="1090"/>
                  </a:lnTo>
                  <a:lnTo>
                    <a:pt x="882" y="1086"/>
                  </a:lnTo>
                  <a:lnTo>
                    <a:pt x="886" y="1086"/>
                  </a:lnTo>
                  <a:lnTo>
                    <a:pt x="886" y="1075"/>
                  </a:lnTo>
                  <a:lnTo>
                    <a:pt x="886" y="1057"/>
                  </a:lnTo>
                  <a:lnTo>
                    <a:pt x="886" y="1071"/>
                  </a:lnTo>
                  <a:lnTo>
                    <a:pt x="886" y="1068"/>
                  </a:lnTo>
                  <a:lnTo>
                    <a:pt x="889" y="1060"/>
                  </a:lnTo>
                  <a:lnTo>
                    <a:pt x="889" y="1049"/>
                  </a:lnTo>
                  <a:lnTo>
                    <a:pt x="889" y="1009"/>
                  </a:lnTo>
                  <a:lnTo>
                    <a:pt x="889" y="950"/>
                  </a:lnTo>
                  <a:lnTo>
                    <a:pt x="893" y="903"/>
                  </a:lnTo>
                  <a:lnTo>
                    <a:pt x="893" y="804"/>
                  </a:lnTo>
                  <a:lnTo>
                    <a:pt x="893" y="598"/>
                  </a:lnTo>
                  <a:lnTo>
                    <a:pt x="893" y="356"/>
                  </a:lnTo>
                  <a:lnTo>
                    <a:pt x="896" y="172"/>
                  </a:lnTo>
                  <a:lnTo>
                    <a:pt x="896" y="48"/>
                  </a:lnTo>
                  <a:lnTo>
                    <a:pt x="896" y="0"/>
                  </a:lnTo>
                  <a:lnTo>
                    <a:pt x="896" y="44"/>
                  </a:lnTo>
                  <a:lnTo>
                    <a:pt x="900" y="180"/>
                  </a:lnTo>
                  <a:lnTo>
                    <a:pt x="900" y="253"/>
                  </a:lnTo>
                  <a:lnTo>
                    <a:pt x="900" y="308"/>
                  </a:lnTo>
                  <a:lnTo>
                    <a:pt x="900" y="451"/>
                  </a:lnTo>
                  <a:lnTo>
                    <a:pt x="900" y="642"/>
                  </a:lnTo>
                  <a:lnTo>
                    <a:pt x="904" y="862"/>
                  </a:lnTo>
                  <a:lnTo>
                    <a:pt x="904" y="1049"/>
                  </a:lnTo>
                  <a:lnTo>
                    <a:pt x="904" y="1156"/>
                  </a:lnTo>
                  <a:lnTo>
                    <a:pt x="904" y="1171"/>
                  </a:lnTo>
                  <a:lnTo>
                    <a:pt x="907" y="1182"/>
                  </a:lnTo>
                  <a:lnTo>
                    <a:pt x="907" y="1218"/>
                  </a:lnTo>
                  <a:lnTo>
                    <a:pt x="907" y="1240"/>
                  </a:lnTo>
                  <a:lnTo>
                    <a:pt x="907" y="1248"/>
                  </a:lnTo>
                  <a:lnTo>
                    <a:pt x="911" y="1251"/>
                  </a:lnTo>
                  <a:lnTo>
                    <a:pt x="911" y="1244"/>
                  </a:lnTo>
                  <a:lnTo>
                    <a:pt x="911" y="1226"/>
                  </a:lnTo>
                  <a:lnTo>
                    <a:pt x="911" y="1218"/>
                  </a:lnTo>
                  <a:lnTo>
                    <a:pt x="911" y="1204"/>
                  </a:lnTo>
                  <a:lnTo>
                    <a:pt x="914" y="1200"/>
                  </a:lnTo>
                  <a:lnTo>
                    <a:pt x="914" y="1211"/>
                  </a:lnTo>
                  <a:lnTo>
                    <a:pt x="914" y="1215"/>
                  </a:lnTo>
                  <a:lnTo>
                    <a:pt x="914" y="1229"/>
                  </a:lnTo>
                  <a:lnTo>
                    <a:pt x="918" y="1240"/>
                  </a:lnTo>
                  <a:lnTo>
                    <a:pt x="918" y="1229"/>
                  </a:lnTo>
                  <a:lnTo>
                    <a:pt x="918" y="1380"/>
                  </a:lnTo>
                  <a:lnTo>
                    <a:pt x="922" y="1380"/>
                  </a:lnTo>
                  <a:lnTo>
                    <a:pt x="925" y="1380"/>
                  </a:lnTo>
                  <a:lnTo>
                    <a:pt x="929" y="1380"/>
                  </a:lnTo>
                  <a:lnTo>
                    <a:pt x="929" y="1383"/>
                  </a:lnTo>
                  <a:lnTo>
                    <a:pt x="932" y="1383"/>
                  </a:lnTo>
                  <a:lnTo>
                    <a:pt x="932" y="1380"/>
                  </a:lnTo>
                  <a:lnTo>
                    <a:pt x="936" y="1376"/>
                  </a:lnTo>
                  <a:lnTo>
                    <a:pt x="936" y="1380"/>
                  </a:lnTo>
                  <a:lnTo>
                    <a:pt x="936" y="1376"/>
                  </a:lnTo>
                  <a:lnTo>
                    <a:pt x="936" y="1372"/>
                  </a:lnTo>
                  <a:lnTo>
                    <a:pt x="940" y="1372"/>
                  </a:lnTo>
                  <a:lnTo>
                    <a:pt x="940" y="1376"/>
                  </a:lnTo>
                  <a:lnTo>
                    <a:pt x="943" y="1376"/>
                  </a:lnTo>
                  <a:lnTo>
                    <a:pt x="943" y="1372"/>
                  </a:lnTo>
                  <a:lnTo>
                    <a:pt x="943" y="1376"/>
                  </a:lnTo>
                  <a:lnTo>
                    <a:pt x="943" y="1380"/>
                  </a:lnTo>
                  <a:lnTo>
                    <a:pt x="947" y="1380"/>
                  </a:lnTo>
                  <a:lnTo>
                    <a:pt x="950" y="1380"/>
                  </a:lnTo>
                  <a:lnTo>
                    <a:pt x="950" y="1376"/>
                  </a:lnTo>
                  <a:lnTo>
                    <a:pt x="954" y="1376"/>
                  </a:lnTo>
                  <a:lnTo>
                    <a:pt x="954" y="1372"/>
                  </a:lnTo>
                  <a:lnTo>
                    <a:pt x="954" y="1365"/>
                  </a:lnTo>
                  <a:lnTo>
                    <a:pt x="958" y="1343"/>
                  </a:lnTo>
                  <a:lnTo>
                    <a:pt x="958" y="1288"/>
                  </a:lnTo>
                  <a:lnTo>
                    <a:pt x="958" y="1273"/>
                  </a:lnTo>
                  <a:lnTo>
                    <a:pt x="958" y="1262"/>
                  </a:lnTo>
                  <a:lnTo>
                    <a:pt x="958" y="1240"/>
                  </a:lnTo>
                  <a:lnTo>
                    <a:pt x="961" y="1222"/>
                  </a:lnTo>
                  <a:lnTo>
                    <a:pt x="961" y="1215"/>
                  </a:lnTo>
                  <a:lnTo>
                    <a:pt x="961" y="1211"/>
                  </a:lnTo>
                  <a:lnTo>
                    <a:pt x="961" y="1200"/>
                  </a:lnTo>
                  <a:lnTo>
                    <a:pt x="965" y="1196"/>
                  </a:lnTo>
                  <a:lnTo>
                    <a:pt x="968" y="1204"/>
                  </a:lnTo>
                  <a:lnTo>
                    <a:pt x="968" y="1200"/>
                  </a:lnTo>
                  <a:lnTo>
                    <a:pt x="968" y="1189"/>
                  </a:lnTo>
                  <a:lnTo>
                    <a:pt x="968" y="1182"/>
                  </a:lnTo>
                  <a:lnTo>
                    <a:pt x="972" y="1196"/>
                  </a:lnTo>
                  <a:lnTo>
                    <a:pt x="972" y="1215"/>
                  </a:lnTo>
                  <a:lnTo>
                    <a:pt x="972" y="1218"/>
                  </a:lnTo>
                  <a:lnTo>
                    <a:pt x="972" y="1222"/>
                  </a:lnTo>
                  <a:lnTo>
                    <a:pt x="972" y="1229"/>
                  </a:lnTo>
                  <a:lnTo>
                    <a:pt x="976" y="1229"/>
                  </a:lnTo>
                  <a:lnTo>
                    <a:pt x="976" y="1233"/>
                  </a:lnTo>
                  <a:lnTo>
                    <a:pt x="979" y="1244"/>
                  </a:lnTo>
                  <a:lnTo>
                    <a:pt x="979" y="1248"/>
                  </a:lnTo>
                  <a:lnTo>
                    <a:pt x="983" y="1251"/>
                  </a:lnTo>
                  <a:lnTo>
                    <a:pt x="983" y="1262"/>
                  </a:lnTo>
                  <a:lnTo>
                    <a:pt x="983" y="1277"/>
                  </a:lnTo>
                  <a:lnTo>
                    <a:pt x="983" y="1288"/>
                  </a:lnTo>
                  <a:lnTo>
                    <a:pt x="983" y="1292"/>
                  </a:lnTo>
                  <a:lnTo>
                    <a:pt x="986" y="1288"/>
                  </a:lnTo>
                  <a:lnTo>
                    <a:pt x="986" y="1295"/>
                  </a:lnTo>
                  <a:lnTo>
                    <a:pt x="986" y="1299"/>
                  </a:lnTo>
                  <a:lnTo>
                    <a:pt x="990" y="1303"/>
                  </a:lnTo>
                  <a:lnTo>
                    <a:pt x="990" y="1306"/>
                  </a:lnTo>
                  <a:lnTo>
                    <a:pt x="990" y="1314"/>
                  </a:lnTo>
                  <a:lnTo>
                    <a:pt x="990" y="1321"/>
                  </a:lnTo>
                  <a:lnTo>
                    <a:pt x="994" y="1325"/>
                  </a:lnTo>
                  <a:lnTo>
                    <a:pt x="994" y="1332"/>
                  </a:lnTo>
                  <a:lnTo>
                    <a:pt x="994" y="1336"/>
                  </a:lnTo>
                  <a:lnTo>
                    <a:pt x="997" y="1332"/>
                  </a:lnTo>
                  <a:lnTo>
                    <a:pt x="997" y="1321"/>
                  </a:lnTo>
                  <a:lnTo>
                    <a:pt x="997" y="1306"/>
                  </a:lnTo>
                  <a:lnTo>
                    <a:pt x="997" y="1299"/>
                  </a:lnTo>
                  <a:lnTo>
                    <a:pt x="997" y="1295"/>
                  </a:lnTo>
                  <a:lnTo>
                    <a:pt x="1001" y="1299"/>
                  </a:lnTo>
                  <a:lnTo>
                    <a:pt x="1001" y="1281"/>
                  </a:lnTo>
                  <a:lnTo>
                    <a:pt x="1001" y="1270"/>
                  </a:lnTo>
                  <a:lnTo>
                    <a:pt x="1004" y="1270"/>
                  </a:lnTo>
                  <a:lnTo>
                    <a:pt x="1004" y="1262"/>
                  </a:lnTo>
                  <a:lnTo>
                    <a:pt x="1004" y="1255"/>
                  </a:lnTo>
                </a:path>
              </a:pathLst>
            </a:custGeom>
            <a:noFill/>
            <a:ln w="0">
              <a:solidFill>
                <a:srgbClr val="E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06" name="Freeform 189">
              <a:extLst>
                <a:ext uri="{FF2B5EF4-FFF2-40B4-BE49-F238E27FC236}">
                  <a16:creationId xmlns:a16="http://schemas.microsoft.com/office/drawing/2014/main" id="{B897F47B-F8A8-4612-AFB3-050EEA7A0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32" y="2282"/>
              <a:ext cx="1134" cy="583"/>
            </a:xfrm>
            <a:custGeom>
              <a:avLst/>
              <a:gdLst>
                <a:gd name="T0" fmla="*/ 15 w 1134"/>
                <a:gd name="T1" fmla="*/ 459 h 583"/>
                <a:gd name="T2" fmla="*/ 29 w 1134"/>
                <a:gd name="T3" fmla="*/ 330 h 583"/>
                <a:gd name="T4" fmla="*/ 44 w 1134"/>
                <a:gd name="T5" fmla="*/ 360 h 583"/>
                <a:gd name="T6" fmla="*/ 58 w 1134"/>
                <a:gd name="T7" fmla="*/ 326 h 583"/>
                <a:gd name="T8" fmla="*/ 72 w 1134"/>
                <a:gd name="T9" fmla="*/ 337 h 583"/>
                <a:gd name="T10" fmla="*/ 87 w 1134"/>
                <a:gd name="T11" fmla="*/ 279 h 583"/>
                <a:gd name="T12" fmla="*/ 101 w 1134"/>
                <a:gd name="T13" fmla="*/ 249 h 583"/>
                <a:gd name="T14" fmla="*/ 112 w 1134"/>
                <a:gd name="T15" fmla="*/ 415 h 583"/>
                <a:gd name="T16" fmla="*/ 130 w 1134"/>
                <a:gd name="T17" fmla="*/ 554 h 583"/>
                <a:gd name="T18" fmla="*/ 144 w 1134"/>
                <a:gd name="T19" fmla="*/ 572 h 583"/>
                <a:gd name="T20" fmla="*/ 170 w 1134"/>
                <a:gd name="T21" fmla="*/ 569 h 583"/>
                <a:gd name="T22" fmla="*/ 191 w 1134"/>
                <a:gd name="T23" fmla="*/ 565 h 583"/>
                <a:gd name="T24" fmla="*/ 206 w 1134"/>
                <a:gd name="T25" fmla="*/ 147 h 583"/>
                <a:gd name="T26" fmla="*/ 220 w 1134"/>
                <a:gd name="T27" fmla="*/ 253 h 583"/>
                <a:gd name="T28" fmla="*/ 238 w 1134"/>
                <a:gd name="T29" fmla="*/ 378 h 583"/>
                <a:gd name="T30" fmla="*/ 260 w 1134"/>
                <a:gd name="T31" fmla="*/ 371 h 583"/>
                <a:gd name="T32" fmla="*/ 281 w 1134"/>
                <a:gd name="T33" fmla="*/ 371 h 583"/>
                <a:gd name="T34" fmla="*/ 303 w 1134"/>
                <a:gd name="T35" fmla="*/ 576 h 583"/>
                <a:gd name="T36" fmla="*/ 357 w 1134"/>
                <a:gd name="T37" fmla="*/ 583 h 583"/>
                <a:gd name="T38" fmla="*/ 414 w 1134"/>
                <a:gd name="T39" fmla="*/ 583 h 583"/>
                <a:gd name="T40" fmla="*/ 472 w 1134"/>
                <a:gd name="T41" fmla="*/ 583 h 583"/>
                <a:gd name="T42" fmla="*/ 526 w 1134"/>
                <a:gd name="T43" fmla="*/ 360 h 583"/>
                <a:gd name="T44" fmla="*/ 540 w 1134"/>
                <a:gd name="T45" fmla="*/ 440 h 583"/>
                <a:gd name="T46" fmla="*/ 558 w 1134"/>
                <a:gd name="T47" fmla="*/ 492 h 583"/>
                <a:gd name="T48" fmla="*/ 576 w 1134"/>
                <a:gd name="T49" fmla="*/ 462 h 583"/>
                <a:gd name="T50" fmla="*/ 591 w 1134"/>
                <a:gd name="T51" fmla="*/ 422 h 583"/>
                <a:gd name="T52" fmla="*/ 609 w 1134"/>
                <a:gd name="T53" fmla="*/ 426 h 583"/>
                <a:gd name="T54" fmla="*/ 627 w 1134"/>
                <a:gd name="T55" fmla="*/ 330 h 583"/>
                <a:gd name="T56" fmla="*/ 645 w 1134"/>
                <a:gd name="T57" fmla="*/ 297 h 583"/>
                <a:gd name="T58" fmla="*/ 656 w 1134"/>
                <a:gd name="T59" fmla="*/ 323 h 583"/>
                <a:gd name="T60" fmla="*/ 670 w 1134"/>
                <a:gd name="T61" fmla="*/ 62 h 583"/>
                <a:gd name="T62" fmla="*/ 684 w 1134"/>
                <a:gd name="T63" fmla="*/ 242 h 583"/>
                <a:gd name="T64" fmla="*/ 699 w 1134"/>
                <a:gd name="T65" fmla="*/ 301 h 583"/>
                <a:gd name="T66" fmla="*/ 713 w 1134"/>
                <a:gd name="T67" fmla="*/ 444 h 583"/>
                <a:gd name="T68" fmla="*/ 728 w 1134"/>
                <a:gd name="T69" fmla="*/ 418 h 583"/>
                <a:gd name="T70" fmla="*/ 742 w 1134"/>
                <a:gd name="T71" fmla="*/ 308 h 583"/>
                <a:gd name="T72" fmla="*/ 756 w 1134"/>
                <a:gd name="T73" fmla="*/ 337 h 583"/>
                <a:gd name="T74" fmla="*/ 771 w 1134"/>
                <a:gd name="T75" fmla="*/ 341 h 583"/>
                <a:gd name="T76" fmla="*/ 785 w 1134"/>
                <a:gd name="T77" fmla="*/ 293 h 583"/>
                <a:gd name="T78" fmla="*/ 800 w 1134"/>
                <a:gd name="T79" fmla="*/ 418 h 583"/>
                <a:gd name="T80" fmla="*/ 814 w 1134"/>
                <a:gd name="T81" fmla="*/ 136 h 583"/>
                <a:gd name="T82" fmla="*/ 828 w 1134"/>
                <a:gd name="T83" fmla="*/ 227 h 583"/>
                <a:gd name="T84" fmla="*/ 843 w 1134"/>
                <a:gd name="T85" fmla="*/ 205 h 583"/>
                <a:gd name="T86" fmla="*/ 857 w 1134"/>
                <a:gd name="T87" fmla="*/ 470 h 583"/>
                <a:gd name="T88" fmla="*/ 875 w 1134"/>
                <a:gd name="T89" fmla="*/ 459 h 583"/>
                <a:gd name="T90" fmla="*/ 893 w 1134"/>
                <a:gd name="T91" fmla="*/ 418 h 583"/>
                <a:gd name="T92" fmla="*/ 911 w 1134"/>
                <a:gd name="T93" fmla="*/ 440 h 583"/>
                <a:gd name="T94" fmla="*/ 926 w 1134"/>
                <a:gd name="T95" fmla="*/ 393 h 583"/>
                <a:gd name="T96" fmla="*/ 944 w 1134"/>
                <a:gd name="T97" fmla="*/ 286 h 583"/>
                <a:gd name="T98" fmla="*/ 958 w 1134"/>
                <a:gd name="T99" fmla="*/ 216 h 583"/>
                <a:gd name="T100" fmla="*/ 972 w 1134"/>
                <a:gd name="T101" fmla="*/ 62 h 583"/>
                <a:gd name="T102" fmla="*/ 987 w 1134"/>
                <a:gd name="T103" fmla="*/ 106 h 583"/>
                <a:gd name="T104" fmla="*/ 1001 w 1134"/>
                <a:gd name="T105" fmla="*/ 282 h 583"/>
                <a:gd name="T106" fmla="*/ 1012 w 1134"/>
                <a:gd name="T107" fmla="*/ 418 h 583"/>
                <a:gd name="T108" fmla="*/ 1026 w 1134"/>
                <a:gd name="T109" fmla="*/ 422 h 583"/>
                <a:gd name="T110" fmla="*/ 1044 w 1134"/>
                <a:gd name="T111" fmla="*/ 411 h 583"/>
                <a:gd name="T112" fmla="*/ 1059 w 1134"/>
                <a:gd name="T113" fmla="*/ 348 h 583"/>
                <a:gd name="T114" fmla="*/ 1073 w 1134"/>
                <a:gd name="T115" fmla="*/ 356 h 583"/>
                <a:gd name="T116" fmla="*/ 1088 w 1134"/>
                <a:gd name="T117" fmla="*/ 264 h 583"/>
                <a:gd name="T118" fmla="*/ 1102 w 1134"/>
                <a:gd name="T119" fmla="*/ 407 h 583"/>
                <a:gd name="T120" fmla="*/ 1116 w 1134"/>
                <a:gd name="T121" fmla="*/ 282 h 583"/>
                <a:gd name="T122" fmla="*/ 1127 w 1134"/>
                <a:gd name="T123" fmla="*/ 180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34" h="583">
                  <a:moveTo>
                    <a:pt x="0" y="455"/>
                  </a:moveTo>
                  <a:lnTo>
                    <a:pt x="0" y="451"/>
                  </a:lnTo>
                  <a:lnTo>
                    <a:pt x="4" y="455"/>
                  </a:lnTo>
                  <a:lnTo>
                    <a:pt x="4" y="462"/>
                  </a:lnTo>
                  <a:lnTo>
                    <a:pt x="4" y="470"/>
                  </a:lnTo>
                  <a:lnTo>
                    <a:pt x="4" y="477"/>
                  </a:lnTo>
                  <a:lnTo>
                    <a:pt x="8" y="484"/>
                  </a:lnTo>
                  <a:lnTo>
                    <a:pt x="8" y="488"/>
                  </a:lnTo>
                  <a:lnTo>
                    <a:pt x="8" y="495"/>
                  </a:lnTo>
                  <a:lnTo>
                    <a:pt x="11" y="503"/>
                  </a:lnTo>
                  <a:lnTo>
                    <a:pt x="11" y="495"/>
                  </a:lnTo>
                  <a:lnTo>
                    <a:pt x="11" y="481"/>
                  </a:lnTo>
                  <a:lnTo>
                    <a:pt x="15" y="473"/>
                  </a:lnTo>
                  <a:lnTo>
                    <a:pt x="15" y="470"/>
                  </a:lnTo>
                  <a:lnTo>
                    <a:pt x="15" y="466"/>
                  </a:lnTo>
                  <a:lnTo>
                    <a:pt x="15" y="459"/>
                  </a:lnTo>
                  <a:lnTo>
                    <a:pt x="18" y="437"/>
                  </a:lnTo>
                  <a:lnTo>
                    <a:pt x="18" y="415"/>
                  </a:lnTo>
                  <a:lnTo>
                    <a:pt x="18" y="404"/>
                  </a:lnTo>
                  <a:lnTo>
                    <a:pt x="18" y="378"/>
                  </a:lnTo>
                  <a:lnTo>
                    <a:pt x="22" y="371"/>
                  </a:lnTo>
                  <a:lnTo>
                    <a:pt x="22" y="382"/>
                  </a:lnTo>
                  <a:lnTo>
                    <a:pt x="22" y="374"/>
                  </a:lnTo>
                  <a:lnTo>
                    <a:pt x="26" y="341"/>
                  </a:lnTo>
                  <a:lnTo>
                    <a:pt x="26" y="337"/>
                  </a:lnTo>
                  <a:lnTo>
                    <a:pt x="26" y="326"/>
                  </a:lnTo>
                  <a:lnTo>
                    <a:pt x="26" y="308"/>
                  </a:lnTo>
                  <a:lnTo>
                    <a:pt x="29" y="297"/>
                  </a:lnTo>
                  <a:lnTo>
                    <a:pt x="29" y="260"/>
                  </a:lnTo>
                  <a:lnTo>
                    <a:pt x="29" y="297"/>
                  </a:lnTo>
                  <a:lnTo>
                    <a:pt x="29" y="319"/>
                  </a:lnTo>
                  <a:lnTo>
                    <a:pt x="29" y="330"/>
                  </a:lnTo>
                  <a:lnTo>
                    <a:pt x="33" y="345"/>
                  </a:lnTo>
                  <a:lnTo>
                    <a:pt x="33" y="348"/>
                  </a:lnTo>
                  <a:lnTo>
                    <a:pt x="33" y="326"/>
                  </a:lnTo>
                  <a:lnTo>
                    <a:pt x="33" y="319"/>
                  </a:lnTo>
                  <a:lnTo>
                    <a:pt x="36" y="315"/>
                  </a:lnTo>
                  <a:lnTo>
                    <a:pt x="36" y="312"/>
                  </a:lnTo>
                  <a:lnTo>
                    <a:pt x="36" y="330"/>
                  </a:lnTo>
                  <a:lnTo>
                    <a:pt x="36" y="348"/>
                  </a:lnTo>
                  <a:lnTo>
                    <a:pt x="40" y="382"/>
                  </a:lnTo>
                  <a:lnTo>
                    <a:pt x="40" y="400"/>
                  </a:lnTo>
                  <a:lnTo>
                    <a:pt x="40" y="382"/>
                  </a:lnTo>
                  <a:lnTo>
                    <a:pt x="40" y="360"/>
                  </a:lnTo>
                  <a:lnTo>
                    <a:pt x="40" y="393"/>
                  </a:lnTo>
                  <a:lnTo>
                    <a:pt x="44" y="356"/>
                  </a:lnTo>
                  <a:lnTo>
                    <a:pt x="44" y="341"/>
                  </a:lnTo>
                  <a:lnTo>
                    <a:pt x="44" y="360"/>
                  </a:lnTo>
                  <a:lnTo>
                    <a:pt x="44" y="367"/>
                  </a:lnTo>
                  <a:lnTo>
                    <a:pt x="47" y="356"/>
                  </a:lnTo>
                  <a:lnTo>
                    <a:pt x="47" y="363"/>
                  </a:lnTo>
                  <a:lnTo>
                    <a:pt x="47" y="360"/>
                  </a:lnTo>
                  <a:lnTo>
                    <a:pt x="47" y="345"/>
                  </a:lnTo>
                  <a:lnTo>
                    <a:pt x="51" y="341"/>
                  </a:lnTo>
                  <a:lnTo>
                    <a:pt x="51" y="356"/>
                  </a:lnTo>
                  <a:lnTo>
                    <a:pt x="51" y="363"/>
                  </a:lnTo>
                  <a:lnTo>
                    <a:pt x="51" y="360"/>
                  </a:lnTo>
                  <a:lnTo>
                    <a:pt x="51" y="356"/>
                  </a:lnTo>
                  <a:lnTo>
                    <a:pt x="54" y="345"/>
                  </a:lnTo>
                  <a:lnTo>
                    <a:pt x="54" y="341"/>
                  </a:lnTo>
                  <a:lnTo>
                    <a:pt x="54" y="315"/>
                  </a:lnTo>
                  <a:lnTo>
                    <a:pt x="54" y="330"/>
                  </a:lnTo>
                  <a:lnTo>
                    <a:pt x="58" y="345"/>
                  </a:lnTo>
                  <a:lnTo>
                    <a:pt x="58" y="326"/>
                  </a:lnTo>
                  <a:lnTo>
                    <a:pt x="58" y="345"/>
                  </a:lnTo>
                  <a:lnTo>
                    <a:pt x="58" y="360"/>
                  </a:lnTo>
                  <a:lnTo>
                    <a:pt x="62" y="360"/>
                  </a:lnTo>
                  <a:lnTo>
                    <a:pt x="62" y="356"/>
                  </a:lnTo>
                  <a:lnTo>
                    <a:pt x="62" y="363"/>
                  </a:lnTo>
                  <a:lnTo>
                    <a:pt x="62" y="382"/>
                  </a:lnTo>
                  <a:lnTo>
                    <a:pt x="65" y="378"/>
                  </a:lnTo>
                  <a:lnTo>
                    <a:pt x="65" y="367"/>
                  </a:lnTo>
                  <a:lnTo>
                    <a:pt x="65" y="382"/>
                  </a:lnTo>
                  <a:lnTo>
                    <a:pt x="65" y="389"/>
                  </a:lnTo>
                  <a:lnTo>
                    <a:pt x="65" y="374"/>
                  </a:lnTo>
                  <a:lnTo>
                    <a:pt x="69" y="382"/>
                  </a:lnTo>
                  <a:lnTo>
                    <a:pt x="69" y="393"/>
                  </a:lnTo>
                  <a:lnTo>
                    <a:pt x="69" y="400"/>
                  </a:lnTo>
                  <a:lnTo>
                    <a:pt x="69" y="378"/>
                  </a:lnTo>
                  <a:lnTo>
                    <a:pt x="72" y="337"/>
                  </a:lnTo>
                  <a:lnTo>
                    <a:pt x="72" y="334"/>
                  </a:lnTo>
                  <a:lnTo>
                    <a:pt x="72" y="323"/>
                  </a:lnTo>
                  <a:lnTo>
                    <a:pt x="72" y="271"/>
                  </a:lnTo>
                  <a:lnTo>
                    <a:pt x="76" y="169"/>
                  </a:lnTo>
                  <a:lnTo>
                    <a:pt x="76" y="128"/>
                  </a:lnTo>
                  <a:lnTo>
                    <a:pt x="76" y="154"/>
                  </a:lnTo>
                  <a:lnTo>
                    <a:pt x="76" y="209"/>
                  </a:lnTo>
                  <a:lnTo>
                    <a:pt x="76" y="249"/>
                  </a:lnTo>
                  <a:lnTo>
                    <a:pt x="80" y="279"/>
                  </a:lnTo>
                  <a:lnTo>
                    <a:pt x="80" y="297"/>
                  </a:lnTo>
                  <a:lnTo>
                    <a:pt x="80" y="293"/>
                  </a:lnTo>
                  <a:lnTo>
                    <a:pt x="80" y="282"/>
                  </a:lnTo>
                  <a:lnTo>
                    <a:pt x="83" y="290"/>
                  </a:lnTo>
                  <a:lnTo>
                    <a:pt x="83" y="282"/>
                  </a:lnTo>
                  <a:lnTo>
                    <a:pt x="83" y="275"/>
                  </a:lnTo>
                  <a:lnTo>
                    <a:pt x="87" y="279"/>
                  </a:lnTo>
                  <a:lnTo>
                    <a:pt x="87" y="308"/>
                  </a:lnTo>
                  <a:lnTo>
                    <a:pt x="87" y="315"/>
                  </a:lnTo>
                  <a:lnTo>
                    <a:pt x="87" y="308"/>
                  </a:lnTo>
                  <a:lnTo>
                    <a:pt x="90" y="301"/>
                  </a:lnTo>
                  <a:lnTo>
                    <a:pt x="90" y="308"/>
                  </a:lnTo>
                  <a:lnTo>
                    <a:pt x="90" y="319"/>
                  </a:lnTo>
                  <a:lnTo>
                    <a:pt x="94" y="330"/>
                  </a:lnTo>
                  <a:lnTo>
                    <a:pt x="94" y="337"/>
                  </a:lnTo>
                  <a:lnTo>
                    <a:pt x="94" y="334"/>
                  </a:lnTo>
                  <a:lnTo>
                    <a:pt x="94" y="326"/>
                  </a:lnTo>
                  <a:lnTo>
                    <a:pt x="98" y="323"/>
                  </a:lnTo>
                  <a:lnTo>
                    <a:pt x="98" y="315"/>
                  </a:lnTo>
                  <a:lnTo>
                    <a:pt x="98" y="308"/>
                  </a:lnTo>
                  <a:lnTo>
                    <a:pt x="98" y="260"/>
                  </a:lnTo>
                  <a:lnTo>
                    <a:pt x="101" y="220"/>
                  </a:lnTo>
                  <a:lnTo>
                    <a:pt x="101" y="249"/>
                  </a:lnTo>
                  <a:lnTo>
                    <a:pt x="101" y="271"/>
                  </a:lnTo>
                  <a:lnTo>
                    <a:pt x="101" y="279"/>
                  </a:lnTo>
                  <a:lnTo>
                    <a:pt x="101" y="282"/>
                  </a:lnTo>
                  <a:lnTo>
                    <a:pt x="105" y="282"/>
                  </a:lnTo>
                  <a:lnTo>
                    <a:pt x="105" y="319"/>
                  </a:lnTo>
                  <a:lnTo>
                    <a:pt x="105" y="334"/>
                  </a:lnTo>
                  <a:lnTo>
                    <a:pt x="105" y="323"/>
                  </a:lnTo>
                  <a:lnTo>
                    <a:pt x="108" y="304"/>
                  </a:lnTo>
                  <a:lnTo>
                    <a:pt x="108" y="301"/>
                  </a:lnTo>
                  <a:lnTo>
                    <a:pt x="108" y="312"/>
                  </a:lnTo>
                  <a:lnTo>
                    <a:pt x="108" y="315"/>
                  </a:lnTo>
                  <a:lnTo>
                    <a:pt x="112" y="330"/>
                  </a:lnTo>
                  <a:lnTo>
                    <a:pt x="112" y="356"/>
                  </a:lnTo>
                  <a:lnTo>
                    <a:pt x="112" y="382"/>
                  </a:lnTo>
                  <a:lnTo>
                    <a:pt x="112" y="411"/>
                  </a:lnTo>
                  <a:lnTo>
                    <a:pt x="112" y="415"/>
                  </a:lnTo>
                  <a:lnTo>
                    <a:pt x="116" y="433"/>
                  </a:lnTo>
                  <a:lnTo>
                    <a:pt x="116" y="448"/>
                  </a:lnTo>
                  <a:lnTo>
                    <a:pt x="116" y="481"/>
                  </a:lnTo>
                  <a:lnTo>
                    <a:pt x="116" y="510"/>
                  </a:lnTo>
                  <a:lnTo>
                    <a:pt x="119" y="550"/>
                  </a:lnTo>
                  <a:lnTo>
                    <a:pt x="119" y="565"/>
                  </a:lnTo>
                  <a:lnTo>
                    <a:pt x="123" y="569"/>
                  </a:lnTo>
                  <a:lnTo>
                    <a:pt x="123" y="565"/>
                  </a:lnTo>
                  <a:lnTo>
                    <a:pt x="123" y="558"/>
                  </a:lnTo>
                  <a:lnTo>
                    <a:pt x="126" y="558"/>
                  </a:lnTo>
                  <a:lnTo>
                    <a:pt x="126" y="547"/>
                  </a:lnTo>
                  <a:lnTo>
                    <a:pt x="126" y="525"/>
                  </a:lnTo>
                  <a:lnTo>
                    <a:pt x="126" y="510"/>
                  </a:lnTo>
                  <a:lnTo>
                    <a:pt x="130" y="525"/>
                  </a:lnTo>
                  <a:lnTo>
                    <a:pt x="130" y="543"/>
                  </a:lnTo>
                  <a:lnTo>
                    <a:pt x="130" y="554"/>
                  </a:lnTo>
                  <a:lnTo>
                    <a:pt x="130" y="561"/>
                  </a:lnTo>
                  <a:lnTo>
                    <a:pt x="134" y="572"/>
                  </a:lnTo>
                  <a:lnTo>
                    <a:pt x="134" y="576"/>
                  </a:lnTo>
                  <a:lnTo>
                    <a:pt x="134" y="572"/>
                  </a:lnTo>
                  <a:lnTo>
                    <a:pt x="137" y="558"/>
                  </a:lnTo>
                  <a:lnTo>
                    <a:pt x="137" y="550"/>
                  </a:lnTo>
                  <a:lnTo>
                    <a:pt x="137" y="488"/>
                  </a:lnTo>
                  <a:lnTo>
                    <a:pt x="137" y="433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1" y="389"/>
                  </a:lnTo>
                  <a:lnTo>
                    <a:pt x="141" y="363"/>
                  </a:lnTo>
                  <a:lnTo>
                    <a:pt x="141" y="389"/>
                  </a:lnTo>
                  <a:lnTo>
                    <a:pt x="144" y="444"/>
                  </a:lnTo>
                  <a:lnTo>
                    <a:pt x="144" y="543"/>
                  </a:lnTo>
                  <a:lnTo>
                    <a:pt x="144" y="572"/>
                  </a:lnTo>
                  <a:lnTo>
                    <a:pt x="144" y="569"/>
                  </a:lnTo>
                  <a:lnTo>
                    <a:pt x="148" y="572"/>
                  </a:lnTo>
                  <a:lnTo>
                    <a:pt x="148" y="576"/>
                  </a:lnTo>
                  <a:lnTo>
                    <a:pt x="148" y="580"/>
                  </a:lnTo>
                  <a:lnTo>
                    <a:pt x="148" y="583"/>
                  </a:lnTo>
                  <a:lnTo>
                    <a:pt x="152" y="583"/>
                  </a:lnTo>
                  <a:lnTo>
                    <a:pt x="155" y="583"/>
                  </a:lnTo>
                  <a:lnTo>
                    <a:pt x="159" y="580"/>
                  </a:lnTo>
                  <a:lnTo>
                    <a:pt x="162" y="583"/>
                  </a:lnTo>
                  <a:lnTo>
                    <a:pt x="162" y="580"/>
                  </a:lnTo>
                  <a:lnTo>
                    <a:pt x="162" y="576"/>
                  </a:lnTo>
                  <a:lnTo>
                    <a:pt x="162" y="580"/>
                  </a:lnTo>
                  <a:lnTo>
                    <a:pt x="166" y="580"/>
                  </a:lnTo>
                  <a:lnTo>
                    <a:pt x="166" y="583"/>
                  </a:lnTo>
                  <a:lnTo>
                    <a:pt x="170" y="583"/>
                  </a:lnTo>
                  <a:lnTo>
                    <a:pt x="170" y="569"/>
                  </a:lnTo>
                  <a:lnTo>
                    <a:pt x="170" y="565"/>
                  </a:lnTo>
                  <a:lnTo>
                    <a:pt x="170" y="561"/>
                  </a:lnTo>
                  <a:lnTo>
                    <a:pt x="173" y="561"/>
                  </a:lnTo>
                  <a:lnTo>
                    <a:pt x="173" y="572"/>
                  </a:lnTo>
                  <a:lnTo>
                    <a:pt x="173" y="569"/>
                  </a:lnTo>
                  <a:lnTo>
                    <a:pt x="173" y="536"/>
                  </a:lnTo>
                  <a:lnTo>
                    <a:pt x="173" y="499"/>
                  </a:lnTo>
                  <a:lnTo>
                    <a:pt x="177" y="572"/>
                  </a:lnTo>
                  <a:lnTo>
                    <a:pt x="180" y="572"/>
                  </a:lnTo>
                  <a:lnTo>
                    <a:pt x="184" y="565"/>
                  </a:lnTo>
                  <a:lnTo>
                    <a:pt x="184" y="558"/>
                  </a:lnTo>
                  <a:lnTo>
                    <a:pt x="184" y="550"/>
                  </a:lnTo>
                  <a:lnTo>
                    <a:pt x="184" y="547"/>
                  </a:lnTo>
                  <a:lnTo>
                    <a:pt x="188" y="565"/>
                  </a:lnTo>
                  <a:lnTo>
                    <a:pt x="188" y="561"/>
                  </a:lnTo>
                  <a:lnTo>
                    <a:pt x="191" y="565"/>
                  </a:lnTo>
                  <a:lnTo>
                    <a:pt x="191" y="561"/>
                  </a:lnTo>
                  <a:lnTo>
                    <a:pt x="191" y="554"/>
                  </a:lnTo>
                  <a:lnTo>
                    <a:pt x="195" y="543"/>
                  </a:lnTo>
                  <a:lnTo>
                    <a:pt x="195" y="525"/>
                  </a:lnTo>
                  <a:lnTo>
                    <a:pt x="195" y="492"/>
                  </a:lnTo>
                  <a:lnTo>
                    <a:pt x="195" y="426"/>
                  </a:lnTo>
                  <a:lnTo>
                    <a:pt x="198" y="426"/>
                  </a:lnTo>
                  <a:lnTo>
                    <a:pt x="198" y="433"/>
                  </a:lnTo>
                  <a:lnTo>
                    <a:pt x="198" y="437"/>
                  </a:lnTo>
                  <a:lnTo>
                    <a:pt x="198" y="426"/>
                  </a:lnTo>
                  <a:lnTo>
                    <a:pt x="202" y="407"/>
                  </a:lnTo>
                  <a:lnTo>
                    <a:pt x="202" y="378"/>
                  </a:lnTo>
                  <a:lnTo>
                    <a:pt x="202" y="396"/>
                  </a:lnTo>
                  <a:lnTo>
                    <a:pt x="202" y="404"/>
                  </a:lnTo>
                  <a:lnTo>
                    <a:pt x="206" y="293"/>
                  </a:lnTo>
                  <a:lnTo>
                    <a:pt x="206" y="147"/>
                  </a:lnTo>
                  <a:lnTo>
                    <a:pt x="206" y="293"/>
                  </a:lnTo>
                  <a:lnTo>
                    <a:pt x="206" y="345"/>
                  </a:lnTo>
                  <a:lnTo>
                    <a:pt x="209" y="356"/>
                  </a:lnTo>
                  <a:lnTo>
                    <a:pt x="209" y="337"/>
                  </a:lnTo>
                  <a:lnTo>
                    <a:pt x="209" y="345"/>
                  </a:lnTo>
                  <a:lnTo>
                    <a:pt x="213" y="341"/>
                  </a:lnTo>
                  <a:lnTo>
                    <a:pt x="213" y="348"/>
                  </a:lnTo>
                  <a:lnTo>
                    <a:pt x="213" y="363"/>
                  </a:lnTo>
                  <a:lnTo>
                    <a:pt x="213" y="371"/>
                  </a:lnTo>
                  <a:lnTo>
                    <a:pt x="216" y="363"/>
                  </a:lnTo>
                  <a:lnTo>
                    <a:pt x="216" y="367"/>
                  </a:lnTo>
                  <a:lnTo>
                    <a:pt x="216" y="374"/>
                  </a:lnTo>
                  <a:lnTo>
                    <a:pt x="220" y="374"/>
                  </a:lnTo>
                  <a:lnTo>
                    <a:pt x="220" y="352"/>
                  </a:lnTo>
                  <a:lnTo>
                    <a:pt x="220" y="337"/>
                  </a:lnTo>
                  <a:lnTo>
                    <a:pt x="220" y="253"/>
                  </a:lnTo>
                  <a:lnTo>
                    <a:pt x="224" y="260"/>
                  </a:lnTo>
                  <a:lnTo>
                    <a:pt x="224" y="279"/>
                  </a:lnTo>
                  <a:lnTo>
                    <a:pt x="224" y="293"/>
                  </a:lnTo>
                  <a:lnTo>
                    <a:pt x="224" y="356"/>
                  </a:lnTo>
                  <a:lnTo>
                    <a:pt x="224" y="389"/>
                  </a:lnTo>
                  <a:lnTo>
                    <a:pt x="227" y="396"/>
                  </a:lnTo>
                  <a:lnTo>
                    <a:pt x="227" y="404"/>
                  </a:lnTo>
                  <a:lnTo>
                    <a:pt x="227" y="396"/>
                  </a:lnTo>
                  <a:lnTo>
                    <a:pt x="231" y="396"/>
                  </a:lnTo>
                  <a:lnTo>
                    <a:pt x="231" y="378"/>
                  </a:lnTo>
                  <a:lnTo>
                    <a:pt x="231" y="374"/>
                  </a:lnTo>
                  <a:lnTo>
                    <a:pt x="234" y="378"/>
                  </a:lnTo>
                  <a:lnTo>
                    <a:pt x="234" y="382"/>
                  </a:lnTo>
                  <a:lnTo>
                    <a:pt x="234" y="378"/>
                  </a:lnTo>
                  <a:lnTo>
                    <a:pt x="238" y="374"/>
                  </a:lnTo>
                  <a:lnTo>
                    <a:pt x="238" y="378"/>
                  </a:lnTo>
                  <a:lnTo>
                    <a:pt x="242" y="378"/>
                  </a:lnTo>
                  <a:lnTo>
                    <a:pt x="242" y="374"/>
                  </a:lnTo>
                  <a:lnTo>
                    <a:pt x="245" y="374"/>
                  </a:lnTo>
                  <a:lnTo>
                    <a:pt x="245" y="371"/>
                  </a:lnTo>
                  <a:lnTo>
                    <a:pt x="249" y="371"/>
                  </a:lnTo>
                  <a:lnTo>
                    <a:pt x="249" y="356"/>
                  </a:lnTo>
                  <a:lnTo>
                    <a:pt x="252" y="323"/>
                  </a:lnTo>
                  <a:lnTo>
                    <a:pt x="252" y="315"/>
                  </a:lnTo>
                  <a:lnTo>
                    <a:pt x="252" y="319"/>
                  </a:lnTo>
                  <a:lnTo>
                    <a:pt x="252" y="326"/>
                  </a:lnTo>
                  <a:lnTo>
                    <a:pt x="256" y="334"/>
                  </a:lnTo>
                  <a:lnTo>
                    <a:pt x="256" y="341"/>
                  </a:lnTo>
                  <a:lnTo>
                    <a:pt x="260" y="341"/>
                  </a:lnTo>
                  <a:lnTo>
                    <a:pt x="260" y="348"/>
                  </a:lnTo>
                  <a:lnTo>
                    <a:pt x="260" y="360"/>
                  </a:lnTo>
                  <a:lnTo>
                    <a:pt x="260" y="371"/>
                  </a:lnTo>
                  <a:lnTo>
                    <a:pt x="260" y="374"/>
                  </a:lnTo>
                  <a:lnTo>
                    <a:pt x="263" y="360"/>
                  </a:lnTo>
                  <a:lnTo>
                    <a:pt x="263" y="337"/>
                  </a:lnTo>
                  <a:lnTo>
                    <a:pt x="263" y="330"/>
                  </a:lnTo>
                  <a:lnTo>
                    <a:pt x="263" y="315"/>
                  </a:lnTo>
                  <a:lnTo>
                    <a:pt x="267" y="304"/>
                  </a:lnTo>
                  <a:lnTo>
                    <a:pt x="267" y="301"/>
                  </a:lnTo>
                  <a:lnTo>
                    <a:pt x="270" y="312"/>
                  </a:lnTo>
                  <a:lnTo>
                    <a:pt x="270" y="348"/>
                  </a:lnTo>
                  <a:lnTo>
                    <a:pt x="270" y="363"/>
                  </a:lnTo>
                  <a:lnTo>
                    <a:pt x="274" y="363"/>
                  </a:lnTo>
                  <a:lnTo>
                    <a:pt x="274" y="371"/>
                  </a:lnTo>
                  <a:lnTo>
                    <a:pt x="278" y="371"/>
                  </a:lnTo>
                  <a:lnTo>
                    <a:pt x="278" y="374"/>
                  </a:lnTo>
                  <a:lnTo>
                    <a:pt x="278" y="371"/>
                  </a:lnTo>
                  <a:lnTo>
                    <a:pt x="281" y="371"/>
                  </a:lnTo>
                  <a:lnTo>
                    <a:pt x="281" y="374"/>
                  </a:lnTo>
                  <a:lnTo>
                    <a:pt x="281" y="396"/>
                  </a:lnTo>
                  <a:lnTo>
                    <a:pt x="281" y="407"/>
                  </a:lnTo>
                  <a:lnTo>
                    <a:pt x="285" y="415"/>
                  </a:lnTo>
                  <a:lnTo>
                    <a:pt x="285" y="440"/>
                  </a:lnTo>
                  <a:lnTo>
                    <a:pt x="285" y="448"/>
                  </a:lnTo>
                  <a:lnTo>
                    <a:pt x="288" y="448"/>
                  </a:lnTo>
                  <a:lnTo>
                    <a:pt x="288" y="470"/>
                  </a:lnTo>
                  <a:lnTo>
                    <a:pt x="288" y="492"/>
                  </a:lnTo>
                  <a:lnTo>
                    <a:pt x="292" y="492"/>
                  </a:lnTo>
                  <a:lnTo>
                    <a:pt x="292" y="517"/>
                  </a:lnTo>
                  <a:lnTo>
                    <a:pt x="292" y="569"/>
                  </a:lnTo>
                  <a:lnTo>
                    <a:pt x="296" y="580"/>
                  </a:lnTo>
                  <a:lnTo>
                    <a:pt x="296" y="576"/>
                  </a:lnTo>
                  <a:lnTo>
                    <a:pt x="299" y="576"/>
                  </a:lnTo>
                  <a:lnTo>
                    <a:pt x="303" y="576"/>
                  </a:lnTo>
                  <a:lnTo>
                    <a:pt x="303" y="580"/>
                  </a:lnTo>
                  <a:lnTo>
                    <a:pt x="306" y="580"/>
                  </a:lnTo>
                  <a:lnTo>
                    <a:pt x="310" y="580"/>
                  </a:lnTo>
                  <a:lnTo>
                    <a:pt x="314" y="583"/>
                  </a:lnTo>
                  <a:lnTo>
                    <a:pt x="317" y="583"/>
                  </a:lnTo>
                  <a:lnTo>
                    <a:pt x="321" y="583"/>
                  </a:lnTo>
                  <a:lnTo>
                    <a:pt x="324" y="583"/>
                  </a:lnTo>
                  <a:lnTo>
                    <a:pt x="328" y="583"/>
                  </a:lnTo>
                  <a:lnTo>
                    <a:pt x="332" y="583"/>
                  </a:lnTo>
                  <a:lnTo>
                    <a:pt x="335" y="583"/>
                  </a:lnTo>
                  <a:lnTo>
                    <a:pt x="339" y="583"/>
                  </a:lnTo>
                  <a:lnTo>
                    <a:pt x="342" y="583"/>
                  </a:lnTo>
                  <a:lnTo>
                    <a:pt x="346" y="583"/>
                  </a:lnTo>
                  <a:lnTo>
                    <a:pt x="350" y="583"/>
                  </a:lnTo>
                  <a:lnTo>
                    <a:pt x="353" y="583"/>
                  </a:lnTo>
                  <a:lnTo>
                    <a:pt x="357" y="583"/>
                  </a:lnTo>
                  <a:lnTo>
                    <a:pt x="360" y="583"/>
                  </a:lnTo>
                  <a:lnTo>
                    <a:pt x="364" y="583"/>
                  </a:lnTo>
                  <a:lnTo>
                    <a:pt x="368" y="583"/>
                  </a:lnTo>
                  <a:lnTo>
                    <a:pt x="371" y="583"/>
                  </a:lnTo>
                  <a:lnTo>
                    <a:pt x="375" y="583"/>
                  </a:lnTo>
                  <a:lnTo>
                    <a:pt x="378" y="583"/>
                  </a:lnTo>
                  <a:lnTo>
                    <a:pt x="382" y="583"/>
                  </a:lnTo>
                  <a:lnTo>
                    <a:pt x="386" y="583"/>
                  </a:lnTo>
                  <a:lnTo>
                    <a:pt x="389" y="583"/>
                  </a:lnTo>
                  <a:lnTo>
                    <a:pt x="393" y="583"/>
                  </a:lnTo>
                  <a:lnTo>
                    <a:pt x="396" y="583"/>
                  </a:lnTo>
                  <a:lnTo>
                    <a:pt x="400" y="583"/>
                  </a:lnTo>
                  <a:lnTo>
                    <a:pt x="404" y="583"/>
                  </a:lnTo>
                  <a:lnTo>
                    <a:pt x="407" y="583"/>
                  </a:lnTo>
                  <a:lnTo>
                    <a:pt x="411" y="583"/>
                  </a:lnTo>
                  <a:lnTo>
                    <a:pt x="414" y="583"/>
                  </a:lnTo>
                  <a:lnTo>
                    <a:pt x="418" y="583"/>
                  </a:lnTo>
                  <a:lnTo>
                    <a:pt x="422" y="583"/>
                  </a:lnTo>
                  <a:lnTo>
                    <a:pt x="425" y="583"/>
                  </a:lnTo>
                  <a:lnTo>
                    <a:pt x="429" y="583"/>
                  </a:lnTo>
                  <a:lnTo>
                    <a:pt x="432" y="583"/>
                  </a:lnTo>
                  <a:lnTo>
                    <a:pt x="436" y="583"/>
                  </a:lnTo>
                  <a:lnTo>
                    <a:pt x="440" y="583"/>
                  </a:lnTo>
                  <a:lnTo>
                    <a:pt x="443" y="583"/>
                  </a:lnTo>
                  <a:lnTo>
                    <a:pt x="447" y="583"/>
                  </a:lnTo>
                  <a:lnTo>
                    <a:pt x="450" y="583"/>
                  </a:lnTo>
                  <a:lnTo>
                    <a:pt x="454" y="583"/>
                  </a:lnTo>
                  <a:lnTo>
                    <a:pt x="458" y="583"/>
                  </a:lnTo>
                  <a:lnTo>
                    <a:pt x="461" y="583"/>
                  </a:lnTo>
                  <a:lnTo>
                    <a:pt x="465" y="583"/>
                  </a:lnTo>
                  <a:lnTo>
                    <a:pt x="468" y="583"/>
                  </a:lnTo>
                  <a:lnTo>
                    <a:pt x="472" y="583"/>
                  </a:lnTo>
                  <a:lnTo>
                    <a:pt x="476" y="583"/>
                  </a:lnTo>
                  <a:lnTo>
                    <a:pt x="479" y="583"/>
                  </a:lnTo>
                  <a:lnTo>
                    <a:pt x="483" y="583"/>
                  </a:lnTo>
                  <a:lnTo>
                    <a:pt x="486" y="583"/>
                  </a:lnTo>
                  <a:lnTo>
                    <a:pt x="490" y="583"/>
                  </a:lnTo>
                  <a:lnTo>
                    <a:pt x="494" y="583"/>
                  </a:lnTo>
                  <a:lnTo>
                    <a:pt x="497" y="583"/>
                  </a:lnTo>
                  <a:lnTo>
                    <a:pt x="501" y="583"/>
                  </a:lnTo>
                  <a:lnTo>
                    <a:pt x="504" y="583"/>
                  </a:lnTo>
                  <a:lnTo>
                    <a:pt x="508" y="583"/>
                  </a:lnTo>
                  <a:lnTo>
                    <a:pt x="512" y="583"/>
                  </a:lnTo>
                  <a:lnTo>
                    <a:pt x="515" y="583"/>
                  </a:lnTo>
                  <a:lnTo>
                    <a:pt x="519" y="583"/>
                  </a:lnTo>
                  <a:lnTo>
                    <a:pt x="522" y="583"/>
                  </a:lnTo>
                  <a:lnTo>
                    <a:pt x="526" y="583"/>
                  </a:lnTo>
                  <a:lnTo>
                    <a:pt x="526" y="360"/>
                  </a:lnTo>
                  <a:lnTo>
                    <a:pt x="526" y="352"/>
                  </a:lnTo>
                  <a:lnTo>
                    <a:pt x="530" y="348"/>
                  </a:lnTo>
                  <a:lnTo>
                    <a:pt x="530" y="312"/>
                  </a:lnTo>
                  <a:lnTo>
                    <a:pt x="530" y="293"/>
                  </a:lnTo>
                  <a:lnTo>
                    <a:pt x="530" y="297"/>
                  </a:lnTo>
                  <a:lnTo>
                    <a:pt x="533" y="297"/>
                  </a:lnTo>
                  <a:lnTo>
                    <a:pt x="533" y="260"/>
                  </a:lnTo>
                  <a:lnTo>
                    <a:pt x="533" y="246"/>
                  </a:lnTo>
                  <a:lnTo>
                    <a:pt x="533" y="220"/>
                  </a:lnTo>
                  <a:lnTo>
                    <a:pt x="537" y="205"/>
                  </a:lnTo>
                  <a:lnTo>
                    <a:pt x="537" y="216"/>
                  </a:lnTo>
                  <a:lnTo>
                    <a:pt x="537" y="253"/>
                  </a:lnTo>
                  <a:lnTo>
                    <a:pt x="537" y="308"/>
                  </a:lnTo>
                  <a:lnTo>
                    <a:pt x="537" y="385"/>
                  </a:lnTo>
                  <a:lnTo>
                    <a:pt x="540" y="437"/>
                  </a:lnTo>
                  <a:lnTo>
                    <a:pt x="540" y="440"/>
                  </a:lnTo>
                  <a:lnTo>
                    <a:pt x="540" y="448"/>
                  </a:lnTo>
                  <a:lnTo>
                    <a:pt x="544" y="444"/>
                  </a:lnTo>
                  <a:lnTo>
                    <a:pt x="544" y="429"/>
                  </a:lnTo>
                  <a:lnTo>
                    <a:pt x="544" y="418"/>
                  </a:lnTo>
                  <a:lnTo>
                    <a:pt x="548" y="426"/>
                  </a:lnTo>
                  <a:lnTo>
                    <a:pt x="548" y="418"/>
                  </a:lnTo>
                  <a:lnTo>
                    <a:pt x="548" y="411"/>
                  </a:lnTo>
                  <a:lnTo>
                    <a:pt x="548" y="429"/>
                  </a:lnTo>
                  <a:lnTo>
                    <a:pt x="551" y="459"/>
                  </a:lnTo>
                  <a:lnTo>
                    <a:pt x="551" y="470"/>
                  </a:lnTo>
                  <a:lnTo>
                    <a:pt x="551" y="473"/>
                  </a:lnTo>
                  <a:lnTo>
                    <a:pt x="551" y="484"/>
                  </a:lnTo>
                  <a:lnTo>
                    <a:pt x="555" y="488"/>
                  </a:lnTo>
                  <a:lnTo>
                    <a:pt x="555" y="492"/>
                  </a:lnTo>
                  <a:lnTo>
                    <a:pt x="555" y="495"/>
                  </a:lnTo>
                  <a:lnTo>
                    <a:pt x="558" y="492"/>
                  </a:lnTo>
                  <a:lnTo>
                    <a:pt x="558" y="481"/>
                  </a:lnTo>
                  <a:lnTo>
                    <a:pt x="558" y="488"/>
                  </a:lnTo>
                  <a:lnTo>
                    <a:pt x="562" y="484"/>
                  </a:lnTo>
                  <a:lnTo>
                    <a:pt x="562" y="488"/>
                  </a:lnTo>
                  <a:lnTo>
                    <a:pt x="562" y="492"/>
                  </a:lnTo>
                  <a:lnTo>
                    <a:pt x="562" y="484"/>
                  </a:lnTo>
                  <a:lnTo>
                    <a:pt x="562" y="473"/>
                  </a:lnTo>
                  <a:lnTo>
                    <a:pt x="566" y="462"/>
                  </a:lnTo>
                  <a:lnTo>
                    <a:pt x="566" y="459"/>
                  </a:lnTo>
                  <a:lnTo>
                    <a:pt x="569" y="459"/>
                  </a:lnTo>
                  <a:lnTo>
                    <a:pt x="569" y="466"/>
                  </a:lnTo>
                  <a:lnTo>
                    <a:pt x="573" y="462"/>
                  </a:lnTo>
                  <a:lnTo>
                    <a:pt x="573" y="466"/>
                  </a:lnTo>
                  <a:lnTo>
                    <a:pt x="573" y="470"/>
                  </a:lnTo>
                  <a:lnTo>
                    <a:pt x="573" y="466"/>
                  </a:lnTo>
                  <a:lnTo>
                    <a:pt x="576" y="462"/>
                  </a:lnTo>
                  <a:lnTo>
                    <a:pt x="576" y="459"/>
                  </a:lnTo>
                  <a:lnTo>
                    <a:pt x="580" y="455"/>
                  </a:lnTo>
                  <a:lnTo>
                    <a:pt x="580" y="459"/>
                  </a:lnTo>
                  <a:lnTo>
                    <a:pt x="580" y="466"/>
                  </a:lnTo>
                  <a:lnTo>
                    <a:pt x="584" y="473"/>
                  </a:lnTo>
                  <a:lnTo>
                    <a:pt x="584" y="466"/>
                  </a:lnTo>
                  <a:lnTo>
                    <a:pt x="584" y="451"/>
                  </a:lnTo>
                  <a:lnTo>
                    <a:pt x="584" y="433"/>
                  </a:lnTo>
                  <a:lnTo>
                    <a:pt x="587" y="422"/>
                  </a:lnTo>
                  <a:lnTo>
                    <a:pt x="587" y="418"/>
                  </a:lnTo>
                  <a:lnTo>
                    <a:pt x="587" y="429"/>
                  </a:lnTo>
                  <a:lnTo>
                    <a:pt x="587" y="437"/>
                  </a:lnTo>
                  <a:lnTo>
                    <a:pt x="587" y="433"/>
                  </a:lnTo>
                  <a:lnTo>
                    <a:pt x="591" y="437"/>
                  </a:lnTo>
                  <a:lnTo>
                    <a:pt x="591" y="426"/>
                  </a:lnTo>
                  <a:lnTo>
                    <a:pt x="591" y="422"/>
                  </a:lnTo>
                  <a:lnTo>
                    <a:pt x="594" y="426"/>
                  </a:lnTo>
                  <a:lnTo>
                    <a:pt x="594" y="433"/>
                  </a:lnTo>
                  <a:lnTo>
                    <a:pt x="594" y="426"/>
                  </a:lnTo>
                  <a:lnTo>
                    <a:pt x="598" y="433"/>
                  </a:lnTo>
                  <a:lnTo>
                    <a:pt x="598" y="440"/>
                  </a:lnTo>
                  <a:lnTo>
                    <a:pt x="598" y="437"/>
                  </a:lnTo>
                  <a:lnTo>
                    <a:pt x="602" y="433"/>
                  </a:lnTo>
                  <a:lnTo>
                    <a:pt x="602" y="440"/>
                  </a:lnTo>
                  <a:lnTo>
                    <a:pt x="602" y="437"/>
                  </a:lnTo>
                  <a:lnTo>
                    <a:pt x="605" y="440"/>
                  </a:lnTo>
                  <a:lnTo>
                    <a:pt x="605" y="437"/>
                  </a:lnTo>
                  <a:lnTo>
                    <a:pt x="605" y="426"/>
                  </a:lnTo>
                  <a:lnTo>
                    <a:pt x="605" y="415"/>
                  </a:lnTo>
                  <a:lnTo>
                    <a:pt x="609" y="418"/>
                  </a:lnTo>
                  <a:lnTo>
                    <a:pt x="609" y="429"/>
                  </a:lnTo>
                  <a:lnTo>
                    <a:pt x="609" y="426"/>
                  </a:lnTo>
                  <a:lnTo>
                    <a:pt x="612" y="426"/>
                  </a:lnTo>
                  <a:lnTo>
                    <a:pt x="612" y="433"/>
                  </a:lnTo>
                  <a:lnTo>
                    <a:pt x="612" y="429"/>
                  </a:lnTo>
                  <a:lnTo>
                    <a:pt x="612" y="426"/>
                  </a:lnTo>
                  <a:lnTo>
                    <a:pt x="616" y="422"/>
                  </a:lnTo>
                  <a:lnTo>
                    <a:pt x="616" y="411"/>
                  </a:lnTo>
                  <a:lnTo>
                    <a:pt x="616" y="404"/>
                  </a:lnTo>
                  <a:lnTo>
                    <a:pt x="620" y="396"/>
                  </a:lnTo>
                  <a:lnTo>
                    <a:pt x="620" y="400"/>
                  </a:lnTo>
                  <a:lnTo>
                    <a:pt x="620" y="396"/>
                  </a:lnTo>
                  <a:lnTo>
                    <a:pt x="623" y="393"/>
                  </a:lnTo>
                  <a:lnTo>
                    <a:pt x="623" y="389"/>
                  </a:lnTo>
                  <a:lnTo>
                    <a:pt x="623" y="385"/>
                  </a:lnTo>
                  <a:lnTo>
                    <a:pt x="623" y="378"/>
                  </a:lnTo>
                  <a:lnTo>
                    <a:pt x="623" y="348"/>
                  </a:lnTo>
                  <a:lnTo>
                    <a:pt x="627" y="330"/>
                  </a:lnTo>
                  <a:lnTo>
                    <a:pt x="627" y="326"/>
                  </a:lnTo>
                  <a:lnTo>
                    <a:pt x="627" y="304"/>
                  </a:lnTo>
                  <a:lnTo>
                    <a:pt x="627" y="308"/>
                  </a:lnTo>
                  <a:lnTo>
                    <a:pt x="630" y="315"/>
                  </a:lnTo>
                  <a:lnTo>
                    <a:pt x="630" y="326"/>
                  </a:lnTo>
                  <a:lnTo>
                    <a:pt x="634" y="334"/>
                  </a:lnTo>
                  <a:lnTo>
                    <a:pt x="634" y="319"/>
                  </a:lnTo>
                  <a:lnTo>
                    <a:pt x="634" y="297"/>
                  </a:lnTo>
                  <a:lnTo>
                    <a:pt x="634" y="282"/>
                  </a:lnTo>
                  <a:lnTo>
                    <a:pt x="638" y="282"/>
                  </a:lnTo>
                  <a:lnTo>
                    <a:pt x="638" y="286"/>
                  </a:lnTo>
                  <a:lnTo>
                    <a:pt x="638" y="293"/>
                  </a:lnTo>
                  <a:lnTo>
                    <a:pt x="641" y="293"/>
                  </a:lnTo>
                  <a:lnTo>
                    <a:pt x="641" y="297"/>
                  </a:lnTo>
                  <a:lnTo>
                    <a:pt x="641" y="304"/>
                  </a:lnTo>
                  <a:lnTo>
                    <a:pt x="645" y="297"/>
                  </a:lnTo>
                  <a:lnTo>
                    <a:pt x="645" y="279"/>
                  </a:lnTo>
                  <a:lnTo>
                    <a:pt x="645" y="198"/>
                  </a:lnTo>
                  <a:lnTo>
                    <a:pt x="645" y="180"/>
                  </a:lnTo>
                  <a:lnTo>
                    <a:pt x="648" y="150"/>
                  </a:lnTo>
                  <a:lnTo>
                    <a:pt x="648" y="44"/>
                  </a:lnTo>
                  <a:lnTo>
                    <a:pt x="648" y="0"/>
                  </a:lnTo>
                  <a:lnTo>
                    <a:pt x="648" y="128"/>
                  </a:lnTo>
                  <a:lnTo>
                    <a:pt x="648" y="169"/>
                  </a:lnTo>
                  <a:lnTo>
                    <a:pt x="652" y="191"/>
                  </a:lnTo>
                  <a:lnTo>
                    <a:pt x="652" y="205"/>
                  </a:lnTo>
                  <a:lnTo>
                    <a:pt x="652" y="216"/>
                  </a:lnTo>
                  <a:lnTo>
                    <a:pt x="652" y="194"/>
                  </a:lnTo>
                  <a:lnTo>
                    <a:pt x="656" y="183"/>
                  </a:lnTo>
                  <a:lnTo>
                    <a:pt x="656" y="187"/>
                  </a:lnTo>
                  <a:lnTo>
                    <a:pt x="656" y="264"/>
                  </a:lnTo>
                  <a:lnTo>
                    <a:pt x="656" y="323"/>
                  </a:lnTo>
                  <a:lnTo>
                    <a:pt x="659" y="345"/>
                  </a:lnTo>
                  <a:lnTo>
                    <a:pt x="659" y="356"/>
                  </a:lnTo>
                  <a:lnTo>
                    <a:pt x="659" y="360"/>
                  </a:lnTo>
                  <a:lnTo>
                    <a:pt x="659" y="275"/>
                  </a:lnTo>
                  <a:lnTo>
                    <a:pt x="659" y="238"/>
                  </a:lnTo>
                  <a:lnTo>
                    <a:pt x="663" y="235"/>
                  </a:lnTo>
                  <a:lnTo>
                    <a:pt x="663" y="224"/>
                  </a:lnTo>
                  <a:lnTo>
                    <a:pt x="663" y="191"/>
                  </a:lnTo>
                  <a:lnTo>
                    <a:pt x="663" y="110"/>
                  </a:lnTo>
                  <a:lnTo>
                    <a:pt x="666" y="40"/>
                  </a:lnTo>
                  <a:lnTo>
                    <a:pt x="666" y="62"/>
                  </a:lnTo>
                  <a:lnTo>
                    <a:pt x="666" y="161"/>
                  </a:lnTo>
                  <a:lnTo>
                    <a:pt x="666" y="213"/>
                  </a:lnTo>
                  <a:lnTo>
                    <a:pt x="670" y="187"/>
                  </a:lnTo>
                  <a:lnTo>
                    <a:pt x="670" y="114"/>
                  </a:lnTo>
                  <a:lnTo>
                    <a:pt x="670" y="62"/>
                  </a:lnTo>
                  <a:lnTo>
                    <a:pt x="670" y="51"/>
                  </a:lnTo>
                  <a:lnTo>
                    <a:pt x="670" y="59"/>
                  </a:lnTo>
                  <a:lnTo>
                    <a:pt x="674" y="73"/>
                  </a:lnTo>
                  <a:lnTo>
                    <a:pt x="674" y="55"/>
                  </a:lnTo>
                  <a:lnTo>
                    <a:pt x="674" y="73"/>
                  </a:lnTo>
                  <a:lnTo>
                    <a:pt x="674" y="62"/>
                  </a:lnTo>
                  <a:lnTo>
                    <a:pt x="677" y="55"/>
                  </a:lnTo>
                  <a:lnTo>
                    <a:pt x="677" y="77"/>
                  </a:lnTo>
                  <a:lnTo>
                    <a:pt x="677" y="132"/>
                  </a:lnTo>
                  <a:lnTo>
                    <a:pt x="677" y="121"/>
                  </a:lnTo>
                  <a:lnTo>
                    <a:pt x="681" y="106"/>
                  </a:lnTo>
                  <a:lnTo>
                    <a:pt x="681" y="125"/>
                  </a:lnTo>
                  <a:lnTo>
                    <a:pt x="681" y="183"/>
                  </a:lnTo>
                  <a:lnTo>
                    <a:pt x="684" y="238"/>
                  </a:lnTo>
                  <a:lnTo>
                    <a:pt x="684" y="253"/>
                  </a:lnTo>
                  <a:lnTo>
                    <a:pt x="684" y="242"/>
                  </a:lnTo>
                  <a:lnTo>
                    <a:pt x="684" y="238"/>
                  </a:lnTo>
                  <a:lnTo>
                    <a:pt x="684" y="246"/>
                  </a:lnTo>
                  <a:lnTo>
                    <a:pt x="688" y="238"/>
                  </a:lnTo>
                  <a:lnTo>
                    <a:pt x="688" y="220"/>
                  </a:lnTo>
                  <a:lnTo>
                    <a:pt x="688" y="224"/>
                  </a:lnTo>
                  <a:lnTo>
                    <a:pt x="688" y="249"/>
                  </a:lnTo>
                  <a:lnTo>
                    <a:pt x="692" y="257"/>
                  </a:lnTo>
                  <a:lnTo>
                    <a:pt x="692" y="268"/>
                  </a:lnTo>
                  <a:lnTo>
                    <a:pt x="692" y="275"/>
                  </a:lnTo>
                  <a:lnTo>
                    <a:pt x="692" y="279"/>
                  </a:lnTo>
                  <a:lnTo>
                    <a:pt x="695" y="282"/>
                  </a:lnTo>
                  <a:lnTo>
                    <a:pt x="695" y="290"/>
                  </a:lnTo>
                  <a:lnTo>
                    <a:pt x="695" y="286"/>
                  </a:lnTo>
                  <a:lnTo>
                    <a:pt x="695" y="275"/>
                  </a:lnTo>
                  <a:lnTo>
                    <a:pt x="695" y="279"/>
                  </a:lnTo>
                  <a:lnTo>
                    <a:pt x="699" y="301"/>
                  </a:lnTo>
                  <a:lnTo>
                    <a:pt x="699" y="326"/>
                  </a:lnTo>
                  <a:lnTo>
                    <a:pt x="699" y="348"/>
                  </a:lnTo>
                  <a:lnTo>
                    <a:pt x="699" y="371"/>
                  </a:lnTo>
                  <a:lnTo>
                    <a:pt x="702" y="404"/>
                  </a:lnTo>
                  <a:lnTo>
                    <a:pt x="702" y="411"/>
                  </a:lnTo>
                  <a:lnTo>
                    <a:pt x="702" y="407"/>
                  </a:lnTo>
                  <a:lnTo>
                    <a:pt x="702" y="404"/>
                  </a:lnTo>
                  <a:lnTo>
                    <a:pt x="706" y="407"/>
                  </a:lnTo>
                  <a:lnTo>
                    <a:pt x="706" y="411"/>
                  </a:lnTo>
                  <a:lnTo>
                    <a:pt x="706" y="415"/>
                  </a:lnTo>
                  <a:lnTo>
                    <a:pt x="710" y="418"/>
                  </a:lnTo>
                  <a:lnTo>
                    <a:pt x="710" y="429"/>
                  </a:lnTo>
                  <a:lnTo>
                    <a:pt x="710" y="433"/>
                  </a:lnTo>
                  <a:lnTo>
                    <a:pt x="710" y="444"/>
                  </a:lnTo>
                  <a:lnTo>
                    <a:pt x="710" y="448"/>
                  </a:lnTo>
                  <a:lnTo>
                    <a:pt x="713" y="444"/>
                  </a:lnTo>
                  <a:lnTo>
                    <a:pt x="713" y="422"/>
                  </a:lnTo>
                  <a:lnTo>
                    <a:pt x="713" y="389"/>
                  </a:lnTo>
                  <a:lnTo>
                    <a:pt x="713" y="400"/>
                  </a:lnTo>
                  <a:lnTo>
                    <a:pt x="717" y="396"/>
                  </a:lnTo>
                  <a:lnTo>
                    <a:pt x="717" y="404"/>
                  </a:lnTo>
                  <a:lnTo>
                    <a:pt x="717" y="407"/>
                  </a:lnTo>
                  <a:lnTo>
                    <a:pt x="717" y="400"/>
                  </a:lnTo>
                  <a:lnTo>
                    <a:pt x="720" y="404"/>
                  </a:lnTo>
                  <a:lnTo>
                    <a:pt x="720" y="415"/>
                  </a:lnTo>
                  <a:lnTo>
                    <a:pt x="720" y="411"/>
                  </a:lnTo>
                  <a:lnTo>
                    <a:pt x="720" y="422"/>
                  </a:lnTo>
                  <a:lnTo>
                    <a:pt x="720" y="418"/>
                  </a:lnTo>
                  <a:lnTo>
                    <a:pt x="724" y="411"/>
                  </a:lnTo>
                  <a:lnTo>
                    <a:pt x="724" y="404"/>
                  </a:lnTo>
                  <a:lnTo>
                    <a:pt x="724" y="407"/>
                  </a:lnTo>
                  <a:lnTo>
                    <a:pt x="728" y="418"/>
                  </a:lnTo>
                  <a:lnTo>
                    <a:pt x="728" y="422"/>
                  </a:lnTo>
                  <a:lnTo>
                    <a:pt x="728" y="418"/>
                  </a:lnTo>
                  <a:lnTo>
                    <a:pt x="731" y="422"/>
                  </a:lnTo>
                  <a:lnTo>
                    <a:pt x="731" y="429"/>
                  </a:lnTo>
                  <a:lnTo>
                    <a:pt x="731" y="422"/>
                  </a:lnTo>
                  <a:lnTo>
                    <a:pt x="731" y="415"/>
                  </a:lnTo>
                  <a:lnTo>
                    <a:pt x="731" y="422"/>
                  </a:lnTo>
                  <a:lnTo>
                    <a:pt x="735" y="426"/>
                  </a:lnTo>
                  <a:lnTo>
                    <a:pt x="735" y="415"/>
                  </a:lnTo>
                  <a:lnTo>
                    <a:pt x="738" y="418"/>
                  </a:lnTo>
                  <a:lnTo>
                    <a:pt x="738" y="411"/>
                  </a:lnTo>
                  <a:lnTo>
                    <a:pt x="738" y="404"/>
                  </a:lnTo>
                  <a:lnTo>
                    <a:pt x="738" y="382"/>
                  </a:lnTo>
                  <a:lnTo>
                    <a:pt x="742" y="334"/>
                  </a:lnTo>
                  <a:lnTo>
                    <a:pt x="742" y="286"/>
                  </a:lnTo>
                  <a:lnTo>
                    <a:pt x="742" y="308"/>
                  </a:lnTo>
                  <a:lnTo>
                    <a:pt x="742" y="356"/>
                  </a:lnTo>
                  <a:lnTo>
                    <a:pt x="746" y="371"/>
                  </a:lnTo>
                  <a:lnTo>
                    <a:pt x="746" y="374"/>
                  </a:lnTo>
                  <a:lnTo>
                    <a:pt x="746" y="371"/>
                  </a:lnTo>
                  <a:lnTo>
                    <a:pt x="746" y="367"/>
                  </a:lnTo>
                  <a:lnTo>
                    <a:pt x="749" y="367"/>
                  </a:lnTo>
                  <a:lnTo>
                    <a:pt x="749" y="348"/>
                  </a:lnTo>
                  <a:lnTo>
                    <a:pt x="749" y="323"/>
                  </a:lnTo>
                  <a:lnTo>
                    <a:pt x="749" y="326"/>
                  </a:lnTo>
                  <a:lnTo>
                    <a:pt x="753" y="348"/>
                  </a:lnTo>
                  <a:lnTo>
                    <a:pt x="753" y="334"/>
                  </a:lnTo>
                  <a:lnTo>
                    <a:pt x="753" y="323"/>
                  </a:lnTo>
                  <a:lnTo>
                    <a:pt x="753" y="330"/>
                  </a:lnTo>
                  <a:lnTo>
                    <a:pt x="756" y="334"/>
                  </a:lnTo>
                  <a:lnTo>
                    <a:pt x="756" y="330"/>
                  </a:lnTo>
                  <a:lnTo>
                    <a:pt x="756" y="337"/>
                  </a:lnTo>
                  <a:lnTo>
                    <a:pt x="756" y="363"/>
                  </a:lnTo>
                  <a:lnTo>
                    <a:pt x="756" y="360"/>
                  </a:lnTo>
                  <a:lnTo>
                    <a:pt x="760" y="356"/>
                  </a:lnTo>
                  <a:lnTo>
                    <a:pt x="760" y="360"/>
                  </a:lnTo>
                  <a:lnTo>
                    <a:pt x="760" y="356"/>
                  </a:lnTo>
                  <a:lnTo>
                    <a:pt x="764" y="356"/>
                  </a:lnTo>
                  <a:lnTo>
                    <a:pt x="764" y="360"/>
                  </a:lnTo>
                  <a:lnTo>
                    <a:pt x="764" y="363"/>
                  </a:lnTo>
                  <a:lnTo>
                    <a:pt x="767" y="363"/>
                  </a:lnTo>
                  <a:lnTo>
                    <a:pt x="767" y="356"/>
                  </a:lnTo>
                  <a:lnTo>
                    <a:pt x="767" y="352"/>
                  </a:lnTo>
                  <a:lnTo>
                    <a:pt x="767" y="345"/>
                  </a:lnTo>
                  <a:lnTo>
                    <a:pt x="767" y="326"/>
                  </a:lnTo>
                  <a:lnTo>
                    <a:pt x="771" y="330"/>
                  </a:lnTo>
                  <a:lnTo>
                    <a:pt x="771" y="348"/>
                  </a:lnTo>
                  <a:lnTo>
                    <a:pt x="771" y="341"/>
                  </a:lnTo>
                  <a:lnTo>
                    <a:pt x="774" y="337"/>
                  </a:lnTo>
                  <a:lnTo>
                    <a:pt x="774" y="341"/>
                  </a:lnTo>
                  <a:lnTo>
                    <a:pt x="774" y="334"/>
                  </a:lnTo>
                  <a:lnTo>
                    <a:pt x="774" y="323"/>
                  </a:lnTo>
                  <a:lnTo>
                    <a:pt x="778" y="323"/>
                  </a:lnTo>
                  <a:lnTo>
                    <a:pt x="778" y="319"/>
                  </a:lnTo>
                  <a:lnTo>
                    <a:pt x="778" y="304"/>
                  </a:lnTo>
                  <a:lnTo>
                    <a:pt x="778" y="282"/>
                  </a:lnTo>
                  <a:lnTo>
                    <a:pt x="782" y="268"/>
                  </a:lnTo>
                  <a:lnTo>
                    <a:pt x="782" y="264"/>
                  </a:lnTo>
                  <a:lnTo>
                    <a:pt x="782" y="271"/>
                  </a:lnTo>
                  <a:lnTo>
                    <a:pt x="782" y="290"/>
                  </a:lnTo>
                  <a:lnTo>
                    <a:pt x="782" y="286"/>
                  </a:lnTo>
                  <a:lnTo>
                    <a:pt x="785" y="268"/>
                  </a:lnTo>
                  <a:lnTo>
                    <a:pt x="785" y="279"/>
                  </a:lnTo>
                  <a:lnTo>
                    <a:pt x="785" y="293"/>
                  </a:lnTo>
                  <a:lnTo>
                    <a:pt x="785" y="323"/>
                  </a:lnTo>
                  <a:lnTo>
                    <a:pt x="789" y="348"/>
                  </a:lnTo>
                  <a:lnTo>
                    <a:pt x="789" y="371"/>
                  </a:lnTo>
                  <a:lnTo>
                    <a:pt x="789" y="393"/>
                  </a:lnTo>
                  <a:lnTo>
                    <a:pt x="789" y="374"/>
                  </a:lnTo>
                  <a:lnTo>
                    <a:pt x="792" y="337"/>
                  </a:lnTo>
                  <a:lnTo>
                    <a:pt x="792" y="341"/>
                  </a:lnTo>
                  <a:lnTo>
                    <a:pt x="792" y="371"/>
                  </a:lnTo>
                  <a:lnTo>
                    <a:pt x="792" y="393"/>
                  </a:lnTo>
                  <a:lnTo>
                    <a:pt x="796" y="407"/>
                  </a:lnTo>
                  <a:lnTo>
                    <a:pt x="796" y="418"/>
                  </a:lnTo>
                  <a:lnTo>
                    <a:pt x="796" y="426"/>
                  </a:lnTo>
                  <a:lnTo>
                    <a:pt x="796" y="448"/>
                  </a:lnTo>
                  <a:lnTo>
                    <a:pt x="800" y="466"/>
                  </a:lnTo>
                  <a:lnTo>
                    <a:pt x="800" y="470"/>
                  </a:lnTo>
                  <a:lnTo>
                    <a:pt x="800" y="418"/>
                  </a:lnTo>
                  <a:lnTo>
                    <a:pt x="803" y="374"/>
                  </a:lnTo>
                  <a:lnTo>
                    <a:pt x="803" y="304"/>
                  </a:lnTo>
                  <a:lnTo>
                    <a:pt x="803" y="216"/>
                  </a:lnTo>
                  <a:lnTo>
                    <a:pt x="803" y="103"/>
                  </a:lnTo>
                  <a:lnTo>
                    <a:pt x="807" y="99"/>
                  </a:lnTo>
                  <a:lnTo>
                    <a:pt x="807" y="172"/>
                  </a:lnTo>
                  <a:lnTo>
                    <a:pt x="807" y="231"/>
                  </a:lnTo>
                  <a:lnTo>
                    <a:pt x="807" y="260"/>
                  </a:lnTo>
                  <a:lnTo>
                    <a:pt x="807" y="290"/>
                  </a:lnTo>
                  <a:lnTo>
                    <a:pt x="810" y="282"/>
                  </a:lnTo>
                  <a:lnTo>
                    <a:pt x="810" y="297"/>
                  </a:lnTo>
                  <a:lnTo>
                    <a:pt x="810" y="293"/>
                  </a:lnTo>
                  <a:lnTo>
                    <a:pt x="810" y="253"/>
                  </a:lnTo>
                  <a:lnTo>
                    <a:pt x="814" y="202"/>
                  </a:lnTo>
                  <a:lnTo>
                    <a:pt x="814" y="158"/>
                  </a:lnTo>
                  <a:lnTo>
                    <a:pt x="814" y="136"/>
                  </a:lnTo>
                  <a:lnTo>
                    <a:pt x="814" y="125"/>
                  </a:lnTo>
                  <a:lnTo>
                    <a:pt x="818" y="139"/>
                  </a:lnTo>
                  <a:lnTo>
                    <a:pt x="818" y="132"/>
                  </a:lnTo>
                  <a:lnTo>
                    <a:pt x="818" y="139"/>
                  </a:lnTo>
                  <a:lnTo>
                    <a:pt x="818" y="147"/>
                  </a:lnTo>
                  <a:lnTo>
                    <a:pt x="818" y="150"/>
                  </a:lnTo>
                  <a:lnTo>
                    <a:pt x="821" y="158"/>
                  </a:lnTo>
                  <a:lnTo>
                    <a:pt x="821" y="169"/>
                  </a:lnTo>
                  <a:lnTo>
                    <a:pt x="821" y="176"/>
                  </a:lnTo>
                  <a:lnTo>
                    <a:pt x="821" y="180"/>
                  </a:lnTo>
                  <a:lnTo>
                    <a:pt x="825" y="191"/>
                  </a:lnTo>
                  <a:lnTo>
                    <a:pt x="825" y="209"/>
                  </a:lnTo>
                  <a:lnTo>
                    <a:pt x="825" y="227"/>
                  </a:lnTo>
                  <a:lnTo>
                    <a:pt x="825" y="216"/>
                  </a:lnTo>
                  <a:lnTo>
                    <a:pt x="828" y="216"/>
                  </a:lnTo>
                  <a:lnTo>
                    <a:pt x="828" y="227"/>
                  </a:lnTo>
                  <a:lnTo>
                    <a:pt x="828" y="235"/>
                  </a:lnTo>
                  <a:lnTo>
                    <a:pt x="828" y="238"/>
                  </a:lnTo>
                  <a:lnTo>
                    <a:pt x="828" y="242"/>
                  </a:lnTo>
                  <a:lnTo>
                    <a:pt x="832" y="235"/>
                  </a:lnTo>
                  <a:lnTo>
                    <a:pt x="832" y="246"/>
                  </a:lnTo>
                  <a:lnTo>
                    <a:pt x="832" y="360"/>
                  </a:lnTo>
                  <a:lnTo>
                    <a:pt x="832" y="352"/>
                  </a:lnTo>
                  <a:lnTo>
                    <a:pt x="836" y="348"/>
                  </a:lnTo>
                  <a:lnTo>
                    <a:pt x="836" y="312"/>
                  </a:lnTo>
                  <a:lnTo>
                    <a:pt x="836" y="293"/>
                  </a:lnTo>
                  <a:lnTo>
                    <a:pt x="836" y="297"/>
                  </a:lnTo>
                  <a:lnTo>
                    <a:pt x="839" y="297"/>
                  </a:lnTo>
                  <a:lnTo>
                    <a:pt x="839" y="260"/>
                  </a:lnTo>
                  <a:lnTo>
                    <a:pt x="839" y="246"/>
                  </a:lnTo>
                  <a:lnTo>
                    <a:pt x="839" y="220"/>
                  </a:lnTo>
                  <a:lnTo>
                    <a:pt x="843" y="205"/>
                  </a:lnTo>
                  <a:lnTo>
                    <a:pt x="843" y="216"/>
                  </a:lnTo>
                  <a:lnTo>
                    <a:pt x="843" y="253"/>
                  </a:lnTo>
                  <a:lnTo>
                    <a:pt x="843" y="308"/>
                  </a:lnTo>
                  <a:lnTo>
                    <a:pt x="843" y="385"/>
                  </a:lnTo>
                  <a:lnTo>
                    <a:pt x="846" y="437"/>
                  </a:lnTo>
                  <a:lnTo>
                    <a:pt x="846" y="440"/>
                  </a:lnTo>
                  <a:lnTo>
                    <a:pt x="846" y="448"/>
                  </a:lnTo>
                  <a:lnTo>
                    <a:pt x="850" y="444"/>
                  </a:lnTo>
                  <a:lnTo>
                    <a:pt x="850" y="429"/>
                  </a:lnTo>
                  <a:lnTo>
                    <a:pt x="850" y="418"/>
                  </a:lnTo>
                  <a:lnTo>
                    <a:pt x="854" y="426"/>
                  </a:lnTo>
                  <a:lnTo>
                    <a:pt x="854" y="418"/>
                  </a:lnTo>
                  <a:lnTo>
                    <a:pt x="854" y="411"/>
                  </a:lnTo>
                  <a:lnTo>
                    <a:pt x="854" y="429"/>
                  </a:lnTo>
                  <a:lnTo>
                    <a:pt x="854" y="459"/>
                  </a:lnTo>
                  <a:lnTo>
                    <a:pt x="857" y="470"/>
                  </a:lnTo>
                  <a:lnTo>
                    <a:pt x="857" y="473"/>
                  </a:lnTo>
                  <a:lnTo>
                    <a:pt x="857" y="484"/>
                  </a:lnTo>
                  <a:lnTo>
                    <a:pt x="861" y="488"/>
                  </a:lnTo>
                  <a:lnTo>
                    <a:pt x="861" y="492"/>
                  </a:lnTo>
                  <a:lnTo>
                    <a:pt x="861" y="495"/>
                  </a:lnTo>
                  <a:lnTo>
                    <a:pt x="864" y="492"/>
                  </a:lnTo>
                  <a:lnTo>
                    <a:pt x="864" y="481"/>
                  </a:lnTo>
                  <a:lnTo>
                    <a:pt x="864" y="488"/>
                  </a:lnTo>
                  <a:lnTo>
                    <a:pt x="864" y="484"/>
                  </a:lnTo>
                  <a:lnTo>
                    <a:pt x="868" y="488"/>
                  </a:lnTo>
                  <a:lnTo>
                    <a:pt x="868" y="492"/>
                  </a:lnTo>
                  <a:lnTo>
                    <a:pt x="868" y="484"/>
                  </a:lnTo>
                  <a:lnTo>
                    <a:pt x="868" y="473"/>
                  </a:lnTo>
                  <a:lnTo>
                    <a:pt x="872" y="462"/>
                  </a:lnTo>
                  <a:lnTo>
                    <a:pt x="872" y="459"/>
                  </a:lnTo>
                  <a:lnTo>
                    <a:pt x="875" y="459"/>
                  </a:lnTo>
                  <a:lnTo>
                    <a:pt x="875" y="466"/>
                  </a:lnTo>
                  <a:lnTo>
                    <a:pt x="879" y="462"/>
                  </a:lnTo>
                  <a:lnTo>
                    <a:pt x="879" y="466"/>
                  </a:lnTo>
                  <a:lnTo>
                    <a:pt x="879" y="470"/>
                  </a:lnTo>
                  <a:lnTo>
                    <a:pt x="879" y="466"/>
                  </a:lnTo>
                  <a:lnTo>
                    <a:pt x="882" y="462"/>
                  </a:lnTo>
                  <a:lnTo>
                    <a:pt x="882" y="459"/>
                  </a:lnTo>
                  <a:lnTo>
                    <a:pt x="886" y="455"/>
                  </a:lnTo>
                  <a:lnTo>
                    <a:pt x="886" y="459"/>
                  </a:lnTo>
                  <a:lnTo>
                    <a:pt x="886" y="466"/>
                  </a:lnTo>
                  <a:lnTo>
                    <a:pt x="890" y="473"/>
                  </a:lnTo>
                  <a:lnTo>
                    <a:pt x="890" y="466"/>
                  </a:lnTo>
                  <a:lnTo>
                    <a:pt x="890" y="451"/>
                  </a:lnTo>
                  <a:lnTo>
                    <a:pt x="890" y="433"/>
                  </a:lnTo>
                  <a:lnTo>
                    <a:pt x="890" y="422"/>
                  </a:lnTo>
                  <a:lnTo>
                    <a:pt x="893" y="418"/>
                  </a:lnTo>
                  <a:lnTo>
                    <a:pt x="893" y="429"/>
                  </a:lnTo>
                  <a:lnTo>
                    <a:pt x="893" y="437"/>
                  </a:lnTo>
                  <a:lnTo>
                    <a:pt x="893" y="433"/>
                  </a:lnTo>
                  <a:lnTo>
                    <a:pt x="897" y="437"/>
                  </a:lnTo>
                  <a:lnTo>
                    <a:pt x="897" y="426"/>
                  </a:lnTo>
                  <a:lnTo>
                    <a:pt x="897" y="422"/>
                  </a:lnTo>
                  <a:lnTo>
                    <a:pt x="900" y="426"/>
                  </a:lnTo>
                  <a:lnTo>
                    <a:pt x="900" y="433"/>
                  </a:lnTo>
                  <a:lnTo>
                    <a:pt x="900" y="426"/>
                  </a:lnTo>
                  <a:lnTo>
                    <a:pt x="904" y="433"/>
                  </a:lnTo>
                  <a:lnTo>
                    <a:pt x="904" y="440"/>
                  </a:lnTo>
                  <a:lnTo>
                    <a:pt x="904" y="437"/>
                  </a:lnTo>
                  <a:lnTo>
                    <a:pt x="908" y="433"/>
                  </a:lnTo>
                  <a:lnTo>
                    <a:pt x="908" y="440"/>
                  </a:lnTo>
                  <a:lnTo>
                    <a:pt x="908" y="437"/>
                  </a:lnTo>
                  <a:lnTo>
                    <a:pt x="911" y="440"/>
                  </a:lnTo>
                  <a:lnTo>
                    <a:pt x="911" y="437"/>
                  </a:lnTo>
                  <a:lnTo>
                    <a:pt x="911" y="426"/>
                  </a:lnTo>
                  <a:lnTo>
                    <a:pt x="911" y="415"/>
                  </a:lnTo>
                  <a:lnTo>
                    <a:pt x="915" y="418"/>
                  </a:lnTo>
                  <a:lnTo>
                    <a:pt x="915" y="429"/>
                  </a:lnTo>
                  <a:lnTo>
                    <a:pt x="915" y="426"/>
                  </a:lnTo>
                  <a:lnTo>
                    <a:pt x="918" y="433"/>
                  </a:lnTo>
                  <a:lnTo>
                    <a:pt x="918" y="429"/>
                  </a:lnTo>
                  <a:lnTo>
                    <a:pt x="918" y="426"/>
                  </a:lnTo>
                  <a:lnTo>
                    <a:pt x="922" y="422"/>
                  </a:lnTo>
                  <a:lnTo>
                    <a:pt x="922" y="411"/>
                  </a:lnTo>
                  <a:lnTo>
                    <a:pt x="922" y="404"/>
                  </a:lnTo>
                  <a:lnTo>
                    <a:pt x="926" y="396"/>
                  </a:lnTo>
                  <a:lnTo>
                    <a:pt x="926" y="400"/>
                  </a:lnTo>
                  <a:lnTo>
                    <a:pt x="926" y="396"/>
                  </a:lnTo>
                  <a:lnTo>
                    <a:pt x="926" y="393"/>
                  </a:lnTo>
                  <a:lnTo>
                    <a:pt x="929" y="389"/>
                  </a:lnTo>
                  <a:lnTo>
                    <a:pt x="929" y="385"/>
                  </a:lnTo>
                  <a:lnTo>
                    <a:pt x="929" y="378"/>
                  </a:lnTo>
                  <a:lnTo>
                    <a:pt x="929" y="348"/>
                  </a:lnTo>
                  <a:lnTo>
                    <a:pt x="933" y="330"/>
                  </a:lnTo>
                  <a:lnTo>
                    <a:pt x="933" y="326"/>
                  </a:lnTo>
                  <a:lnTo>
                    <a:pt x="933" y="304"/>
                  </a:lnTo>
                  <a:lnTo>
                    <a:pt x="933" y="308"/>
                  </a:lnTo>
                  <a:lnTo>
                    <a:pt x="936" y="315"/>
                  </a:lnTo>
                  <a:lnTo>
                    <a:pt x="936" y="326"/>
                  </a:lnTo>
                  <a:lnTo>
                    <a:pt x="940" y="334"/>
                  </a:lnTo>
                  <a:lnTo>
                    <a:pt x="940" y="319"/>
                  </a:lnTo>
                  <a:lnTo>
                    <a:pt x="940" y="297"/>
                  </a:lnTo>
                  <a:lnTo>
                    <a:pt x="940" y="282"/>
                  </a:lnTo>
                  <a:lnTo>
                    <a:pt x="944" y="282"/>
                  </a:lnTo>
                  <a:lnTo>
                    <a:pt x="944" y="286"/>
                  </a:lnTo>
                  <a:lnTo>
                    <a:pt x="944" y="293"/>
                  </a:lnTo>
                  <a:lnTo>
                    <a:pt x="947" y="293"/>
                  </a:lnTo>
                  <a:lnTo>
                    <a:pt x="947" y="297"/>
                  </a:lnTo>
                  <a:lnTo>
                    <a:pt x="947" y="304"/>
                  </a:lnTo>
                  <a:lnTo>
                    <a:pt x="951" y="297"/>
                  </a:lnTo>
                  <a:lnTo>
                    <a:pt x="951" y="279"/>
                  </a:lnTo>
                  <a:lnTo>
                    <a:pt x="951" y="198"/>
                  </a:lnTo>
                  <a:lnTo>
                    <a:pt x="951" y="180"/>
                  </a:lnTo>
                  <a:lnTo>
                    <a:pt x="951" y="150"/>
                  </a:lnTo>
                  <a:lnTo>
                    <a:pt x="954" y="44"/>
                  </a:lnTo>
                  <a:lnTo>
                    <a:pt x="954" y="0"/>
                  </a:lnTo>
                  <a:lnTo>
                    <a:pt x="954" y="128"/>
                  </a:lnTo>
                  <a:lnTo>
                    <a:pt x="954" y="169"/>
                  </a:lnTo>
                  <a:lnTo>
                    <a:pt x="958" y="191"/>
                  </a:lnTo>
                  <a:lnTo>
                    <a:pt x="958" y="205"/>
                  </a:lnTo>
                  <a:lnTo>
                    <a:pt x="958" y="216"/>
                  </a:lnTo>
                  <a:lnTo>
                    <a:pt x="958" y="194"/>
                  </a:lnTo>
                  <a:lnTo>
                    <a:pt x="962" y="183"/>
                  </a:lnTo>
                  <a:lnTo>
                    <a:pt x="962" y="187"/>
                  </a:lnTo>
                  <a:lnTo>
                    <a:pt x="962" y="264"/>
                  </a:lnTo>
                  <a:lnTo>
                    <a:pt x="962" y="323"/>
                  </a:lnTo>
                  <a:lnTo>
                    <a:pt x="962" y="345"/>
                  </a:lnTo>
                  <a:lnTo>
                    <a:pt x="965" y="356"/>
                  </a:lnTo>
                  <a:lnTo>
                    <a:pt x="965" y="360"/>
                  </a:lnTo>
                  <a:lnTo>
                    <a:pt x="965" y="275"/>
                  </a:lnTo>
                  <a:lnTo>
                    <a:pt x="965" y="238"/>
                  </a:lnTo>
                  <a:lnTo>
                    <a:pt x="969" y="235"/>
                  </a:lnTo>
                  <a:lnTo>
                    <a:pt x="969" y="224"/>
                  </a:lnTo>
                  <a:lnTo>
                    <a:pt x="969" y="191"/>
                  </a:lnTo>
                  <a:lnTo>
                    <a:pt x="969" y="110"/>
                  </a:lnTo>
                  <a:lnTo>
                    <a:pt x="972" y="40"/>
                  </a:lnTo>
                  <a:lnTo>
                    <a:pt x="972" y="62"/>
                  </a:lnTo>
                  <a:lnTo>
                    <a:pt x="972" y="161"/>
                  </a:lnTo>
                  <a:lnTo>
                    <a:pt x="972" y="213"/>
                  </a:lnTo>
                  <a:lnTo>
                    <a:pt x="976" y="187"/>
                  </a:lnTo>
                  <a:lnTo>
                    <a:pt x="976" y="114"/>
                  </a:lnTo>
                  <a:lnTo>
                    <a:pt x="976" y="62"/>
                  </a:lnTo>
                  <a:lnTo>
                    <a:pt x="976" y="51"/>
                  </a:lnTo>
                  <a:lnTo>
                    <a:pt x="976" y="59"/>
                  </a:lnTo>
                  <a:lnTo>
                    <a:pt x="980" y="73"/>
                  </a:lnTo>
                  <a:lnTo>
                    <a:pt x="980" y="55"/>
                  </a:lnTo>
                  <a:lnTo>
                    <a:pt x="980" y="73"/>
                  </a:lnTo>
                  <a:lnTo>
                    <a:pt x="980" y="62"/>
                  </a:lnTo>
                  <a:lnTo>
                    <a:pt x="983" y="55"/>
                  </a:lnTo>
                  <a:lnTo>
                    <a:pt x="983" y="77"/>
                  </a:lnTo>
                  <a:lnTo>
                    <a:pt x="983" y="132"/>
                  </a:lnTo>
                  <a:lnTo>
                    <a:pt x="983" y="121"/>
                  </a:lnTo>
                  <a:lnTo>
                    <a:pt x="987" y="106"/>
                  </a:lnTo>
                  <a:lnTo>
                    <a:pt x="987" y="125"/>
                  </a:lnTo>
                  <a:lnTo>
                    <a:pt x="987" y="183"/>
                  </a:lnTo>
                  <a:lnTo>
                    <a:pt x="987" y="238"/>
                  </a:lnTo>
                  <a:lnTo>
                    <a:pt x="990" y="253"/>
                  </a:lnTo>
                  <a:lnTo>
                    <a:pt x="990" y="242"/>
                  </a:lnTo>
                  <a:lnTo>
                    <a:pt x="990" y="238"/>
                  </a:lnTo>
                  <a:lnTo>
                    <a:pt x="990" y="246"/>
                  </a:lnTo>
                  <a:lnTo>
                    <a:pt x="994" y="238"/>
                  </a:lnTo>
                  <a:lnTo>
                    <a:pt x="994" y="220"/>
                  </a:lnTo>
                  <a:lnTo>
                    <a:pt x="994" y="224"/>
                  </a:lnTo>
                  <a:lnTo>
                    <a:pt x="994" y="249"/>
                  </a:lnTo>
                  <a:lnTo>
                    <a:pt x="998" y="257"/>
                  </a:lnTo>
                  <a:lnTo>
                    <a:pt x="998" y="268"/>
                  </a:lnTo>
                  <a:lnTo>
                    <a:pt x="998" y="275"/>
                  </a:lnTo>
                  <a:lnTo>
                    <a:pt x="998" y="279"/>
                  </a:lnTo>
                  <a:lnTo>
                    <a:pt x="1001" y="282"/>
                  </a:lnTo>
                  <a:lnTo>
                    <a:pt x="1001" y="290"/>
                  </a:lnTo>
                  <a:lnTo>
                    <a:pt x="1001" y="286"/>
                  </a:lnTo>
                  <a:lnTo>
                    <a:pt x="1001" y="275"/>
                  </a:lnTo>
                  <a:lnTo>
                    <a:pt x="1001" y="279"/>
                  </a:lnTo>
                  <a:lnTo>
                    <a:pt x="1005" y="301"/>
                  </a:lnTo>
                  <a:lnTo>
                    <a:pt x="1005" y="326"/>
                  </a:lnTo>
                  <a:lnTo>
                    <a:pt x="1005" y="348"/>
                  </a:lnTo>
                  <a:lnTo>
                    <a:pt x="1005" y="371"/>
                  </a:lnTo>
                  <a:lnTo>
                    <a:pt x="1008" y="404"/>
                  </a:lnTo>
                  <a:lnTo>
                    <a:pt x="1008" y="411"/>
                  </a:lnTo>
                  <a:lnTo>
                    <a:pt x="1008" y="407"/>
                  </a:lnTo>
                  <a:lnTo>
                    <a:pt x="1008" y="404"/>
                  </a:lnTo>
                  <a:lnTo>
                    <a:pt x="1012" y="407"/>
                  </a:lnTo>
                  <a:lnTo>
                    <a:pt x="1012" y="411"/>
                  </a:lnTo>
                  <a:lnTo>
                    <a:pt x="1012" y="415"/>
                  </a:lnTo>
                  <a:lnTo>
                    <a:pt x="1012" y="418"/>
                  </a:lnTo>
                  <a:lnTo>
                    <a:pt x="1016" y="429"/>
                  </a:lnTo>
                  <a:lnTo>
                    <a:pt x="1016" y="433"/>
                  </a:lnTo>
                  <a:lnTo>
                    <a:pt x="1016" y="444"/>
                  </a:lnTo>
                  <a:lnTo>
                    <a:pt x="1016" y="448"/>
                  </a:lnTo>
                  <a:lnTo>
                    <a:pt x="1019" y="444"/>
                  </a:lnTo>
                  <a:lnTo>
                    <a:pt x="1019" y="422"/>
                  </a:lnTo>
                  <a:lnTo>
                    <a:pt x="1019" y="389"/>
                  </a:lnTo>
                  <a:lnTo>
                    <a:pt x="1019" y="400"/>
                  </a:lnTo>
                  <a:lnTo>
                    <a:pt x="1023" y="396"/>
                  </a:lnTo>
                  <a:lnTo>
                    <a:pt x="1023" y="404"/>
                  </a:lnTo>
                  <a:lnTo>
                    <a:pt x="1023" y="407"/>
                  </a:lnTo>
                  <a:lnTo>
                    <a:pt x="1023" y="400"/>
                  </a:lnTo>
                  <a:lnTo>
                    <a:pt x="1023" y="404"/>
                  </a:lnTo>
                  <a:lnTo>
                    <a:pt x="1026" y="415"/>
                  </a:lnTo>
                  <a:lnTo>
                    <a:pt x="1026" y="411"/>
                  </a:lnTo>
                  <a:lnTo>
                    <a:pt x="1026" y="422"/>
                  </a:lnTo>
                  <a:lnTo>
                    <a:pt x="1026" y="418"/>
                  </a:lnTo>
                  <a:lnTo>
                    <a:pt x="1030" y="411"/>
                  </a:lnTo>
                  <a:lnTo>
                    <a:pt x="1030" y="404"/>
                  </a:lnTo>
                  <a:lnTo>
                    <a:pt x="1030" y="407"/>
                  </a:lnTo>
                  <a:lnTo>
                    <a:pt x="1034" y="418"/>
                  </a:lnTo>
                  <a:lnTo>
                    <a:pt x="1034" y="422"/>
                  </a:lnTo>
                  <a:lnTo>
                    <a:pt x="1034" y="418"/>
                  </a:lnTo>
                  <a:lnTo>
                    <a:pt x="1037" y="422"/>
                  </a:lnTo>
                  <a:lnTo>
                    <a:pt x="1037" y="429"/>
                  </a:lnTo>
                  <a:lnTo>
                    <a:pt x="1037" y="422"/>
                  </a:lnTo>
                  <a:lnTo>
                    <a:pt x="1037" y="415"/>
                  </a:lnTo>
                  <a:lnTo>
                    <a:pt x="1037" y="422"/>
                  </a:lnTo>
                  <a:lnTo>
                    <a:pt x="1041" y="426"/>
                  </a:lnTo>
                  <a:lnTo>
                    <a:pt x="1041" y="415"/>
                  </a:lnTo>
                  <a:lnTo>
                    <a:pt x="1044" y="418"/>
                  </a:lnTo>
                  <a:lnTo>
                    <a:pt x="1044" y="411"/>
                  </a:lnTo>
                  <a:lnTo>
                    <a:pt x="1044" y="404"/>
                  </a:lnTo>
                  <a:lnTo>
                    <a:pt x="1044" y="382"/>
                  </a:lnTo>
                  <a:lnTo>
                    <a:pt x="1048" y="334"/>
                  </a:lnTo>
                  <a:lnTo>
                    <a:pt x="1048" y="286"/>
                  </a:lnTo>
                  <a:lnTo>
                    <a:pt x="1048" y="308"/>
                  </a:lnTo>
                  <a:lnTo>
                    <a:pt x="1048" y="356"/>
                  </a:lnTo>
                  <a:lnTo>
                    <a:pt x="1048" y="371"/>
                  </a:lnTo>
                  <a:lnTo>
                    <a:pt x="1052" y="371"/>
                  </a:lnTo>
                  <a:lnTo>
                    <a:pt x="1052" y="374"/>
                  </a:lnTo>
                  <a:lnTo>
                    <a:pt x="1052" y="371"/>
                  </a:lnTo>
                  <a:lnTo>
                    <a:pt x="1052" y="367"/>
                  </a:lnTo>
                  <a:lnTo>
                    <a:pt x="1055" y="367"/>
                  </a:lnTo>
                  <a:lnTo>
                    <a:pt x="1055" y="348"/>
                  </a:lnTo>
                  <a:lnTo>
                    <a:pt x="1055" y="323"/>
                  </a:lnTo>
                  <a:lnTo>
                    <a:pt x="1055" y="326"/>
                  </a:lnTo>
                  <a:lnTo>
                    <a:pt x="1059" y="348"/>
                  </a:lnTo>
                  <a:lnTo>
                    <a:pt x="1059" y="334"/>
                  </a:lnTo>
                  <a:lnTo>
                    <a:pt x="1059" y="323"/>
                  </a:lnTo>
                  <a:lnTo>
                    <a:pt x="1059" y="330"/>
                  </a:lnTo>
                  <a:lnTo>
                    <a:pt x="1059" y="334"/>
                  </a:lnTo>
                  <a:lnTo>
                    <a:pt x="1062" y="330"/>
                  </a:lnTo>
                  <a:lnTo>
                    <a:pt x="1062" y="337"/>
                  </a:lnTo>
                  <a:lnTo>
                    <a:pt x="1062" y="363"/>
                  </a:lnTo>
                  <a:lnTo>
                    <a:pt x="1062" y="360"/>
                  </a:lnTo>
                  <a:lnTo>
                    <a:pt x="1066" y="356"/>
                  </a:lnTo>
                  <a:lnTo>
                    <a:pt x="1066" y="360"/>
                  </a:lnTo>
                  <a:lnTo>
                    <a:pt x="1066" y="356"/>
                  </a:lnTo>
                  <a:lnTo>
                    <a:pt x="1070" y="356"/>
                  </a:lnTo>
                  <a:lnTo>
                    <a:pt x="1070" y="360"/>
                  </a:lnTo>
                  <a:lnTo>
                    <a:pt x="1070" y="363"/>
                  </a:lnTo>
                  <a:lnTo>
                    <a:pt x="1073" y="363"/>
                  </a:lnTo>
                  <a:lnTo>
                    <a:pt x="1073" y="356"/>
                  </a:lnTo>
                  <a:lnTo>
                    <a:pt x="1073" y="352"/>
                  </a:lnTo>
                  <a:lnTo>
                    <a:pt x="1073" y="345"/>
                  </a:lnTo>
                  <a:lnTo>
                    <a:pt x="1073" y="326"/>
                  </a:lnTo>
                  <a:lnTo>
                    <a:pt x="1077" y="330"/>
                  </a:lnTo>
                  <a:lnTo>
                    <a:pt x="1077" y="348"/>
                  </a:lnTo>
                  <a:lnTo>
                    <a:pt x="1077" y="341"/>
                  </a:lnTo>
                  <a:lnTo>
                    <a:pt x="1080" y="337"/>
                  </a:lnTo>
                  <a:lnTo>
                    <a:pt x="1080" y="341"/>
                  </a:lnTo>
                  <a:lnTo>
                    <a:pt x="1080" y="334"/>
                  </a:lnTo>
                  <a:lnTo>
                    <a:pt x="1080" y="323"/>
                  </a:lnTo>
                  <a:lnTo>
                    <a:pt x="1084" y="323"/>
                  </a:lnTo>
                  <a:lnTo>
                    <a:pt x="1084" y="319"/>
                  </a:lnTo>
                  <a:lnTo>
                    <a:pt x="1084" y="304"/>
                  </a:lnTo>
                  <a:lnTo>
                    <a:pt x="1084" y="282"/>
                  </a:lnTo>
                  <a:lnTo>
                    <a:pt x="1084" y="268"/>
                  </a:lnTo>
                  <a:lnTo>
                    <a:pt x="1088" y="264"/>
                  </a:lnTo>
                  <a:lnTo>
                    <a:pt x="1088" y="271"/>
                  </a:lnTo>
                  <a:lnTo>
                    <a:pt x="1088" y="290"/>
                  </a:lnTo>
                  <a:lnTo>
                    <a:pt x="1088" y="286"/>
                  </a:lnTo>
                  <a:lnTo>
                    <a:pt x="1091" y="268"/>
                  </a:lnTo>
                  <a:lnTo>
                    <a:pt x="1091" y="279"/>
                  </a:lnTo>
                  <a:lnTo>
                    <a:pt x="1091" y="293"/>
                  </a:lnTo>
                  <a:lnTo>
                    <a:pt x="1091" y="323"/>
                  </a:lnTo>
                  <a:lnTo>
                    <a:pt x="1095" y="348"/>
                  </a:lnTo>
                  <a:lnTo>
                    <a:pt x="1095" y="371"/>
                  </a:lnTo>
                  <a:lnTo>
                    <a:pt x="1095" y="393"/>
                  </a:lnTo>
                  <a:lnTo>
                    <a:pt x="1095" y="374"/>
                  </a:lnTo>
                  <a:lnTo>
                    <a:pt x="1098" y="337"/>
                  </a:lnTo>
                  <a:lnTo>
                    <a:pt x="1098" y="341"/>
                  </a:lnTo>
                  <a:lnTo>
                    <a:pt x="1098" y="371"/>
                  </a:lnTo>
                  <a:lnTo>
                    <a:pt x="1098" y="393"/>
                  </a:lnTo>
                  <a:lnTo>
                    <a:pt x="1102" y="407"/>
                  </a:lnTo>
                  <a:lnTo>
                    <a:pt x="1102" y="418"/>
                  </a:lnTo>
                  <a:lnTo>
                    <a:pt x="1102" y="426"/>
                  </a:lnTo>
                  <a:lnTo>
                    <a:pt x="1102" y="448"/>
                  </a:lnTo>
                  <a:lnTo>
                    <a:pt x="1106" y="466"/>
                  </a:lnTo>
                  <a:lnTo>
                    <a:pt x="1106" y="470"/>
                  </a:lnTo>
                  <a:lnTo>
                    <a:pt x="1106" y="418"/>
                  </a:lnTo>
                  <a:lnTo>
                    <a:pt x="1109" y="374"/>
                  </a:lnTo>
                  <a:lnTo>
                    <a:pt x="1109" y="304"/>
                  </a:lnTo>
                  <a:lnTo>
                    <a:pt x="1109" y="216"/>
                  </a:lnTo>
                  <a:lnTo>
                    <a:pt x="1109" y="103"/>
                  </a:lnTo>
                  <a:lnTo>
                    <a:pt x="1109" y="99"/>
                  </a:lnTo>
                  <a:lnTo>
                    <a:pt x="1113" y="172"/>
                  </a:lnTo>
                  <a:lnTo>
                    <a:pt x="1113" y="231"/>
                  </a:lnTo>
                  <a:lnTo>
                    <a:pt x="1113" y="260"/>
                  </a:lnTo>
                  <a:lnTo>
                    <a:pt x="1113" y="290"/>
                  </a:lnTo>
                  <a:lnTo>
                    <a:pt x="1116" y="282"/>
                  </a:lnTo>
                  <a:lnTo>
                    <a:pt x="1116" y="297"/>
                  </a:lnTo>
                  <a:lnTo>
                    <a:pt x="1116" y="293"/>
                  </a:lnTo>
                  <a:lnTo>
                    <a:pt x="1116" y="253"/>
                  </a:lnTo>
                  <a:lnTo>
                    <a:pt x="1120" y="202"/>
                  </a:lnTo>
                  <a:lnTo>
                    <a:pt x="1120" y="158"/>
                  </a:lnTo>
                  <a:lnTo>
                    <a:pt x="1120" y="136"/>
                  </a:lnTo>
                  <a:lnTo>
                    <a:pt x="1120" y="125"/>
                  </a:lnTo>
                  <a:lnTo>
                    <a:pt x="1120" y="139"/>
                  </a:lnTo>
                  <a:lnTo>
                    <a:pt x="1124" y="132"/>
                  </a:lnTo>
                  <a:lnTo>
                    <a:pt x="1124" y="139"/>
                  </a:lnTo>
                  <a:lnTo>
                    <a:pt x="1124" y="147"/>
                  </a:lnTo>
                  <a:lnTo>
                    <a:pt x="1124" y="150"/>
                  </a:lnTo>
                  <a:lnTo>
                    <a:pt x="1127" y="158"/>
                  </a:lnTo>
                  <a:lnTo>
                    <a:pt x="1127" y="169"/>
                  </a:lnTo>
                  <a:lnTo>
                    <a:pt x="1127" y="176"/>
                  </a:lnTo>
                  <a:lnTo>
                    <a:pt x="1127" y="180"/>
                  </a:lnTo>
                  <a:lnTo>
                    <a:pt x="1131" y="191"/>
                  </a:lnTo>
                  <a:lnTo>
                    <a:pt x="1131" y="209"/>
                  </a:lnTo>
                  <a:lnTo>
                    <a:pt x="1131" y="227"/>
                  </a:lnTo>
                  <a:lnTo>
                    <a:pt x="1131" y="216"/>
                  </a:lnTo>
                  <a:lnTo>
                    <a:pt x="1134" y="216"/>
                  </a:lnTo>
                  <a:lnTo>
                    <a:pt x="1134" y="227"/>
                  </a:lnTo>
                  <a:lnTo>
                    <a:pt x="1134" y="235"/>
                  </a:lnTo>
                  <a:lnTo>
                    <a:pt x="1134" y="238"/>
                  </a:lnTo>
                </a:path>
              </a:pathLst>
            </a:custGeom>
            <a:noFill/>
            <a:ln w="0">
              <a:solidFill>
                <a:srgbClr val="E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07" name="Freeform 190">
              <a:extLst>
                <a:ext uri="{FF2B5EF4-FFF2-40B4-BE49-F238E27FC236}">
                  <a16:creationId xmlns:a16="http://schemas.microsoft.com/office/drawing/2014/main" id="{67B6FEC4-3134-4870-9E39-6D683C33C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6" y="1387"/>
              <a:ext cx="922" cy="1478"/>
            </a:xfrm>
            <a:custGeom>
              <a:avLst/>
              <a:gdLst>
                <a:gd name="T0" fmla="*/ 11 w 922"/>
                <a:gd name="T1" fmla="*/ 1225 h 1478"/>
                <a:gd name="T2" fmla="*/ 26 w 922"/>
                <a:gd name="T3" fmla="*/ 1188 h 1478"/>
                <a:gd name="T4" fmla="*/ 36 w 922"/>
                <a:gd name="T5" fmla="*/ 965 h 1478"/>
                <a:gd name="T6" fmla="*/ 51 w 922"/>
                <a:gd name="T7" fmla="*/ 1218 h 1478"/>
                <a:gd name="T8" fmla="*/ 62 w 922"/>
                <a:gd name="T9" fmla="*/ 1152 h 1478"/>
                <a:gd name="T10" fmla="*/ 72 w 922"/>
                <a:gd name="T11" fmla="*/ 1082 h 1478"/>
                <a:gd name="T12" fmla="*/ 83 w 922"/>
                <a:gd name="T13" fmla="*/ 1071 h 1478"/>
                <a:gd name="T14" fmla="*/ 98 w 922"/>
                <a:gd name="T15" fmla="*/ 1045 h 1478"/>
                <a:gd name="T16" fmla="*/ 108 w 922"/>
                <a:gd name="T17" fmla="*/ 1339 h 1478"/>
                <a:gd name="T18" fmla="*/ 119 w 922"/>
                <a:gd name="T19" fmla="*/ 458 h 1478"/>
                <a:gd name="T20" fmla="*/ 130 w 922"/>
                <a:gd name="T21" fmla="*/ 965 h 1478"/>
                <a:gd name="T22" fmla="*/ 141 w 922"/>
                <a:gd name="T23" fmla="*/ 1409 h 1478"/>
                <a:gd name="T24" fmla="*/ 162 w 922"/>
                <a:gd name="T25" fmla="*/ 1475 h 1478"/>
                <a:gd name="T26" fmla="*/ 209 w 922"/>
                <a:gd name="T27" fmla="*/ 1475 h 1478"/>
                <a:gd name="T28" fmla="*/ 238 w 922"/>
                <a:gd name="T29" fmla="*/ 1431 h 1478"/>
                <a:gd name="T30" fmla="*/ 252 w 922"/>
                <a:gd name="T31" fmla="*/ 1266 h 1478"/>
                <a:gd name="T32" fmla="*/ 267 w 922"/>
                <a:gd name="T33" fmla="*/ 1266 h 1478"/>
                <a:gd name="T34" fmla="*/ 278 w 922"/>
                <a:gd name="T35" fmla="*/ 1225 h 1478"/>
                <a:gd name="T36" fmla="*/ 292 w 922"/>
                <a:gd name="T37" fmla="*/ 1067 h 1478"/>
                <a:gd name="T38" fmla="*/ 303 w 922"/>
                <a:gd name="T39" fmla="*/ 1210 h 1478"/>
                <a:gd name="T40" fmla="*/ 321 w 922"/>
                <a:gd name="T41" fmla="*/ 1232 h 1478"/>
                <a:gd name="T42" fmla="*/ 332 w 922"/>
                <a:gd name="T43" fmla="*/ 1266 h 1478"/>
                <a:gd name="T44" fmla="*/ 342 w 922"/>
                <a:gd name="T45" fmla="*/ 1214 h 1478"/>
                <a:gd name="T46" fmla="*/ 357 w 922"/>
                <a:gd name="T47" fmla="*/ 1229 h 1478"/>
                <a:gd name="T48" fmla="*/ 368 w 922"/>
                <a:gd name="T49" fmla="*/ 1137 h 1478"/>
                <a:gd name="T50" fmla="*/ 378 w 922"/>
                <a:gd name="T51" fmla="*/ 1111 h 1478"/>
                <a:gd name="T52" fmla="*/ 389 w 922"/>
                <a:gd name="T53" fmla="*/ 1086 h 1478"/>
                <a:gd name="T54" fmla="*/ 400 w 922"/>
                <a:gd name="T55" fmla="*/ 906 h 1478"/>
                <a:gd name="T56" fmla="*/ 411 w 922"/>
                <a:gd name="T57" fmla="*/ 781 h 1478"/>
                <a:gd name="T58" fmla="*/ 425 w 922"/>
                <a:gd name="T59" fmla="*/ 822 h 1478"/>
                <a:gd name="T60" fmla="*/ 436 w 922"/>
                <a:gd name="T61" fmla="*/ 499 h 1478"/>
                <a:gd name="T62" fmla="*/ 447 w 922"/>
                <a:gd name="T63" fmla="*/ 1214 h 1478"/>
                <a:gd name="T64" fmla="*/ 472 w 922"/>
                <a:gd name="T65" fmla="*/ 1475 h 1478"/>
                <a:gd name="T66" fmla="*/ 519 w 922"/>
                <a:gd name="T67" fmla="*/ 1475 h 1478"/>
                <a:gd name="T68" fmla="*/ 548 w 922"/>
                <a:gd name="T69" fmla="*/ 1456 h 1478"/>
                <a:gd name="T70" fmla="*/ 562 w 922"/>
                <a:gd name="T71" fmla="*/ 1284 h 1478"/>
                <a:gd name="T72" fmla="*/ 573 w 922"/>
                <a:gd name="T73" fmla="*/ 1225 h 1478"/>
                <a:gd name="T74" fmla="*/ 584 w 922"/>
                <a:gd name="T75" fmla="*/ 1232 h 1478"/>
                <a:gd name="T76" fmla="*/ 602 w 922"/>
                <a:gd name="T77" fmla="*/ 1247 h 1478"/>
                <a:gd name="T78" fmla="*/ 612 w 922"/>
                <a:gd name="T79" fmla="*/ 1258 h 1478"/>
                <a:gd name="T80" fmla="*/ 623 w 922"/>
                <a:gd name="T81" fmla="*/ 1240 h 1478"/>
                <a:gd name="T82" fmla="*/ 634 w 922"/>
                <a:gd name="T83" fmla="*/ 1251 h 1478"/>
                <a:gd name="T84" fmla="*/ 645 w 922"/>
                <a:gd name="T85" fmla="*/ 1218 h 1478"/>
                <a:gd name="T86" fmla="*/ 659 w 922"/>
                <a:gd name="T87" fmla="*/ 1232 h 1478"/>
                <a:gd name="T88" fmla="*/ 674 w 922"/>
                <a:gd name="T89" fmla="*/ 1203 h 1478"/>
                <a:gd name="T90" fmla="*/ 684 w 922"/>
                <a:gd name="T91" fmla="*/ 671 h 1478"/>
                <a:gd name="T92" fmla="*/ 695 w 922"/>
                <a:gd name="T93" fmla="*/ 968 h 1478"/>
                <a:gd name="T94" fmla="*/ 706 w 922"/>
                <a:gd name="T95" fmla="*/ 1299 h 1478"/>
                <a:gd name="T96" fmla="*/ 720 w 922"/>
                <a:gd name="T97" fmla="*/ 1372 h 1478"/>
                <a:gd name="T98" fmla="*/ 731 w 922"/>
                <a:gd name="T99" fmla="*/ 1453 h 1478"/>
                <a:gd name="T100" fmla="*/ 746 w 922"/>
                <a:gd name="T101" fmla="*/ 1471 h 1478"/>
                <a:gd name="T102" fmla="*/ 774 w 922"/>
                <a:gd name="T103" fmla="*/ 1478 h 1478"/>
                <a:gd name="T104" fmla="*/ 810 w 922"/>
                <a:gd name="T105" fmla="*/ 1475 h 1478"/>
                <a:gd name="T106" fmla="*/ 836 w 922"/>
                <a:gd name="T107" fmla="*/ 1475 h 1478"/>
                <a:gd name="T108" fmla="*/ 854 w 922"/>
                <a:gd name="T109" fmla="*/ 1310 h 1478"/>
                <a:gd name="T110" fmla="*/ 864 w 922"/>
                <a:gd name="T111" fmla="*/ 1324 h 1478"/>
                <a:gd name="T112" fmla="*/ 879 w 922"/>
                <a:gd name="T113" fmla="*/ 1390 h 1478"/>
                <a:gd name="T114" fmla="*/ 890 w 922"/>
                <a:gd name="T115" fmla="*/ 1390 h 1478"/>
                <a:gd name="T116" fmla="*/ 904 w 922"/>
                <a:gd name="T117" fmla="*/ 1387 h 1478"/>
                <a:gd name="T118" fmla="*/ 918 w 922"/>
                <a:gd name="T119" fmla="*/ 1273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22" h="1478">
                  <a:moveTo>
                    <a:pt x="0" y="1133"/>
                  </a:moveTo>
                  <a:lnTo>
                    <a:pt x="0" y="1137"/>
                  </a:lnTo>
                  <a:lnTo>
                    <a:pt x="4" y="1130"/>
                  </a:lnTo>
                  <a:lnTo>
                    <a:pt x="4" y="1141"/>
                  </a:lnTo>
                  <a:lnTo>
                    <a:pt x="4" y="1218"/>
                  </a:lnTo>
                  <a:lnTo>
                    <a:pt x="4" y="1229"/>
                  </a:lnTo>
                  <a:lnTo>
                    <a:pt x="8" y="1229"/>
                  </a:lnTo>
                  <a:lnTo>
                    <a:pt x="8" y="1232"/>
                  </a:lnTo>
                  <a:lnTo>
                    <a:pt x="8" y="1229"/>
                  </a:lnTo>
                  <a:lnTo>
                    <a:pt x="8" y="1232"/>
                  </a:lnTo>
                  <a:lnTo>
                    <a:pt x="11" y="1243"/>
                  </a:lnTo>
                  <a:lnTo>
                    <a:pt x="11" y="1255"/>
                  </a:lnTo>
                  <a:lnTo>
                    <a:pt x="11" y="1225"/>
                  </a:lnTo>
                  <a:lnTo>
                    <a:pt x="15" y="1221"/>
                  </a:lnTo>
                  <a:lnTo>
                    <a:pt x="15" y="1170"/>
                  </a:lnTo>
                  <a:lnTo>
                    <a:pt x="15" y="1137"/>
                  </a:lnTo>
                  <a:lnTo>
                    <a:pt x="15" y="1144"/>
                  </a:lnTo>
                  <a:lnTo>
                    <a:pt x="18" y="1126"/>
                  </a:lnTo>
                  <a:lnTo>
                    <a:pt x="18" y="1141"/>
                  </a:lnTo>
                  <a:lnTo>
                    <a:pt x="18" y="1144"/>
                  </a:lnTo>
                  <a:lnTo>
                    <a:pt x="22" y="1155"/>
                  </a:lnTo>
                  <a:lnTo>
                    <a:pt x="22" y="1177"/>
                  </a:lnTo>
                  <a:lnTo>
                    <a:pt x="22" y="1199"/>
                  </a:lnTo>
                  <a:lnTo>
                    <a:pt x="22" y="1210"/>
                  </a:lnTo>
                  <a:lnTo>
                    <a:pt x="22" y="1218"/>
                  </a:lnTo>
                  <a:lnTo>
                    <a:pt x="26" y="1188"/>
                  </a:lnTo>
                  <a:lnTo>
                    <a:pt x="26" y="1177"/>
                  </a:lnTo>
                  <a:lnTo>
                    <a:pt x="26" y="1170"/>
                  </a:lnTo>
                  <a:lnTo>
                    <a:pt x="26" y="1163"/>
                  </a:lnTo>
                  <a:lnTo>
                    <a:pt x="29" y="1152"/>
                  </a:lnTo>
                  <a:lnTo>
                    <a:pt x="29" y="1148"/>
                  </a:lnTo>
                  <a:lnTo>
                    <a:pt x="29" y="1152"/>
                  </a:lnTo>
                  <a:lnTo>
                    <a:pt x="33" y="1155"/>
                  </a:lnTo>
                  <a:lnTo>
                    <a:pt x="33" y="1163"/>
                  </a:lnTo>
                  <a:lnTo>
                    <a:pt x="33" y="1155"/>
                  </a:lnTo>
                  <a:lnTo>
                    <a:pt x="33" y="1144"/>
                  </a:lnTo>
                  <a:lnTo>
                    <a:pt x="36" y="1115"/>
                  </a:lnTo>
                  <a:lnTo>
                    <a:pt x="36" y="1016"/>
                  </a:lnTo>
                  <a:lnTo>
                    <a:pt x="36" y="965"/>
                  </a:lnTo>
                  <a:lnTo>
                    <a:pt x="36" y="1016"/>
                  </a:lnTo>
                  <a:lnTo>
                    <a:pt x="36" y="1097"/>
                  </a:lnTo>
                  <a:lnTo>
                    <a:pt x="40" y="1097"/>
                  </a:lnTo>
                  <a:lnTo>
                    <a:pt x="40" y="1093"/>
                  </a:lnTo>
                  <a:lnTo>
                    <a:pt x="40" y="1122"/>
                  </a:lnTo>
                  <a:lnTo>
                    <a:pt x="40" y="1071"/>
                  </a:lnTo>
                  <a:lnTo>
                    <a:pt x="44" y="1148"/>
                  </a:lnTo>
                  <a:lnTo>
                    <a:pt x="44" y="1185"/>
                  </a:lnTo>
                  <a:lnTo>
                    <a:pt x="44" y="1170"/>
                  </a:lnTo>
                  <a:lnTo>
                    <a:pt x="47" y="1166"/>
                  </a:lnTo>
                  <a:lnTo>
                    <a:pt x="47" y="1155"/>
                  </a:lnTo>
                  <a:lnTo>
                    <a:pt x="47" y="1192"/>
                  </a:lnTo>
                  <a:lnTo>
                    <a:pt x="51" y="1218"/>
                  </a:lnTo>
                  <a:lnTo>
                    <a:pt x="51" y="1210"/>
                  </a:lnTo>
                  <a:lnTo>
                    <a:pt x="51" y="1199"/>
                  </a:lnTo>
                  <a:lnTo>
                    <a:pt x="51" y="1210"/>
                  </a:lnTo>
                  <a:lnTo>
                    <a:pt x="54" y="1218"/>
                  </a:lnTo>
                  <a:lnTo>
                    <a:pt x="54" y="1210"/>
                  </a:lnTo>
                  <a:lnTo>
                    <a:pt x="54" y="1218"/>
                  </a:lnTo>
                  <a:lnTo>
                    <a:pt x="58" y="1221"/>
                  </a:lnTo>
                  <a:lnTo>
                    <a:pt x="58" y="1218"/>
                  </a:lnTo>
                  <a:lnTo>
                    <a:pt x="62" y="1218"/>
                  </a:lnTo>
                  <a:lnTo>
                    <a:pt x="62" y="1210"/>
                  </a:lnTo>
                  <a:lnTo>
                    <a:pt x="62" y="1199"/>
                  </a:lnTo>
                  <a:lnTo>
                    <a:pt x="62" y="1177"/>
                  </a:lnTo>
                  <a:lnTo>
                    <a:pt x="62" y="1152"/>
                  </a:lnTo>
                  <a:lnTo>
                    <a:pt x="65" y="1111"/>
                  </a:lnTo>
                  <a:lnTo>
                    <a:pt x="65" y="1104"/>
                  </a:lnTo>
                  <a:lnTo>
                    <a:pt x="65" y="1093"/>
                  </a:lnTo>
                  <a:lnTo>
                    <a:pt x="65" y="1053"/>
                  </a:lnTo>
                  <a:lnTo>
                    <a:pt x="69" y="928"/>
                  </a:lnTo>
                  <a:lnTo>
                    <a:pt x="69" y="880"/>
                  </a:lnTo>
                  <a:lnTo>
                    <a:pt x="69" y="965"/>
                  </a:lnTo>
                  <a:lnTo>
                    <a:pt x="69" y="1023"/>
                  </a:lnTo>
                  <a:lnTo>
                    <a:pt x="72" y="1053"/>
                  </a:lnTo>
                  <a:lnTo>
                    <a:pt x="72" y="1034"/>
                  </a:lnTo>
                  <a:lnTo>
                    <a:pt x="72" y="1016"/>
                  </a:lnTo>
                  <a:lnTo>
                    <a:pt x="72" y="1056"/>
                  </a:lnTo>
                  <a:lnTo>
                    <a:pt x="72" y="1082"/>
                  </a:lnTo>
                  <a:lnTo>
                    <a:pt x="76" y="1071"/>
                  </a:lnTo>
                  <a:lnTo>
                    <a:pt x="76" y="1067"/>
                  </a:lnTo>
                  <a:lnTo>
                    <a:pt x="76" y="1064"/>
                  </a:lnTo>
                  <a:lnTo>
                    <a:pt x="76" y="1078"/>
                  </a:lnTo>
                  <a:lnTo>
                    <a:pt x="80" y="1049"/>
                  </a:lnTo>
                  <a:lnTo>
                    <a:pt x="80" y="1042"/>
                  </a:lnTo>
                  <a:lnTo>
                    <a:pt x="80" y="1045"/>
                  </a:lnTo>
                  <a:lnTo>
                    <a:pt x="80" y="1001"/>
                  </a:lnTo>
                  <a:lnTo>
                    <a:pt x="83" y="1009"/>
                  </a:lnTo>
                  <a:lnTo>
                    <a:pt x="83" y="1067"/>
                  </a:lnTo>
                  <a:lnTo>
                    <a:pt x="83" y="1089"/>
                  </a:lnTo>
                  <a:lnTo>
                    <a:pt x="83" y="1067"/>
                  </a:lnTo>
                  <a:lnTo>
                    <a:pt x="83" y="1071"/>
                  </a:lnTo>
                  <a:lnTo>
                    <a:pt x="87" y="1115"/>
                  </a:lnTo>
                  <a:lnTo>
                    <a:pt x="87" y="1111"/>
                  </a:lnTo>
                  <a:lnTo>
                    <a:pt x="87" y="1082"/>
                  </a:lnTo>
                  <a:lnTo>
                    <a:pt x="87" y="1020"/>
                  </a:lnTo>
                  <a:lnTo>
                    <a:pt x="90" y="1060"/>
                  </a:lnTo>
                  <a:lnTo>
                    <a:pt x="90" y="1071"/>
                  </a:lnTo>
                  <a:lnTo>
                    <a:pt x="90" y="1049"/>
                  </a:lnTo>
                  <a:lnTo>
                    <a:pt x="90" y="994"/>
                  </a:lnTo>
                  <a:lnTo>
                    <a:pt x="94" y="862"/>
                  </a:lnTo>
                  <a:lnTo>
                    <a:pt x="94" y="928"/>
                  </a:lnTo>
                  <a:lnTo>
                    <a:pt x="94" y="987"/>
                  </a:lnTo>
                  <a:lnTo>
                    <a:pt x="94" y="1031"/>
                  </a:lnTo>
                  <a:lnTo>
                    <a:pt x="98" y="1045"/>
                  </a:lnTo>
                  <a:lnTo>
                    <a:pt x="98" y="1005"/>
                  </a:lnTo>
                  <a:lnTo>
                    <a:pt x="98" y="884"/>
                  </a:lnTo>
                  <a:lnTo>
                    <a:pt x="98" y="961"/>
                  </a:lnTo>
                  <a:lnTo>
                    <a:pt x="98" y="1089"/>
                  </a:lnTo>
                  <a:lnTo>
                    <a:pt x="101" y="1188"/>
                  </a:lnTo>
                  <a:lnTo>
                    <a:pt x="101" y="1210"/>
                  </a:lnTo>
                  <a:lnTo>
                    <a:pt x="101" y="1144"/>
                  </a:lnTo>
                  <a:lnTo>
                    <a:pt x="101" y="1078"/>
                  </a:lnTo>
                  <a:lnTo>
                    <a:pt x="105" y="1155"/>
                  </a:lnTo>
                  <a:lnTo>
                    <a:pt x="105" y="1240"/>
                  </a:lnTo>
                  <a:lnTo>
                    <a:pt x="105" y="1302"/>
                  </a:lnTo>
                  <a:lnTo>
                    <a:pt x="105" y="1332"/>
                  </a:lnTo>
                  <a:lnTo>
                    <a:pt x="108" y="1339"/>
                  </a:lnTo>
                  <a:lnTo>
                    <a:pt x="108" y="1291"/>
                  </a:lnTo>
                  <a:lnTo>
                    <a:pt x="108" y="1185"/>
                  </a:lnTo>
                  <a:lnTo>
                    <a:pt x="108" y="1067"/>
                  </a:lnTo>
                  <a:lnTo>
                    <a:pt x="108" y="910"/>
                  </a:lnTo>
                  <a:lnTo>
                    <a:pt x="112" y="829"/>
                  </a:lnTo>
                  <a:lnTo>
                    <a:pt x="112" y="678"/>
                  </a:lnTo>
                  <a:lnTo>
                    <a:pt x="112" y="583"/>
                  </a:lnTo>
                  <a:lnTo>
                    <a:pt x="112" y="539"/>
                  </a:lnTo>
                  <a:lnTo>
                    <a:pt x="116" y="638"/>
                  </a:lnTo>
                  <a:lnTo>
                    <a:pt x="116" y="700"/>
                  </a:lnTo>
                  <a:lnTo>
                    <a:pt x="116" y="598"/>
                  </a:lnTo>
                  <a:lnTo>
                    <a:pt x="116" y="550"/>
                  </a:lnTo>
                  <a:lnTo>
                    <a:pt x="119" y="458"/>
                  </a:lnTo>
                  <a:lnTo>
                    <a:pt x="119" y="425"/>
                  </a:lnTo>
                  <a:lnTo>
                    <a:pt x="119" y="396"/>
                  </a:lnTo>
                  <a:lnTo>
                    <a:pt x="119" y="568"/>
                  </a:lnTo>
                  <a:lnTo>
                    <a:pt x="123" y="726"/>
                  </a:lnTo>
                  <a:lnTo>
                    <a:pt x="123" y="822"/>
                  </a:lnTo>
                  <a:lnTo>
                    <a:pt x="123" y="844"/>
                  </a:lnTo>
                  <a:lnTo>
                    <a:pt x="123" y="899"/>
                  </a:lnTo>
                  <a:lnTo>
                    <a:pt x="126" y="1016"/>
                  </a:lnTo>
                  <a:lnTo>
                    <a:pt x="126" y="1111"/>
                  </a:lnTo>
                  <a:lnTo>
                    <a:pt x="126" y="1188"/>
                  </a:lnTo>
                  <a:lnTo>
                    <a:pt x="126" y="1214"/>
                  </a:lnTo>
                  <a:lnTo>
                    <a:pt x="130" y="1203"/>
                  </a:lnTo>
                  <a:lnTo>
                    <a:pt x="130" y="965"/>
                  </a:lnTo>
                  <a:lnTo>
                    <a:pt x="130" y="293"/>
                  </a:lnTo>
                  <a:lnTo>
                    <a:pt x="130" y="726"/>
                  </a:lnTo>
                  <a:lnTo>
                    <a:pt x="134" y="888"/>
                  </a:lnTo>
                  <a:lnTo>
                    <a:pt x="134" y="1089"/>
                  </a:lnTo>
                  <a:lnTo>
                    <a:pt x="134" y="987"/>
                  </a:lnTo>
                  <a:lnTo>
                    <a:pt x="134" y="990"/>
                  </a:lnTo>
                  <a:lnTo>
                    <a:pt x="134" y="1071"/>
                  </a:lnTo>
                  <a:lnTo>
                    <a:pt x="137" y="1181"/>
                  </a:lnTo>
                  <a:lnTo>
                    <a:pt x="137" y="1243"/>
                  </a:lnTo>
                  <a:lnTo>
                    <a:pt x="137" y="1288"/>
                  </a:lnTo>
                  <a:lnTo>
                    <a:pt x="137" y="1354"/>
                  </a:lnTo>
                  <a:lnTo>
                    <a:pt x="141" y="1394"/>
                  </a:lnTo>
                  <a:lnTo>
                    <a:pt x="141" y="1409"/>
                  </a:lnTo>
                  <a:lnTo>
                    <a:pt x="141" y="1387"/>
                  </a:lnTo>
                  <a:lnTo>
                    <a:pt x="141" y="1394"/>
                  </a:lnTo>
                  <a:lnTo>
                    <a:pt x="144" y="1401"/>
                  </a:lnTo>
                  <a:lnTo>
                    <a:pt x="144" y="1416"/>
                  </a:lnTo>
                  <a:lnTo>
                    <a:pt x="144" y="1423"/>
                  </a:lnTo>
                  <a:lnTo>
                    <a:pt x="144" y="1456"/>
                  </a:lnTo>
                  <a:lnTo>
                    <a:pt x="148" y="1467"/>
                  </a:lnTo>
                  <a:lnTo>
                    <a:pt x="148" y="1471"/>
                  </a:lnTo>
                  <a:lnTo>
                    <a:pt x="148" y="1475"/>
                  </a:lnTo>
                  <a:lnTo>
                    <a:pt x="152" y="1475"/>
                  </a:lnTo>
                  <a:lnTo>
                    <a:pt x="155" y="1475"/>
                  </a:lnTo>
                  <a:lnTo>
                    <a:pt x="159" y="1475"/>
                  </a:lnTo>
                  <a:lnTo>
                    <a:pt x="162" y="1475"/>
                  </a:lnTo>
                  <a:lnTo>
                    <a:pt x="166" y="1475"/>
                  </a:lnTo>
                  <a:lnTo>
                    <a:pt x="170" y="1475"/>
                  </a:lnTo>
                  <a:lnTo>
                    <a:pt x="173" y="1475"/>
                  </a:lnTo>
                  <a:lnTo>
                    <a:pt x="177" y="1475"/>
                  </a:lnTo>
                  <a:lnTo>
                    <a:pt x="180" y="1475"/>
                  </a:lnTo>
                  <a:lnTo>
                    <a:pt x="184" y="1475"/>
                  </a:lnTo>
                  <a:lnTo>
                    <a:pt x="188" y="1475"/>
                  </a:lnTo>
                  <a:lnTo>
                    <a:pt x="191" y="1475"/>
                  </a:lnTo>
                  <a:lnTo>
                    <a:pt x="195" y="1475"/>
                  </a:lnTo>
                  <a:lnTo>
                    <a:pt x="198" y="1475"/>
                  </a:lnTo>
                  <a:lnTo>
                    <a:pt x="202" y="1475"/>
                  </a:lnTo>
                  <a:lnTo>
                    <a:pt x="206" y="1475"/>
                  </a:lnTo>
                  <a:lnTo>
                    <a:pt x="209" y="1475"/>
                  </a:lnTo>
                  <a:lnTo>
                    <a:pt x="213" y="1475"/>
                  </a:lnTo>
                  <a:lnTo>
                    <a:pt x="216" y="1475"/>
                  </a:lnTo>
                  <a:lnTo>
                    <a:pt x="220" y="1475"/>
                  </a:lnTo>
                  <a:lnTo>
                    <a:pt x="224" y="1475"/>
                  </a:lnTo>
                  <a:lnTo>
                    <a:pt x="227" y="1471"/>
                  </a:lnTo>
                  <a:lnTo>
                    <a:pt x="227" y="1467"/>
                  </a:lnTo>
                  <a:lnTo>
                    <a:pt x="231" y="1467"/>
                  </a:lnTo>
                  <a:lnTo>
                    <a:pt x="234" y="1460"/>
                  </a:lnTo>
                  <a:lnTo>
                    <a:pt x="234" y="1453"/>
                  </a:lnTo>
                  <a:lnTo>
                    <a:pt x="234" y="1449"/>
                  </a:lnTo>
                  <a:lnTo>
                    <a:pt x="234" y="1442"/>
                  </a:lnTo>
                  <a:lnTo>
                    <a:pt x="238" y="1434"/>
                  </a:lnTo>
                  <a:lnTo>
                    <a:pt x="238" y="1431"/>
                  </a:lnTo>
                  <a:lnTo>
                    <a:pt x="238" y="1423"/>
                  </a:lnTo>
                  <a:lnTo>
                    <a:pt x="242" y="1420"/>
                  </a:lnTo>
                  <a:lnTo>
                    <a:pt x="242" y="1416"/>
                  </a:lnTo>
                  <a:lnTo>
                    <a:pt x="242" y="1412"/>
                  </a:lnTo>
                  <a:lnTo>
                    <a:pt x="245" y="1416"/>
                  </a:lnTo>
                  <a:lnTo>
                    <a:pt x="245" y="1350"/>
                  </a:lnTo>
                  <a:lnTo>
                    <a:pt x="245" y="1295"/>
                  </a:lnTo>
                  <a:lnTo>
                    <a:pt x="245" y="1299"/>
                  </a:lnTo>
                  <a:lnTo>
                    <a:pt x="249" y="1243"/>
                  </a:lnTo>
                  <a:lnTo>
                    <a:pt x="249" y="1255"/>
                  </a:lnTo>
                  <a:lnTo>
                    <a:pt x="249" y="1262"/>
                  </a:lnTo>
                  <a:lnTo>
                    <a:pt x="249" y="1266"/>
                  </a:lnTo>
                  <a:lnTo>
                    <a:pt x="252" y="1266"/>
                  </a:lnTo>
                  <a:lnTo>
                    <a:pt x="252" y="1269"/>
                  </a:lnTo>
                  <a:lnTo>
                    <a:pt x="256" y="1269"/>
                  </a:lnTo>
                  <a:lnTo>
                    <a:pt x="256" y="1266"/>
                  </a:lnTo>
                  <a:lnTo>
                    <a:pt x="256" y="1277"/>
                  </a:lnTo>
                  <a:lnTo>
                    <a:pt x="256" y="1280"/>
                  </a:lnTo>
                  <a:lnTo>
                    <a:pt x="260" y="1277"/>
                  </a:lnTo>
                  <a:lnTo>
                    <a:pt x="260" y="1269"/>
                  </a:lnTo>
                  <a:lnTo>
                    <a:pt x="263" y="1269"/>
                  </a:lnTo>
                  <a:lnTo>
                    <a:pt x="263" y="1273"/>
                  </a:lnTo>
                  <a:lnTo>
                    <a:pt x="263" y="1280"/>
                  </a:lnTo>
                  <a:lnTo>
                    <a:pt x="263" y="1277"/>
                  </a:lnTo>
                  <a:lnTo>
                    <a:pt x="267" y="1269"/>
                  </a:lnTo>
                  <a:lnTo>
                    <a:pt x="267" y="1266"/>
                  </a:lnTo>
                  <a:lnTo>
                    <a:pt x="267" y="1251"/>
                  </a:lnTo>
                  <a:lnTo>
                    <a:pt x="267" y="1236"/>
                  </a:lnTo>
                  <a:lnTo>
                    <a:pt x="267" y="1229"/>
                  </a:lnTo>
                  <a:lnTo>
                    <a:pt x="270" y="1203"/>
                  </a:lnTo>
                  <a:lnTo>
                    <a:pt x="270" y="1214"/>
                  </a:lnTo>
                  <a:lnTo>
                    <a:pt x="270" y="1258"/>
                  </a:lnTo>
                  <a:lnTo>
                    <a:pt x="274" y="1255"/>
                  </a:lnTo>
                  <a:lnTo>
                    <a:pt x="274" y="1229"/>
                  </a:lnTo>
                  <a:lnTo>
                    <a:pt x="274" y="1218"/>
                  </a:lnTo>
                  <a:lnTo>
                    <a:pt x="274" y="1214"/>
                  </a:lnTo>
                  <a:lnTo>
                    <a:pt x="278" y="1210"/>
                  </a:lnTo>
                  <a:lnTo>
                    <a:pt x="278" y="1229"/>
                  </a:lnTo>
                  <a:lnTo>
                    <a:pt x="278" y="1225"/>
                  </a:lnTo>
                  <a:lnTo>
                    <a:pt x="281" y="1232"/>
                  </a:lnTo>
                  <a:lnTo>
                    <a:pt x="281" y="1229"/>
                  </a:lnTo>
                  <a:lnTo>
                    <a:pt x="281" y="1232"/>
                  </a:lnTo>
                  <a:lnTo>
                    <a:pt x="281" y="1236"/>
                  </a:lnTo>
                  <a:lnTo>
                    <a:pt x="285" y="1247"/>
                  </a:lnTo>
                  <a:lnTo>
                    <a:pt x="285" y="1251"/>
                  </a:lnTo>
                  <a:lnTo>
                    <a:pt x="288" y="1251"/>
                  </a:lnTo>
                  <a:lnTo>
                    <a:pt x="288" y="1255"/>
                  </a:lnTo>
                  <a:lnTo>
                    <a:pt x="288" y="1251"/>
                  </a:lnTo>
                  <a:lnTo>
                    <a:pt x="292" y="1251"/>
                  </a:lnTo>
                  <a:lnTo>
                    <a:pt x="292" y="1210"/>
                  </a:lnTo>
                  <a:lnTo>
                    <a:pt x="292" y="1174"/>
                  </a:lnTo>
                  <a:lnTo>
                    <a:pt x="292" y="1067"/>
                  </a:lnTo>
                  <a:lnTo>
                    <a:pt x="296" y="1115"/>
                  </a:lnTo>
                  <a:lnTo>
                    <a:pt x="296" y="1166"/>
                  </a:lnTo>
                  <a:lnTo>
                    <a:pt x="296" y="1185"/>
                  </a:lnTo>
                  <a:lnTo>
                    <a:pt x="296" y="1196"/>
                  </a:lnTo>
                  <a:lnTo>
                    <a:pt x="299" y="1207"/>
                  </a:lnTo>
                  <a:lnTo>
                    <a:pt x="299" y="1203"/>
                  </a:lnTo>
                  <a:lnTo>
                    <a:pt x="299" y="1214"/>
                  </a:lnTo>
                  <a:lnTo>
                    <a:pt x="299" y="1221"/>
                  </a:lnTo>
                  <a:lnTo>
                    <a:pt x="303" y="1221"/>
                  </a:lnTo>
                  <a:lnTo>
                    <a:pt x="303" y="1218"/>
                  </a:lnTo>
                  <a:lnTo>
                    <a:pt x="303" y="1199"/>
                  </a:lnTo>
                  <a:lnTo>
                    <a:pt x="303" y="1214"/>
                  </a:lnTo>
                  <a:lnTo>
                    <a:pt x="303" y="1210"/>
                  </a:lnTo>
                  <a:lnTo>
                    <a:pt x="306" y="1199"/>
                  </a:lnTo>
                  <a:lnTo>
                    <a:pt x="306" y="1214"/>
                  </a:lnTo>
                  <a:lnTo>
                    <a:pt x="306" y="1221"/>
                  </a:lnTo>
                  <a:lnTo>
                    <a:pt x="310" y="1214"/>
                  </a:lnTo>
                  <a:lnTo>
                    <a:pt x="310" y="1221"/>
                  </a:lnTo>
                  <a:lnTo>
                    <a:pt x="310" y="1229"/>
                  </a:lnTo>
                  <a:lnTo>
                    <a:pt x="314" y="1221"/>
                  </a:lnTo>
                  <a:lnTo>
                    <a:pt x="314" y="1229"/>
                  </a:lnTo>
                  <a:lnTo>
                    <a:pt x="314" y="1243"/>
                  </a:lnTo>
                  <a:lnTo>
                    <a:pt x="317" y="1255"/>
                  </a:lnTo>
                  <a:lnTo>
                    <a:pt x="317" y="1236"/>
                  </a:lnTo>
                  <a:lnTo>
                    <a:pt x="317" y="1229"/>
                  </a:lnTo>
                  <a:lnTo>
                    <a:pt x="321" y="1232"/>
                  </a:lnTo>
                  <a:lnTo>
                    <a:pt x="321" y="1236"/>
                  </a:lnTo>
                  <a:lnTo>
                    <a:pt x="321" y="1232"/>
                  </a:lnTo>
                  <a:lnTo>
                    <a:pt x="324" y="1214"/>
                  </a:lnTo>
                  <a:lnTo>
                    <a:pt x="324" y="1210"/>
                  </a:lnTo>
                  <a:lnTo>
                    <a:pt x="324" y="1229"/>
                  </a:lnTo>
                  <a:lnTo>
                    <a:pt x="324" y="1232"/>
                  </a:lnTo>
                  <a:lnTo>
                    <a:pt x="328" y="1240"/>
                  </a:lnTo>
                  <a:lnTo>
                    <a:pt x="328" y="1255"/>
                  </a:lnTo>
                  <a:lnTo>
                    <a:pt x="328" y="1243"/>
                  </a:lnTo>
                  <a:lnTo>
                    <a:pt x="328" y="1240"/>
                  </a:lnTo>
                  <a:lnTo>
                    <a:pt x="328" y="1255"/>
                  </a:lnTo>
                  <a:lnTo>
                    <a:pt x="332" y="1269"/>
                  </a:lnTo>
                  <a:lnTo>
                    <a:pt x="332" y="1266"/>
                  </a:lnTo>
                  <a:lnTo>
                    <a:pt x="332" y="1262"/>
                  </a:lnTo>
                  <a:lnTo>
                    <a:pt x="332" y="1269"/>
                  </a:lnTo>
                  <a:lnTo>
                    <a:pt x="335" y="1229"/>
                  </a:lnTo>
                  <a:lnTo>
                    <a:pt x="335" y="1236"/>
                  </a:lnTo>
                  <a:lnTo>
                    <a:pt x="335" y="1229"/>
                  </a:lnTo>
                  <a:lnTo>
                    <a:pt x="339" y="1229"/>
                  </a:lnTo>
                  <a:lnTo>
                    <a:pt x="339" y="1236"/>
                  </a:lnTo>
                  <a:lnTo>
                    <a:pt x="339" y="1229"/>
                  </a:lnTo>
                  <a:lnTo>
                    <a:pt x="339" y="1240"/>
                  </a:lnTo>
                  <a:lnTo>
                    <a:pt x="342" y="1243"/>
                  </a:lnTo>
                  <a:lnTo>
                    <a:pt x="342" y="1229"/>
                  </a:lnTo>
                  <a:lnTo>
                    <a:pt x="342" y="1225"/>
                  </a:lnTo>
                  <a:lnTo>
                    <a:pt x="342" y="1214"/>
                  </a:lnTo>
                  <a:lnTo>
                    <a:pt x="346" y="1181"/>
                  </a:lnTo>
                  <a:lnTo>
                    <a:pt x="346" y="1141"/>
                  </a:lnTo>
                  <a:lnTo>
                    <a:pt x="346" y="1185"/>
                  </a:lnTo>
                  <a:lnTo>
                    <a:pt x="346" y="1203"/>
                  </a:lnTo>
                  <a:lnTo>
                    <a:pt x="350" y="1207"/>
                  </a:lnTo>
                  <a:lnTo>
                    <a:pt x="350" y="1210"/>
                  </a:lnTo>
                  <a:lnTo>
                    <a:pt x="350" y="1221"/>
                  </a:lnTo>
                  <a:lnTo>
                    <a:pt x="350" y="1243"/>
                  </a:lnTo>
                  <a:lnTo>
                    <a:pt x="350" y="1221"/>
                  </a:lnTo>
                  <a:lnTo>
                    <a:pt x="353" y="1225"/>
                  </a:lnTo>
                  <a:lnTo>
                    <a:pt x="353" y="1229"/>
                  </a:lnTo>
                  <a:lnTo>
                    <a:pt x="353" y="1225"/>
                  </a:lnTo>
                  <a:lnTo>
                    <a:pt x="357" y="1229"/>
                  </a:lnTo>
                  <a:lnTo>
                    <a:pt x="357" y="1232"/>
                  </a:lnTo>
                  <a:lnTo>
                    <a:pt x="357" y="1221"/>
                  </a:lnTo>
                  <a:lnTo>
                    <a:pt x="360" y="1210"/>
                  </a:lnTo>
                  <a:lnTo>
                    <a:pt x="360" y="1141"/>
                  </a:lnTo>
                  <a:lnTo>
                    <a:pt x="360" y="1067"/>
                  </a:lnTo>
                  <a:lnTo>
                    <a:pt x="360" y="737"/>
                  </a:lnTo>
                  <a:lnTo>
                    <a:pt x="364" y="748"/>
                  </a:lnTo>
                  <a:lnTo>
                    <a:pt x="364" y="1012"/>
                  </a:lnTo>
                  <a:lnTo>
                    <a:pt x="364" y="1089"/>
                  </a:lnTo>
                  <a:lnTo>
                    <a:pt x="364" y="1130"/>
                  </a:lnTo>
                  <a:lnTo>
                    <a:pt x="364" y="1137"/>
                  </a:lnTo>
                  <a:lnTo>
                    <a:pt x="368" y="1144"/>
                  </a:lnTo>
                  <a:lnTo>
                    <a:pt x="368" y="1137"/>
                  </a:lnTo>
                  <a:lnTo>
                    <a:pt x="368" y="1122"/>
                  </a:lnTo>
                  <a:lnTo>
                    <a:pt x="368" y="1042"/>
                  </a:lnTo>
                  <a:lnTo>
                    <a:pt x="371" y="884"/>
                  </a:lnTo>
                  <a:lnTo>
                    <a:pt x="371" y="851"/>
                  </a:lnTo>
                  <a:lnTo>
                    <a:pt x="371" y="1038"/>
                  </a:lnTo>
                  <a:lnTo>
                    <a:pt x="371" y="1078"/>
                  </a:lnTo>
                  <a:lnTo>
                    <a:pt x="375" y="998"/>
                  </a:lnTo>
                  <a:lnTo>
                    <a:pt x="375" y="1042"/>
                  </a:lnTo>
                  <a:lnTo>
                    <a:pt x="375" y="1093"/>
                  </a:lnTo>
                  <a:lnTo>
                    <a:pt x="375" y="1104"/>
                  </a:lnTo>
                  <a:lnTo>
                    <a:pt x="375" y="1053"/>
                  </a:lnTo>
                  <a:lnTo>
                    <a:pt x="378" y="1104"/>
                  </a:lnTo>
                  <a:lnTo>
                    <a:pt x="378" y="1111"/>
                  </a:lnTo>
                  <a:lnTo>
                    <a:pt x="378" y="1126"/>
                  </a:lnTo>
                  <a:lnTo>
                    <a:pt x="378" y="1148"/>
                  </a:lnTo>
                  <a:lnTo>
                    <a:pt x="382" y="1155"/>
                  </a:lnTo>
                  <a:lnTo>
                    <a:pt x="382" y="1141"/>
                  </a:lnTo>
                  <a:lnTo>
                    <a:pt x="382" y="1126"/>
                  </a:lnTo>
                  <a:lnTo>
                    <a:pt x="382" y="1155"/>
                  </a:lnTo>
                  <a:lnTo>
                    <a:pt x="386" y="1181"/>
                  </a:lnTo>
                  <a:lnTo>
                    <a:pt x="386" y="1185"/>
                  </a:lnTo>
                  <a:lnTo>
                    <a:pt x="386" y="1188"/>
                  </a:lnTo>
                  <a:lnTo>
                    <a:pt x="386" y="1181"/>
                  </a:lnTo>
                  <a:lnTo>
                    <a:pt x="389" y="1155"/>
                  </a:lnTo>
                  <a:lnTo>
                    <a:pt x="389" y="1166"/>
                  </a:lnTo>
                  <a:lnTo>
                    <a:pt x="389" y="1086"/>
                  </a:lnTo>
                  <a:lnTo>
                    <a:pt x="389" y="1045"/>
                  </a:lnTo>
                  <a:lnTo>
                    <a:pt x="389" y="1119"/>
                  </a:lnTo>
                  <a:lnTo>
                    <a:pt x="393" y="1141"/>
                  </a:lnTo>
                  <a:lnTo>
                    <a:pt x="393" y="1137"/>
                  </a:lnTo>
                  <a:lnTo>
                    <a:pt x="393" y="1104"/>
                  </a:lnTo>
                  <a:lnTo>
                    <a:pt x="393" y="1126"/>
                  </a:lnTo>
                  <a:lnTo>
                    <a:pt x="396" y="1119"/>
                  </a:lnTo>
                  <a:lnTo>
                    <a:pt x="396" y="1078"/>
                  </a:lnTo>
                  <a:lnTo>
                    <a:pt x="396" y="1064"/>
                  </a:lnTo>
                  <a:lnTo>
                    <a:pt x="396" y="1097"/>
                  </a:lnTo>
                  <a:lnTo>
                    <a:pt x="400" y="1049"/>
                  </a:lnTo>
                  <a:lnTo>
                    <a:pt x="400" y="994"/>
                  </a:lnTo>
                  <a:lnTo>
                    <a:pt x="400" y="906"/>
                  </a:lnTo>
                  <a:lnTo>
                    <a:pt x="400" y="777"/>
                  </a:lnTo>
                  <a:lnTo>
                    <a:pt x="404" y="847"/>
                  </a:lnTo>
                  <a:lnTo>
                    <a:pt x="404" y="836"/>
                  </a:lnTo>
                  <a:lnTo>
                    <a:pt x="404" y="752"/>
                  </a:lnTo>
                  <a:lnTo>
                    <a:pt x="404" y="770"/>
                  </a:lnTo>
                  <a:lnTo>
                    <a:pt x="407" y="789"/>
                  </a:lnTo>
                  <a:lnTo>
                    <a:pt x="407" y="862"/>
                  </a:lnTo>
                  <a:lnTo>
                    <a:pt x="407" y="994"/>
                  </a:lnTo>
                  <a:lnTo>
                    <a:pt x="407" y="1075"/>
                  </a:lnTo>
                  <a:lnTo>
                    <a:pt x="411" y="1108"/>
                  </a:lnTo>
                  <a:lnTo>
                    <a:pt x="411" y="1093"/>
                  </a:lnTo>
                  <a:lnTo>
                    <a:pt x="411" y="840"/>
                  </a:lnTo>
                  <a:lnTo>
                    <a:pt x="411" y="781"/>
                  </a:lnTo>
                  <a:lnTo>
                    <a:pt x="411" y="858"/>
                  </a:lnTo>
                  <a:lnTo>
                    <a:pt x="414" y="1027"/>
                  </a:lnTo>
                  <a:lnTo>
                    <a:pt x="414" y="1034"/>
                  </a:lnTo>
                  <a:lnTo>
                    <a:pt x="414" y="1089"/>
                  </a:lnTo>
                  <a:lnTo>
                    <a:pt x="414" y="1196"/>
                  </a:lnTo>
                  <a:lnTo>
                    <a:pt x="418" y="1232"/>
                  </a:lnTo>
                  <a:lnTo>
                    <a:pt x="418" y="1295"/>
                  </a:lnTo>
                  <a:lnTo>
                    <a:pt x="418" y="1420"/>
                  </a:lnTo>
                  <a:lnTo>
                    <a:pt x="418" y="1449"/>
                  </a:lnTo>
                  <a:lnTo>
                    <a:pt x="422" y="1460"/>
                  </a:lnTo>
                  <a:lnTo>
                    <a:pt x="422" y="1328"/>
                  </a:lnTo>
                  <a:lnTo>
                    <a:pt x="422" y="994"/>
                  </a:lnTo>
                  <a:lnTo>
                    <a:pt x="425" y="822"/>
                  </a:lnTo>
                  <a:lnTo>
                    <a:pt x="425" y="194"/>
                  </a:lnTo>
                  <a:lnTo>
                    <a:pt x="425" y="0"/>
                  </a:lnTo>
                  <a:lnTo>
                    <a:pt x="425" y="267"/>
                  </a:lnTo>
                  <a:lnTo>
                    <a:pt x="425" y="572"/>
                  </a:lnTo>
                  <a:lnTo>
                    <a:pt x="429" y="741"/>
                  </a:lnTo>
                  <a:lnTo>
                    <a:pt x="429" y="939"/>
                  </a:lnTo>
                  <a:lnTo>
                    <a:pt x="429" y="1038"/>
                  </a:lnTo>
                  <a:lnTo>
                    <a:pt x="429" y="1031"/>
                  </a:lnTo>
                  <a:lnTo>
                    <a:pt x="432" y="1020"/>
                  </a:lnTo>
                  <a:lnTo>
                    <a:pt x="432" y="924"/>
                  </a:lnTo>
                  <a:lnTo>
                    <a:pt x="432" y="733"/>
                  </a:lnTo>
                  <a:lnTo>
                    <a:pt x="432" y="554"/>
                  </a:lnTo>
                  <a:lnTo>
                    <a:pt x="436" y="499"/>
                  </a:lnTo>
                  <a:lnTo>
                    <a:pt x="436" y="477"/>
                  </a:lnTo>
                  <a:lnTo>
                    <a:pt x="436" y="649"/>
                  </a:lnTo>
                  <a:lnTo>
                    <a:pt x="436" y="675"/>
                  </a:lnTo>
                  <a:lnTo>
                    <a:pt x="436" y="656"/>
                  </a:lnTo>
                  <a:lnTo>
                    <a:pt x="440" y="678"/>
                  </a:lnTo>
                  <a:lnTo>
                    <a:pt x="440" y="689"/>
                  </a:lnTo>
                  <a:lnTo>
                    <a:pt x="440" y="763"/>
                  </a:lnTo>
                  <a:lnTo>
                    <a:pt x="440" y="829"/>
                  </a:lnTo>
                  <a:lnTo>
                    <a:pt x="443" y="899"/>
                  </a:lnTo>
                  <a:lnTo>
                    <a:pt x="443" y="1020"/>
                  </a:lnTo>
                  <a:lnTo>
                    <a:pt x="443" y="1093"/>
                  </a:lnTo>
                  <a:lnTo>
                    <a:pt x="443" y="1170"/>
                  </a:lnTo>
                  <a:lnTo>
                    <a:pt x="447" y="1214"/>
                  </a:lnTo>
                  <a:lnTo>
                    <a:pt x="447" y="1280"/>
                  </a:lnTo>
                  <a:lnTo>
                    <a:pt x="447" y="1383"/>
                  </a:lnTo>
                  <a:lnTo>
                    <a:pt x="447" y="1420"/>
                  </a:lnTo>
                  <a:lnTo>
                    <a:pt x="447" y="1456"/>
                  </a:lnTo>
                  <a:lnTo>
                    <a:pt x="450" y="1467"/>
                  </a:lnTo>
                  <a:lnTo>
                    <a:pt x="450" y="1471"/>
                  </a:lnTo>
                  <a:lnTo>
                    <a:pt x="450" y="1475"/>
                  </a:lnTo>
                  <a:lnTo>
                    <a:pt x="454" y="1475"/>
                  </a:lnTo>
                  <a:lnTo>
                    <a:pt x="458" y="1475"/>
                  </a:lnTo>
                  <a:lnTo>
                    <a:pt x="461" y="1475"/>
                  </a:lnTo>
                  <a:lnTo>
                    <a:pt x="465" y="1475"/>
                  </a:lnTo>
                  <a:lnTo>
                    <a:pt x="468" y="1475"/>
                  </a:lnTo>
                  <a:lnTo>
                    <a:pt x="472" y="1475"/>
                  </a:lnTo>
                  <a:lnTo>
                    <a:pt x="476" y="1475"/>
                  </a:lnTo>
                  <a:lnTo>
                    <a:pt x="479" y="1475"/>
                  </a:lnTo>
                  <a:lnTo>
                    <a:pt x="483" y="1475"/>
                  </a:lnTo>
                  <a:lnTo>
                    <a:pt x="486" y="1475"/>
                  </a:lnTo>
                  <a:lnTo>
                    <a:pt x="490" y="1475"/>
                  </a:lnTo>
                  <a:lnTo>
                    <a:pt x="494" y="1475"/>
                  </a:lnTo>
                  <a:lnTo>
                    <a:pt x="497" y="1475"/>
                  </a:lnTo>
                  <a:lnTo>
                    <a:pt x="501" y="1475"/>
                  </a:lnTo>
                  <a:lnTo>
                    <a:pt x="504" y="1475"/>
                  </a:lnTo>
                  <a:lnTo>
                    <a:pt x="508" y="1475"/>
                  </a:lnTo>
                  <a:lnTo>
                    <a:pt x="512" y="1475"/>
                  </a:lnTo>
                  <a:lnTo>
                    <a:pt x="515" y="1475"/>
                  </a:lnTo>
                  <a:lnTo>
                    <a:pt x="519" y="1475"/>
                  </a:lnTo>
                  <a:lnTo>
                    <a:pt x="522" y="1475"/>
                  </a:lnTo>
                  <a:lnTo>
                    <a:pt x="526" y="1475"/>
                  </a:lnTo>
                  <a:lnTo>
                    <a:pt x="530" y="1471"/>
                  </a:lnTo>
                  <a:lnTo>
                    <a:pt x="530" y="1475"/>
                  </a:lnTo>
                  <a:lnTo>
                    <a:pt x="533" y="1475"/>
                  </a:lnTo>
                  <a:lnTo>
                    <a:pt x="537" y="1475"/>
                  </a:lnTo>
                  <a:lnTo>
                    <a:pt x="537" y="1471"/>
                  </a:lnTo>
                  <a:lnTo>
                    <a:pt x="540" y="1471"/>
                  </a:lnTo>
                  <a:lnTo>
                    <a:pt x="540" y="1467"/>
                  </a:lnTo>
                  <a:lnTo>
                    <a:pt x="544" y="1460"/>
                  </a:lnTo>
                  <a:lnTo>
                    <a:pt x="544" y="1456"/>
                  </a:lnTo>
                  <a:lnTo>
                    <a:pt x="548" y="1449"/>
                  </a:lnTo>
                  <a:lnTo>
                    <a:pt x="548" y="1456"/>
                  </a:lnTo>
                  <a:lnTo>
                    <a:pt x="551" y="1460"/>
                  </a:lnTo>
                  <a:lnTo>
                    <a:pt x="551" y="1449"/>
                  </a:lnTo>
                  <a:lnTo>
                    <a:pt x="551" y="1357"/>
                  </a:lnTo>
                  <a:lnTo>
                    <a:pt x="551" y="1262"/>
                  </a:lnTo>
                  <a:lnTo>
                    <a:pt x="555" y="1266"/>
                  </a:lnTo>
                  <a:lnTo>
                    <a:pt x="555" y="1255"/>
                  </a:lnTo>
                  <a:lnTo>
                    <a:pt x="555" y="1251"/>
                  </a:lnTo>
                  <a:lnTo>
                    <a:pt x="555" y="1258"/>
                  </a:lnTo>
                  <a:lnTo>
                    <a:pt x="558" y="1280"/>
                  </a:lnTo>
                  <a:lnTo>
                    <a:pt x="558" y="1288"/>
                  </a:lnTo>
                  <a:lnTo>
                    <a:pt x="558" y="1291"/>
                  </a:lnTo>
                  <a:lnTo>
                    <a:pt x="558" y="1288"/>
                  </a:lnTo>
                  <a:lnTo>
                    <a:pt x="562" y="1284"/>
                  </a:lnTo>
                  <a:lnTo>
                    <a:pt x="562" y="1291"/>
                  </a:lnTo>
                  <a:lnTo>
                    <a:pt x="562" y="1288"/>
                  </a:lnTo>
                  <a:lnTo>
                    <a:pt x="566" y="1280"/>
                  </a:lnTo>
                  <a:lnTo>
                    <a:pt x="566" y="1255"/>
                  </a:lnTo>
                  <a:lnTo>
                    <a:pt x="566" y="1243"/>
                  </a:lnTo>
                  <a:lnTo>
                    <a:pt x="566" y="1255"/>
                  </a:lnTo>
                  <a:lnTo>
                    <a:pt x="569" y="1251"/>
                  </a:lnTo>
                  <a:lnTo>
                    <a:pt x="569" y="1247"/>
                  </a:lnTo>
                  <a:lnTo>
                    <a:pt x="569" y="1243"/>
                  </a:lnTo>
                  <a:lnTo>
                    <a:pt x="569" y="1240"/>
                  </a:lnTo>
                  <a:lnTo>
                    <a:pt x="569" y="1236"/>
                  </a:lnTo>
                  <a:lnTo>
                    <a:pt x="573" y="1232"/>
                  </a:lnTo>
                  <a:lnTo>
                    <a:pt x="573" y="1225"/>
                  </a:lnTo>
                  <a:lnTo>
                    <a:pt x="573" y="1210"/>
                  </a:lnTo>
                  <a:lnTo>
                    <a:pt x="576" y="1225"/>
                  </a:lnTo>
                  <a:lnTo>
                    <a:pt x="576" y="1221"/>
                  </a:lnTo>
                  <a:lnTo>
                    <a:pt x="576" y="1218"/>
                  </a:lnTo>
                  <a:lnTo>
                    <a:pt x="576" y="1199"/>
                  </a:lnTo>
                  <a:lnTo>
                    <a:pt x="580" y="1188"/>
                  </a:lnTo>
                  <a:lnTo>
                    <a:pt x="580" y="1207"/>
                  </a:lnTo>
                  <a:lnTo>
                    <a:pt x="580" y="1214"/>
                  </a:lnTo>
                  <a:lnTo>
                    <a:pt x="580" y="1210"/>
                  </a:lnTo>
                  <a:lnTo>
                    <a:pt x="584" y="1207"/>
                  </a:lnTo>
                  <a:lnTo>
                    <a:pt x="584" y="1218"/>
                  </a:lnTo>
                  <a:lnTo>
                    <a:pt x="584" y="1225"/>
                  </a:lnTo>
                  <a:lnTo>
                    <a:pt x="584" y="1232"/>
                  </a:lnTo>
                  <a:lnTo>
                    <a:pt x="587" y="1229"/>
                  </a:lnTo>
                  <a:lnTo>
                    <a:pt x="587" y="1240"/>
                  </a:lnTo>
                  <a:lnTo>
                    <a:pt x="587" y="1236"/>
                  </a:lnTo>
                  <a:lnTo>
                    <a:pt x="591" y="1236"/>
                  </a:lnTo>
                  <a:lnTo>
                    <a:pt x="591" y="1221"/>
                  </a:lnTo>
                  <a:lnTo>
                    <a:pt x="591" y="1188"/>
                  </a:lnTo>
                  <a:lnTo>
                    <a:pt x="594" y="1130"/>
                  </a:lnTo>
                  <a:lnTo>
                    <a:pt x="594" y="1104"/>
                  </a:lnTo>
                  <a:lnTo>
                    <a:pt x="594" y="1166"/>
                  </a:lnTo>
                  <a:lnTo>
                    <a:pt x="594" y="1188"/>
                  </a:lnTo>
                  <a:lnTo>
                    <a:pt x="598" y="1188"/>
                  </a:lnTo>
                  <a:lnTo>
                    <a:pt x="598" y="1229"/>
                  </a:lnTo>
                  <a:lnTo>
                    <a:pt x="602" y="1247"/>
                  </a:lnTo>
                  <a:lnTo>
                    <a:pt x="602" y="1251"/>
                  </a:lnTo>
                  <a:lnTo>
                    <a:pt x="602" y="1236"/>
                  </a:lnTo>
                  <a:lnTo>
                    <a:pt x="602" y="1214"/>
                  </a:lnTo>
                  <a:lnTo>
                    <a:pt x="605" y="1221"/>
                  </a:lnTo>
                  <a:lnTo>
                    <a:pt x="605" y="1229"/>
                  </a:lnTo>
                  <a:lnTo>
                    <a:pt x="605" y="1225"/>
                  </a:lnTo>
                  <a:lnTo>
                    <a:pt x="605" y="1221"/>
                  </a:lnTo>
                  <a:lnTo>
                    <a:pt x="609" y="1225"/>
                  </a:lnTo>
                  <a:lnTo>
                    <a:pt x="609" y="1240"/>
                  </a:lnTo>
                  <a:lnTo>
                    <a:pt x="609" y="1218"/>
                  </a:lnTo>
                  <a:lnTo>
                    <a:pt x="609" y="1181"/>
                  </a:lnTo>
                  <a:lnTo>
                    <a:pt x="612" y="1210"/>
                  </a:lnTo>
                  <a:lnTo>
                    <a:pt x="612" y="1258"/>
                  </a:lnTo>
                  <a:lnTo>
                    <a:pt x="612" y="1240"/>
                  </a:lnTo>
                  <a:lnTo>
                    <a:pt x="612" y="1214"/>
                  </a:lnTo>
                  <a:lnTo>
                    <a:pt x="616" y="1210"/>
                  </a:lnTo>
                  <a:lnTo>
                    <a:pt x="616" y="1214"/>
                  </a:lnTo>
                  <a:lnTo>
                    <a:pt x="616" y="1221"/>
                  </a:lnTo>
                  <a:lnTo>
                    <a:pt x="616" y="1214"/>
                  </a:lnTo>
                  <a:lnTo>
                    <a:pt x="620" y="1218"/>
                  </a:lnTo>
                  <a:lnTo>
                    <a:pt x="620" y="1221"/>
                  </a:lnTo>
                  <a:lnTo>
                    <a:pt x="620" y="1214"/>
                  </a:lnTo>
                  <a:lnTo>
                    <a:pt x="620" y="1232"/>
                  </a:lnTo>
                  <a:lnTo>
                    <a:pt x="623" y="1247"/>
                  </a:lnTo>
                  <a:lnTo>
                    <a:pt x="623" y="1236"/>
                  </a:lnTo>
                  <a:lnTo>
                    <a:pt x="623" y="1240"/>
                  </a:lnTo>
                  <a:lnTo>
                    <a:pt x="623" y="1221"/>
                  </a:lnTo>
                  <a:lnTo>
                    <a:pt x="627" y="1221"/>
                  </a:lnTo>
                  <a:lnTo>
                    <a:pt x="627" y="1229"/>
                  </a:lnTo>
                  <a:lnTo>
                    <a:pt x="627" y="1221"/>
                  </a:lnTo>
                  <a:lnTo>
                    <a:pt x="627" y="1229"/>
                  </a:lnTo>
                  <a:lnTo>
                    <a:pt x="630" y="1221"/>
                  </a:lnTo>
                  <a:lnTo>
                    <a:pt x="630" y="1232"/>
                  </a:lnTo>
                  <a:lnTo>
                    <a:pt x="630" y="1221"/>
                  </a:lnTo>
                  <a:lnTo>
                    <a:pt x="630" y="1203"/>
                  </a:lnTo>
                  <a:lnTo>
                    <a:pt x="634" y="1210"/>
                  </a:lnTo>
                  <a:lnTo>
                    <a:pt x="634" y="1225"/>
                  </a:lnTo>
                  <a:lnTo>
                    <a:pt x="634" y="1236"/>
                  </a:lnTo>
                  <a:lnTo>
                    <a:pt x="634" y="1251"/>
                  </a:lnTo>
                  <a:lnTo>
                    <a:pt x="638" y="1255"/>
                  </a:lnTo>
                  <a:lnTo>
                    <a:pt x="638" y="1247"/>
                  </a:lnTo>
                  <a:lnTo>
                    <a:pt x="638" y="1229"/>
                  </a:lnTo>
                  <a:lnTo>
                    <a:pt x="638" y="1210"/>
                  </a:lnTo>
                  <a:lnTo>
                    <a:pt x="641" y="1210"/>
                  </a:lnTo>
                  <a:lnTo>
                    <a:pt x="641" y="1218"/>
                  </a:lnTo>
                  <a:lnTo>
                    <a:pt x="641" y="1210"/>
                  </a:lnTo>
                  <a:lnTo>
                    <a:pt x="641" y="1225"/>
                  </a:lnTo>
                  <a:lnTo>
                    <a:pt x="641" y="1258"/>
                  </a:lnTo>
                  <a:lnTo>
                    <a:pt x="645" y="1229"/>
                  </a:lnTo>
                  <a:lnTo>
                    <a:pt x="645" y="1207"/>
                  </a:lnTo>
                  <a:lnTo>
                    <a:pt x="645" y="1210"/>
                  </a:lnTo>
                  <a:lnTo>
                    <a:pt x="645" y="1218"/>
                  </a:lnTo>
                  <a:lnTo>
                    <a:pt x="648" y="1210"/>
                  </a:lnTo>
                  <a:lnTo>
                    <a:pt x="648" y="1214"/>
                  </a:lnTo>
                  <a:lnTo>
                    <a:pt x="648" y="1262"/>
                  </a:lnTo>
                  <a:lnTo>
                    <a:pt x="652" y="1221"/>
                  </a:lnTo>
                  <a:lnTo>
                    <a:pt x="652" y="1225"/>
                  </a:lnTo>
                  <a:lnTo>
                    <a:pt x="652" y="1218"/>
                  </a:lnTo>
                  <a:lnTo>
                    <a:pt x="652" y="1221"/>
                  </a:lnTo>
                  <a:lnTo>
                    <a:pt x="656" y="1218"/>
                  </a:lnTo>
                  <a:lnTo>
                    <a:pt x="656" y="1210"/>
                  </a:lnTo>
                  <a:lnTo>
                    <a:pt x="656" y="1240"/>
                  </a:lnTo>
                  <a:lnTo>
                    <a:pt x="656" y="1210"/>
                  </a:lnTo>
                  <a:lnTo>
                    <a:pt x="659" y="1225"/>
                  </a:lnTo>
                  <a:lnTo>
                    <a:pt x="659" y="1232"/>
                  </a:lnTo>
                  <a:lnTo>
                    <a:pt x="659" y="1247"/>
                  </a:lnTo>
                  <a:lnTo>
                    <a:pt x="659" y="1240"/>
                  </a:lnTo>
                  <a:lnTo>
                    <a:pt x="663" y="1218"/>
                  </a:lnTo>
                  <a:lnTo>
                    <a:pt x="663" y="1225"/>
                  </a:lnTo>
                  <a:lnTo>
                    <a:pt x="663" y="1232"/>
                  </a:lnTo>
                  <a:lnTo>
                    <a:pt x="666" y="1229"/>
                  </a:lnTo>
                  <a:lnTo>
                    <a:pt x="666" y="1236"/>
                  </a:lnTo>
                  <a:lnTo>
                    <a:pt x="666" y="1221"/>
                  </a:lnTo>
                  <a:lnTo>
                    <a:pt x="670" y="1221"/>
                  </a:lnTo>
                  <a:lnTo>
                    <a:pt x="670" y="1240"/>
                  </a:lnTo>
                  <a:lnTo>
                    <a:pt x="670" y="1218"/>
                  </a:lnTo>
                  <a:lnTo>
                    <a:pt x="670" y="1199"/>
                  </a:lnTo>
                  <a:lnTo>
                    <a:pt x="674" y="1203"/>
                  </a:lnTo>
                  <a:lnTo>
                    <a:pt x="674" y="1210"/>
                  </a:lnTo>
                  <a:lnTo>
                    <a:pt x="674" y="1196"/>
                  </a:lnTo>
                  <a:lnTo>
                    <a:pt x="677" y="1185"/>
                  </a:lnTo>
                  <a:lnTo>
                    <a:pt x="677" y="1155"/>
                  </a:lnTo>
                  <a:lnTo>
                    <a:pt x="677" y="1163"/>
                  </a:lnTo>
                  <a:lnTo>
                    <a:pt x="677" y="1152"/>
                  </a:lnTo>
                  <a:lnTo>
                    <a:pt x="681" y="1045"/>
                  </a:lnTo>
                  <a:lnTo>
                    <a:pt x="681" y="994"/>
                  </a:lnTo>
                  <a:lnTo>
                    <a:pt x="681" y="935"/>
                  </a:lnTo>
                  <a:lnTo>
                    <a:pt x="681" y="884"/>
                  </a:lnTo>
                  <a:lnTo>
                    <a:pt x="681" y="814"/>
                  </a:lnTo>
                  <a:lnTo>
                    <a:pt x="684" y="770"/>
                  </a:lnTo>
                  <a:lnTo>
                    <a:pt x="684" y="671"/>
                  </a:lnTo>
                  <a:lnTo>
                    <a:pt x="684" y="800"/>
                  </a:lnTo>
                  <a:lnTo>
                    <a:pt x="684" y="730"/>
                  </a:lnTo>
                  <a:lnTo>
                    <a:pt x="688" y="781"/>
                  </a:lnTo>
                  <a:lnTo>
                    <a:pt x="688" y="862"/>
                  </a:lnTo>
                  <a:lnTo>
                    <a:pt x="688" y="899"/>
                  </a:lnTo>
                  <a:lnTo>
                    <a:pt x="688" y="961"/>
                  </a:lnTo>
                  <a:lnTo>
                    <a:pt x="692" y="1001"/>
                  </a:lnTo>
                  <a:lnTo>
                    <a:pt x="692" y="1005"/>
                  </a:lnTo>
                  <a:lnTo>
                    <a:pt x="692" y="994"/>
                  </a:lnTo>
                  <a:lnTo>
                    <a:pt x="692" y="972"/>
                  </a:lnTo>
                  <a:lnTo>
                    <a:pt x="692" y="965"/>
                  </a:lnTo>
                  <a:lnTo>
                    <a:pt x="695" y="950"/>
                  </a:lnTo>
                  <a:lnTo>
                    <a:pt x="695" y="968"/>
                  </a:lnTo>
                  <a:lnTo>
                    <a:pt x="695" y="1009"/>
                  </a:lnTo>
                  <a:lnTo>
                    <a:pt x="699" y="1034"/>
                  </a:lnTo>
                  <a:lnTo>
                    <a:pt x="699" y="1053"/>
                  </a:lnTo>
                  <a:lnTo>
                    <a:pt x="699" y="1097"/>
                  </a:lnTo>
                  <a:lnTo>
                    <a:pt x="702" y="1133"/>
                  </a:lnTo>
                  <a:lnTo>
                    <a:pt x="702" y="1155"/>
                  </a:lnTo>
                  <a:lnTo>
                    <a:pt x="702" y="1141"/>
                  </a:lnTo>
                  <a:lnTo>
                    <a:pt x="702" y="1104"/>
                  </a:lnTo>
                  <a:lnTo>
                    <a:pt x="702" y="1097"/>
                  </a:lnTo>
                  <a:lnTo>
                    <a:pt x="706" y="1137"/>
                  </a:lnTo>
                  <a:lnTo>
                    <a:pt x="706" y="1199"/>
                  </a:lnTo>
                  <a:lnTo>
                    <a:pt x="706" y="1236"/>
                  </a:lnTo>
                  <a:lnTo>
                    <a:pt x="706" y="1299"/>
                  </a:lnTo>
                  <a:lnTo>
                    <a:pt x="710" y="1438"/>
                  </a:lnTo>
                  <a:lnTo>
                    <a:pt x="710" y="1464"/>
                  </a:lnTo>
                  <a:lnTo>
                    <a:pt x="710" y="1456"/>
                  </a:lnTo>
                  <a:lnTo>
                    <a:pt x="713" y="1456"/>
                  </a:lnTo>
                  <a:lnTo>
                    <a:pt x="713" y="1431"/>
                  </a:lnTo>
                  <a:lnTo>
                    <a:pt x="713" y="1449"/>
                  </a:lnTo>
                  <a:lnTo>
                    <a:pt x="717" y="1464"/>
                  </a:lnTo>
                  <a:lnTo>
                    <a:pt x="717" y="1467"/>
                  </a:lnTo>
                  <a:lnTo>
                    <a:pt x="717" y="1464"/>
                  </a:lnTo>
                  <a:lnTo>
                    <a:pt x="717" y="1467"/>
                  </a:lnTo>
                  <a:lnTo>
                    <a:pt x="717" y="1449"/>
                  </a:lnTo>
                  <a:lnTo>
                    <a:pt x="720" y="1449"/>
                  </a:lnTo>
                  <a:lnTo>
                    <a:pt x="720" y="1372"/>
                  </a:lnTo>
                  <a:lnTo>
                    <a:pt x="720" y="1343"/>
                  </a:lnTo>
                  <a:lnTo>
                    <a:pt x="720" y="1398"/>
                  </a:lnTo>
                  <a:lnTo>
                    <a:pt x="724" y="1423"/>
                  </a:lnTo>
                  <a:lnTo>
                    <a:pt x="724" y="1434"/>
                  </a:lnTo>
                  <a:lnTo>
                    <a:pt x="724" y="1423"/>
                  </a:lnTo>
                  <a:lnTo>
                    <a:pt x="724" y="1379"/>
                  </a:lnTo>
                  <a:lnTo>
                    <a:pt x="728" y="1357"/>
                  </a:lnTo>
                  <a:lnTo>
                    <a:pt x="728" y="1431"/>
                  </a:lnTo>
                  <a:lnTo>
                    <a:pt x="728" y="1383"/>
                  </a:lnTo>
                  <a:lnTo>
                    <a:pt x="728" y="1445"/>
                  </a:lnTo>
                  <a:lnTo>
                    <a:pt x="728" y="1434"/>
                  </a:lnTo>
                  <a:lnTo>
                    <a:pt x="731" y="1442"/>
                  </a:lnTo>
                  <a:lnTo>
                    <a:pt x="731" y="1453"/>
                  </a:lnTo>
                  <a:lnTo>
                    <a:pt x="731" y="1460"/>
                  </a:lnTo>
                  <a:lnTo>
                    <a:pt x="731" y="1467"/>
                  </a:lnTo>
                  <a:lnTo>
                    <a:pt x="735" y="1471"/>
                  </a:lnTo>
                  <a:lnTo>
                    <a:pt x="735" y="1475"/>
                  </a:lnTo>
                  <a:lnTo>
                    <a:pt x="738" y="1467"/>
                  </a:lnTo>
                  <a:lnTo>
                    <a:pt x="738" y="1471"/>
                  </a:lnTo>
                  <a:lnTo>
                    <a:pt x="738" y="1475"/>
                  </a:lnTo>
                  <a:lnTo>
                    <a:pt x="742" y="1475"/>
                  </a:lnTo>
                  <a:lnTo>
                    <a:pt x="742" y="1471"/>
                  </a:lnTo>
                  <a:lnTo>
                    <a:pt x="742" y="1438"/>
                  </a:lnTo>
                  <a:lnTo>
                    <a:pt x="742" y="1467"/>
                  </a:lnTo>
                  <a:lnTo>
                    <a:pt x="746" y="1467"/>
                  </a:lnTo>
                  <a:lnTo>
                    <a:pt x="746" y="1471"/>
                  </a:lnTo>
                  <a:lnTo>
                    <a:pt x="746" y="1467"/>
                  </a:lnTo>
                  <a:lnTo>
                    <a:pt x="749" y="1471"/>
                  </a:lnTo>
                  <a:lnTo>
                    <a:pt x="749" y="1475"/>
                  </a:lnTo>
                  <a:lnTo>
                    <a:pt x="753" y="1475"/>
                  </a:lnTo>
                  <a:lnTo>
                    <a:pt x="753" y="1478"/>
                  </a:lnTo>
                  <a:lnTo>
                    <a:pt x="756" y="1478"/>
                  </a:lnTo>
                  <a:lnTo>
                    <a:pt x="760" y="1475"/>
                  </a:lnTo>
                  <a:lnTo>
                    <a:pt x="760" y="1478"/>
                  </a:lnTo>
                  <a:lnTo>
                    <a:pt x="764" y="1478"/>
                  </a:lnTo>
                  <a:lnTo>
                    <a:pt x="767" y="1478"/>
                  </a:lnTo>
                  <a:lnTo>
                    <a:pt x="771" y="1478"/>
                  </a:lnTo>
                  <a:lnTo>
                    <a:pt x="771" y="1475"/>
                  </a:lnTo>
                  <a:lnTo>
                    <a:pt x="774" y="1478"/>
                  </a:lnTo>
                  <a:lnTo>
                    <a:pt x="778" y="1478"/>
                  </a:lnTo>
                  <a:lnTo>
                    <a:pt x="782" y="1478"/>
                  </a:lnTo>
                  <a:lnTo>
                    <a:pt x="785" y="1478"/>
                  </a:lnTo>
                  <a:lnTo>
                    <a:pt x="789" y="1478"/>
                  </a:lnTo>
                  <a:lnTo>
                    <a:pt x="789" y="1475"/>
                  </a:lnTo>
                  <a:lnTo>
                    <a:pt x="789" y="1478"/>
                  </a:lnTo>
                  <a:lnTo>
                    <a:pt x="792" y="1475"/>
                  </a:lnTo>
                  <a:lnTo>
                    <a:pt x="796" y="1475"/>
                  </a:lnTo>
                  <a:lnTo>
                    <a:pt x="800" y="1475"/>
                  </a:lnTo>
                  <a:lnTo>
                    <a:pt x="803" y="1475"/>
                  </a:lnTo>
                  <a:lnTo>
                    <a:pt x="807" y="1475"/>
                  </a:lnTo>
                  <a:lnTo>
                    <a:pt x="807" y="1478"/>
                  </a:lnTo>
                  <a:lnTo>
                    <a:pt x="810" y="1475"/>
                  </a:lnTo>
                  <a:lnTo>
                    <a:pt x="814" y="1475"/>
                  </a:lnTo>
                  <a:lnTo>
                    <a:pt x="818" y="1475"/>
                  </a:lnTo>
                  <a:lnTo>
                    <a:pt x="821" y="1475"/>
                  </a:lnTo>
                  <a:lnTo>
                    <a:pt x="821" y="1478"/>
                  </a:lnTo>
                  <a:lnTo>
                    <a:pt x="825" y="1475"/>
                  </a:lnTo>
                  <a:lnTo>
                    <a:pt x="825" y="1471"/>
                  </a:lnTo>
                  <a:lnTo>
                    <a:pt x="825" y="1475"/>
                  </a:lnTo>
                  <a:lnTo>
                    <a:pt x="828" y="1471"/>
                  </a:lnTo>
                  <a:lnTo>
                    <a:pt x="828" y="1467"/>
                  </a:lnTo>
                  <a:lnTo>
                    <a:pt x="832" y="1471"/>
                  </a:lnTo>
                  <a:lnTo>
                    <a:pt x="836" y="1467"/>
                  </a:lnTo>
                  <a:lnTo>
                    <a:pt x="836" y="1471"/>
                  </a:lnTo>
                  <a:lnTo>
                    <a:pt x="836" y="1475"/>
                  </a:lnTo>
                  <a:lnTo>
                    <a:pt x="839" y="1475"/>
                  </a:lnTo>
                  <a:lnTo>
                    <a:pt x="843" y="1475"/>
                  </a:lnTo>
                  <a:lnTo>
                    <a:pt x="843" y="1471"/>
                  </a:lnTo>
                  <a:lnTo>
                    <a:pt x="846" y="1471"/>
                  </a:lnTo>
                  <a:lnTo>
                    <a:pt x="846" y="1467"/>
                  </a:lnTo>
                  <a:lnTo>
                    <a:pt x="846" y="1464"/>
                  </a:lnTo>
                  <a:lnTo>
                    <a:pt x="846" y="1445"/>
                  </a:lnTo>
                  <a:lnTo>
                    <a:pt x="850" y="1383"/>
                  </a:lnTo>
                  <a:lnTo>
                    <a:pt x="850" y="1372"/>
                  </a:lnTo>
                  <a:lnTo>
                    <a:pt x="850" y="1361"/>
                  </a:lnTo>
                  <a:lnTo>
                    <a:pt x="850" y="1339"/>
                  </a:lnTo>
                  <a:lnTo>
                    <a:pt x="850" y="1321"/>
                  </a:lnTo>
                  <a:lnTo>
                    <a:pt x="854" y="1310"/>
                  </a:lnTo>
                  <a:lnTo>
                    <a:pt x="854" y="1306"/>
                  </a:lnTo>
                  <a:lnTo>
                    <a:pt x="854" y="1295"/>
                  </a:lnTo>
                  <a:lnTo>
                    <a:pt x="854" y="1291"/>
                  </a:lnTo>
                  <a:lnTo>
                    <a:pt x="857" y="1291"/>
                  </a:lnTo>
                  <a:lnTo>
                    <a:pt x="857" y="1299"/>
                  </a:lnTo>
                  <a:lnTo>
                    <a:pt x="861" y="1299"/>
                  </a:lnTo>
                  <a:lnTo>
                    <a:pt x="861" y="1284"/>
                  </a:lnTo>
                  <a:lnTo>
                    <a:pt x="861" y="1277"/>
                  </a:lnTo>
                  <a:lnTo>
                    <a:pt x="861" y="1291"/>
                  </a:lnTo>
                  <a:lnTo>
                    <a:pt x="861" y="1310"/>
                  </a:lnTo>
                  <a:lnTo>
                    <a:pt x="864" y="1310"/>
                  </a:lnTo>
                  <a:lnTo>
                    <a:pt x="864" y="1317"/>
                  </a:lnTo>
                  <a:lnTo>
                    <a:pt x="864" y="1324"/>
                  </a:lnTo>
                  <a:lnTo>
                    <a:pt x="868" y="1328"/>
                  </a:lnTo>
                  <a:lnTo>
                    <a:pt x="868" y="1324"/>
                  </a:lnTo>
                  <a:lnTo>
                    <a:pt x="868" y="1328"/>
                  </a:lnTo>
                  <a:lnTo>
                    <a:pt x="868" y="1339"/>
                  </a:lnTo>
                  <a:lnTo>
                    <a:pt x="872" y="1339"/>
                  </a:lnTo>
                  <a:lnTo>
                    <a:pt x="872" y="1343"/>
                  </a:lnTo>
                  <a:lnTo>
                    <a:pt x="875" y="1357"/>
                  </a:lnTo>
                  <a:lnTo>
                    <a:pt x="875" y="1372"/>
                  </a:lnTo>
                  <a:lnTo>
                    <a:pt x="875" y="1383"/>
                  </a:lnTo>
                  <a:lnTo>
                    <a:pt x="875" y="1387"/>
                  </a:lnTo>
                  <a:lnTo>
                    <a:pt x="875" y="1383"/>
                  </a:lnTo>
                  <a:lnTo>
                    <a:pt x="879" y="1383"/>
                  </a:lnTo>
                  <a:lnTo>
                    <a:pt x="879" y="1390"/>
                  </a:lnTo>
                  <a:lnTo>
                    <a:pt x="879" y="1394"/>
                  </a:lnTo>
                  <a:lnTo>
                    <a:pt x="879" y="1398"/>
                  </a:lnTo>
                  <a:lnTo>
                    <a:pt x="882" y="1401"/>
                  </a:lnTo>
                  <a:lnTo>
                    <a:pt x="882" y="1409"/>
                  </a:lnTo>
                  <a:lnTo>
                    <a:pt x="882" y="1416"/>
                  </a:lnTo>
                  <a:lnTo>
                    <a:pt x="882" y="1420"/>
                  </a:lnTo>
                  <a:lnTo>
                    <a:pt x="886" y="1423"/>
                  </a:lnTo>
                  <a:lnTo>
                    <a:pt x="886" y="1427"/>
                  </a:lnTo>
                  <a:lnTo>
                    <a:pt x="886" y="1431"/>
                  </a:lnTo>
                  <a:lnTo>
                    <a:pt x="886" y="1420"/>
                  </a:lnTo>
                  <a:lnTo>
                    <a:pt x="890" y="1401"/>
                  </a:lnTo>
                  <a:lnTo>
                    <a:pt x="890" y="1394"/>
                  </a:lnTo>
                  <a:lnTo>
                    <a:pt x="890" y="1390"/>
                  </a:lnTo>
                  <a:lnTo>
                    <a:pt x="890" y="1394"/>
                  </a:lnTo>
                  <a:lnTo>
                    <a:pt x="893" y="1394"/>
                  </a:lnTo>
                  <a:lnTo>
                    <a:pt x="893" y="1379"/>
                  </a:lnTo>
                  <a:lnTo>
                    <a:pt x="893" y="1365"/>
                  </a:lnTo>
                  <a:lnTo>
                    <a:pt x="897" y="1357"/>
                  </a:lnTo>
                  <a:lnTo>
                    <a:pt x="897" y="1350"/>
                  </a:lnTo>
                  <a:lnTo>
                    <a:pt x="897" y="1346"/>
                  </a:lnTo>
                  <a:lnTo>
                    <a:pt x="897" y="1357"/>
                  </a:lnTo>
                  <a:lnTo>
                    <a:pt x="900" y="1365"/>
                  </a:lnTo>
                  <a:lnTo>
                    <a:pt x="900" y="1372"/>
                  </a:lnTo>
                  <a:lnTo>
                    <a:pt x="900" y="1379"/>
                  </a:lnTo>
                  <a:lnTo>
                    <a:pt x="904" y="1379"/>
                  </a:lnTo>
                  <a:lnTo>
                    <a:pt x="904" y="1387"/>
                  </a:lnTo>
                  <a:lnTo>
                    <a:pt x="904" y="1398"/>
                  </a:lnTo>
                  <a:lnTo>
                    <a:pt x="908" y="1390"/>
                  </a:lnTo>
                  <a:lnTo>
                    <a:pt x="908" y="1376"/>
                  </a:lnTo>
                  <a:lnTo>
                    <a:pt x="908" y="1372"/>
                  </a:lnTo>
                  <a:lnTo>
                    <a:pt x="911" y="1365"/>
                  </a:lnTo>
                  <a:lnTo>
                    <a:pt x="911" y="1354"/>
                  </a:lnTo>
                  <a:lnTo>
                    <a:pt x="911" y="1335"/>
                  </a:lnTo>
                  <a:lnTo>
                    <a:pt x="915" y="1310"/>
                  </a:lnTo>
                  <a:lnTo>
                    <a:pt x="915" y="1302"/>
                  </a:lnTo>
                  <a:lnTo>
                    <a:pt x="915" y="1273"/>
                  </a:lnTo>
                  <a:lnTo>
                    <a:pt x="915" y="1262"/>
                  </a:lnTo>
                  <a:lnTo>
                    <a:pt x="918" y="1277"/>
                  </a:lnTo>
                  <a:lnTo>
                    <a:pt x="918" y="1273"/>
                  </a:lnTo>
                  <a:lnTo>
                    <a:pt x="918" y="1236"/>
                  </a:lnTo>
                  <a:lnTo>
                    <a:pt x="922" y="1232"/>
                  </a:lnTo>
                  <a:lnTo>
                    <a:pt x="922" y="1225"/>
                  </a:lnTo>
                  <a:lnTo>
                    <a:pt x="922" y="1203"/>
                  </a:lnTo>
                </a:path>
              </a:pathLst>
            </a:custGeom>
            <a:noFill/>
            <a:ln w="0">
              <a:solidFill>
                <a:srgbClr val="E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08" name="Freeform 191">
              <a:extLst>
                <a:ext uri="{FF2B5EF4-FFF2-40B4-BE49-F238E27FC236}">
                  <a16:creationId xmlns:a16="http://schemas.microsoft.com/office/drawing/2014/main" id="{982DA14F-BC1A-4120-9517-FC8552182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" y="2502"/>
              <a:ext cx="3060" cy="312"/>
            </a:xfrm>
            <a:custGeom>
              <a:avLst/>
              <a:gdLst>
                <a:gd name="T0" fmla="*/ 0 w 3060"/>
                <a:gd name="T1" fmla="*/ 132 h 312"/>
                <a:gd name="T2" fmla="*/ 306 w 3060"/>
                <a:gd name="T3" fmla="*/ 132 h 312"/>
                <a:gd name="T4" fmla="*/ 612 w 3060"/>
                <a:gd name="T5" fmla="*/ 132 h 312"/>
                <a:gd name="T6" fmla="*/ 612 w 3060"/>
                <a:gd name="T7" fmla="*/ 0 h 312"/>
                <a:gd name="T8" fmla="*/ 918 w 3060"/>
                <a:gd name="T9" fmla="*/ 0 h 312"/>
                <a:gd name="T10" fmla="*/ 918 w 3060"/>
                <a:gd name="T11" fmla="*/ 231 h 312"/>
                <a:gd name="T12" fmla="*/ 1224 w 3060"/>
                <a:gd name="T13" fmla="*/ 231 h 312"/>
                <a:gd name="T14" fmla="*/ 1224 w 3060"/>
                <a:gd name="T15" fmla="*/ 312 h 312"/>
                <a:gd name="T16" fmla="*/ 1530 w 3060"/>
                <a:gd name="T17" fmla="*/ 312 h 312"/>
                <a:gd name="T18" fmla="*/ 1530 w 3060"/>
                <a:gd name="T19" fmla="*/ 117 h 312"/>
                <a:gd name="T20" fmla="*/ 1836 w 3060"/>
                <a:gd name="T21" fmla="*/ 117 h 312"/>
                <a:gd name="T22" fmla="*/ 2142 w 3060"/>
                <a:gd name="T23" fmla="*/ 117 h 312"/>
                <a:gd name="T24" fmla="*/ 2142 w 3060"/>
                <a:gd name="T25" fmla="*/ 125 h 312"/>
                <a:gd name="T26" fmla="*/ 2448 w 3060"/>
                <a:gd name="T27" fmla="*/ 125 h 312"/>
                <a:gd name="T28" fmla="*/ 2448 w 3060"/>
                <a:gd name="T29" fmla="*/ 128 h 312"/>
                <a:gd name="T30" fmla="*/ 2754 w 3060"/>
                <a:gd name="T31" fmla="*/ 128 h 312"/>
                <a:gd name="T32" fmla="*/ 2754 w 3060"/>
                <a:gd name="T33" fmla="*/ 228 h 312"/>
                <a:gd name="T34" fmla="*/ 3060 w 3060"/>
                <a:gd name="T35" fmla="*/ 22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60" h="312">
                  <a:moveTo>
                    <a:pt x="0" y="132"/>
                  </a:moveTo>
                  <a:lnTo>
                    <a:pt x="306" y="132"/>
                  </a:lnTo>
                  <a:lnTo>
                    <a:pt x="612" y="132"/>
                  </a:lnTo>
                  <a:lnTo>
                    <a:pt x="612" y="0"/>
                  </a:lnTo>
                  <a:lnTo>
                    <a:pt x="918" y="0"/>
                  </a:lnTo>
                  <a:lnTo>
                    <a:pt x="918" y="231"/>
                  </a:lnTo>
                  <a:lnTo>
                    <a:pt x="1224" y="231"/>
                  </a:lnTo>
                  <a:lnTo>
                    <a:pt x="1224" y="312"/>
                  </a:lnTo>
                  <a:lnTo>
                    <a:pt x="1530" y="312"/>
                  </a:lnTo>
                  <a:lnTo>
                    <a:pt x="1530" y="117"/>
                  </a:lnTo>
                  <a:lnTo>
                    <a:pt x="1836" y="117"/>
                  </a:lnTo>
                  <a:lnTo>
                    <a:pt x="2142" y="117"/>
                  </a:lnTo>
                  <a:lnTo>
                    <a:pt x="2142" y="125"/>
                  </a:lnTo>
                  <a:lnTo>
                    <a:pt x="2448" y="125"/>
                  </a:lnTo>
                  <a:lnTo>
                    <a:pt x="2448" y="128"/>
                  </a:lnTo>
                  <a:lnTo>
                    <a:pt x="2754" y="128"/>
                  </a:lnTo>
                  <a:lnTo>
                    <a:pt x="2754" y="228"/>
                  </a:lnTo>
                  <a:lnTo>
                    <a:pt x="3060" y="228"/>
                  </a:lnTo>
                </a:path>
              </a:pathLst>
            </a:custGeom>
            <a:noFill/>
            <a:ln w="11113" cap="flat">
              <a:solidFill>
                <a:srgbClr val="00EF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09" name="Rectangle 192">
              <a:extLst>
                <a:ext uri="{FF2B5EF4-FFF2-40B4-BE49-F238E27FC236}">
                  <a16:creationId xmlns:a16="http://schemas.microsoft.com/office/drawing/2014/main" id="{EE1990DD-0047-4EF6-A66C-BD52798A99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8" y="2836"/>
              <a:ext cx="3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0</a:t>
              </a:r>
              <a:endParaRPr lang="en-US" altLang="en-US" sz="1350"/>
            </a:p>
          </p:txBody>
        </p:sp>
        <p:sp>
          <p:nvSpPr>
            <p:cNvPr id="6310" name="Rectangle 193">
              <a:extLst>
                <a:ext uri="{FF2B5EF4-FFF2-40B4-BE49-F238E27FC236}">
                  <a16:creationId xmlns:a16="http://schemas.microsoft.com/office/drawing/2014/main" id="{9973EC0B-9556-4A05-88BC-A3F27A6C6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" y="2594"/>
              <a:ext cx="10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200</a:t>
              </a:r>
              <a:endParaRPr lang="en-US" altLang="en-US" sz="1350"/>
            </a:p>
          </p:txBody>
        </p:sp>
        <p:sp>
          <p:nvSpPr>
            <p:cNvPr id="6311" name="Rectangle 194">
              <a:extLst>
                <a:ext uri="{FF2B5EF4-FFF2-40B4-BE49-F238E27FC236}">
                  <a16:creationId xmlns:a16="http://schemas.microsoft.com/office/drawing/2014/main" id="{2BF5CC73-3B67-4DF2-A5A0-3F90D5A0C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" y="2351"/>
              <a:ext cx="10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400</a:t>
              </a:r>
              <a:endParaRPr lang="en-US" altLang="en-US" sz="1350"/>
            </a:p>
          </p:txBody>
        </p:sp>
        <p:sp>
          <p:nvSpPr>
            <p:cNvPr id="6312" name="Rectangle 195">
              <a:extLst>
                <a:ext uri="{FF2B5EF4-FFF2-40B4-BE49-F238E27FC236}">
                  <a16:creationId xmlns:a16="http://schemas.microsoft.com/office/drawing/2014/main" id="{808E6732-A624-44C8-9B5F-F8CBF7E4D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" y="2109"/>
              <a:ext cx="10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600</a:t>
              </a:r>
              <a:endParaRPr lang="en-US" altLang="en-US" sz="1350"/>
            </a:p>
          </p:txBody>
        </p:sp>
        <p:sp>
          <p:nvSpPr>
            <p:cNvPr id="6313" name="Rectangle 196">
              <a:extLst>
                <a:ext uri="{FF2B5EF4-FFF2-40B4-BE49-F238E27FC236}">
                  <a16:creationId xmlns:a16="http://schemas.microsoft.com/office/drawing/2014/main" id="{F37F2355-7908-4241-A6B5-3080D4612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" y="1867"/>
              <a:ext cx="10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800</a:t>
              </a:r>
              <a:endParaRPr lang="en-US" altLang="en-US" sz="1350"/>
            </a:p>
          </p:txBody>
        </p:sp>
        <p:sp>
          <p:nvSpPr>
            <p:cNvPr id="6314" name="Rectangle 197">
              <a:extLst>
                <a:ext uri="{FF2B5EF4-FFF2-40B4-BE49-F238E27FC236}">
                  <a16:creationId xmlns:a16="http://schemas.microsoft.com/office/drawing/2014/main" id="{92E2B3A3-E728-497E-954F-2863243B0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0" y="1625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1000</a:t>
              </a:r>
              <a:endParaRPr lang="en-US" altLang="en-US" sz="1350"/>
            </a:p>
          </p:txBody>
        </p:sp>
        <p:sp>
          <p:nvSpPr>
            <p:cNvPr id="6315" name="Rectangle 198">
              <a:extLst>
                <a:ext uri="{FF2B5EF4-FFF2-40B4-BE49-F238E27FC236}">
                  <a16:creationId xmlns:a16="http://schemas.microsoft.com/office/drawing/2014/main" id="{64B82401-54C9-424D-B8D0-951EFC5EBF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0" y="1383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1200</a:t>
              </a:r>
              <a:endParaRPr lang="en-US" altLang="en-US" sz="1350"/>
            </a:p>
          </p:txBody>
        </p:sp>
        <p:sp>
          <p:nvSpPr>
            <p:cNvPr id="6316" name="Rectangle 199">
              <a:extLst>
                <a:ext uri="{FF2B5EF4-FFF2-40B4-BE49-F238E27FC236}">
                  <a16:creationId xmlns:a16="http://schemas.microsoft.com/office/drawing/2014/main" id="{DB406707-8BE3-40F8-B02E-8EDE44BE6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0" y="1140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1400</a:t>
              </a:r>
              <a:endParaRPr lang="en-US" altLang="en-US" sz="1350"/>
            </a:p>
          </p:txBody>
        </p:sp>
        <p:sp>
          <p:nvSpPr>
            <p:cNvPr id="6317" name="Rectangle 200">
              <a:extLst>
                <a:ext uri="{FF2B5EF4-FFF2-40B4-BE49-F238E27FC236}">
                  <a16:creationId xmlns:a16="http://schemas.microsoft.com/office/drawing/2014/main" id="{78DDC013-BE4B-4ED1-ADFF-CBA0BB88F7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" y="2909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2017</a:t>
              </a:r>
              <a:endParaRPr lang="en-US" altLang="en-US" sz="1350"/>
            </a:p>
          </p:txBody>
        </p:sp>
        <p:sp>
          <p:nvSpPr>
            <p:cNvPr id="6318" name="Rectangle 201">
              <a:extLst>
                <a:ext uri="{FF2B5EF4-FFF2-40B4-BE49-F238E27FC236}">
                  <a16:creationId xmlns:a16="http://schemas.microsoft.com/office/drawing/2014/main" id="{E861B946-CFB6-41AE-8970-633C7A7C5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2" y="2909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2018</a:t>
              </a:r>
              <a:endParaRPr lang="en-US" altLang="en-US" sz="1350"/>
            </a:p>
          </p:txBody>
        </p:sp>
        <p:sp>
          <p:nvSpPr>
            <p:cNvPr id="6319" name="Rectangle 202">
              <a:extLst>
                <a:ext uri="{FF2B5EF4-FFF2-40B4-BE49-F238E27FC236}">
                  <a16:creationId xmlns:a16="http://schemas.microsoft.com/office/drawing/2014/main" id="{8F46EEE9-DCB4-4909-861F-A45855B0DB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8" y="2909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2019</a:t>
              </a:r>
              <a:endParaRPr lang="en-US" altLang="en-US" sz="1350"/>
            </a:p>
          </p:txBody>
        </p:sp>
        <p:sp>
          <p:nvSpPr>
            <p:cNvPr id="6320" name="Rectangle 203">
              <a:extLst>
                <a:ext uri="{FF2B5EF4-FFF2-40B4-BE49-F238E27FC236}">
                  <a16:creationId xmlns:a16="http://schemas.microsoft.com/office/drawing/2014/main" id="{51A2CC2B-46AE-4460-BDC3-1DF8DFC81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4" y="2909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2020</a:t>
              </a:r>
              <a:endParaRPr lang="en-US" altLang="en-US" sz="1350"/>
            </a:p>
          </p:txBody>
        </p:sp>
        <p:sp>
          <p:nvSpPr>
            <p:cNvPr id="6321" name="Rectangle 204">
              <a:extLst>
                <a:ext uri="{FF2B5EF4-FFF2-40B4-BE49-F238E27FC236}">
                  <a16:creationId xmlns:a16="http://schemas.microsoft.com/office/drawing/2014/main" id="{0418FFBD-4A4B-4CCB-9BC7-A24BA587BE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0" y="2909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2021</a:t>
              </a:r>
              <a:endParaRPr lang="en-US" altLang="en-US" sz="1350"/>
            </a:p>
          </p:txBody>
        </p:sp>
        <p:sp>
          <p:nvSpPr>
            <p:cNvPr id="6322" name="Rectangle 205">
              <a:extLst>
                <a:ext uri="{FF2B5EF4-FFF2-40B4-BE49-F238E27FC236}">
                  <a16:creationId xmlns:a16="http://schemas.microsoft.com/office/drawing/2014/main" id="{ABE1AC1C-B227-47C1-B0B5-15B6D6EDB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6" y="2909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2022</a:t>
              </a:r>
              <a:endParaRPr lang="en-US" altLang="en-US" sz="1350"/>
            </a:p>
          </p:txBody>
        </p:sp>
        <p:sp>
          <p:nvSpPr>
            <p:cNvPr id="6323" name="Rectangle 206">
              <a:extLst>
                <a:ext uri="{FF2B5EF4-FFF2-40B4-BE49-F238E27FC236}">
                  <a16:creationId xmlns:a16="http://schemas.microsoft.com/office/drawing/2014/main" id="{ED8551BE-07F3-46AB-833D-DBCB2FDF9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2" y="2909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2023</a:t>
              </a:r>
              <a:endParaRPr lang="en-US" altLang="en-US" sz="1350"/>
            </a:p>
          </p:txBody>
        </p:sp>
        <p:sp>
          <p:nvSpPr>
            <p:cNvPr id="6324" name="Rectangle 207">
              <a:extLst>
                <a:ext uri="{FF2B5EF4-FFF2-40B4-BE49-F238E27FC236}">
                  <a16:creationId xmlns:a16="http://schemas.microsoft.com/office/drawing/2014/main" id="{C5EFCD23-E612-42AA-92E9-A9515A85BA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8" y="2909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2024</a:t>
              </a:r>
              <a:endParaRPr lang="en-US" altLang="en-US" sz="1350"/>
            </a:p>
          </p:txBody>
        </p:sp>
        <p:sp>
          <p:nvSpPr>
            <p:cNvPr id="6325" name="Rectangle 208">
              <a:extLst>
                <a:ext uri="{FF2B5EF4-FFF2-40B4-BE49-F238E27FC236}">
                  <a16:creationId xmlns:a16="http://schemas.microsoft.com/office/drawing/2014/main" id="{35030BB0-2DB6-441D-A1B1-C02751DF6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4" y="2909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2025</a:t>
              </a:r>
              <a:endParaRPr lang="en-US" altLang="en-US" sz="1350"/>
            </a:p>
          </p:txBody>
        </p:sp>
        <p:sp>
          <p:nvSpPr>
            <p:cNvPr id="6326" name="Rectangle 209">
              <a:extLst>
                <a:ext uri="{FF2B5EF4-FFF2-40B4-BE49-F238E27FC236}">
                  <a16:creationId xmlns:a16="http://schemas.microsoft.com/office/drawing/2014/main" id="{84EEC34F-35D5-4A0E-AEDA-1464AF1AE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0" y="2909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2026</a:t>
              </a:r>
              <a:endParaRPr lang="en-US" altLang="en-US" sz="1350"/>
            </a:p>
          </p:txBody>
        </p:sp>
        <p:sp>
          <p:nvSpPr>
            <p:cNvPr id="6327" name="Rectangle 210">
              <a:extLst>
                <a:ext uri="{FF2B5EF4-FFF2-40B4-BE49-F238E27FC236}">
                  <a16:creationId xmlns:a16="http://schemas.microsoft.com/office/drawing/2014/main" id="{22941C65-4314-4B0E-B7C3-C9761E743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6" y="2909"/>
              <a:ext cx="14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2027</a:t>
              </a:r>
              <a:endParaRPr lang="en-US" altLang="en-US" sz="1350"/>
            </a:p>
          </p:txBody>
        </p:sp>
        <p:sp>
          <p:nvSpPr>
            <p:cNvPr id="6328" name="Rectangle 211">
              <a:extLst>
                <a:ext uri="{FF2B5EF4-FFF2-40B4-BE49-F238E27FC236}">
                  <a16:creationId xmlns:a16="http://schemas.microsoft.com/office/drawing/2014/main" id="{DAB8564B-BB68-43B5-ACF3-D7FB8D0BCF7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964" y="1947"/>
              <a:ext cx="28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Flow (cfs)</a:t>
              </a:r>
              <a:endParaRPr lang="en-US" altLang="en-US" sz="1350"/>
            </a:p>
          </p:txBody>
        </p:sp>
        <p:sp>
          <p:nvSpPr>
            <p:cNvPr id="6329" name="Rectangle 212">
              <a:extLst>
                <a:ext uri="{FF2B5EF4-FFF2-40B4-BE49-F238E27FC236}">
                  <a16:creationId xmlns:a16="http://schemas.microsoft.com/office/drawing/2014/main" id="{4FFE0BA6-0710-4DE0-8A9E-28EDE437D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9" y="3019"/>
              <a:ext cx="16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Time </a:t>
              </a:r>
              <a:endParaRPr lang="en-US" altLang="en-US" sz="1350"/>
            </a:p>
          </p:txBody>
        </p:sp>
        <p:sp>
          <p:nvSpPr>
            <p:cNvPr id="6330" name="Rectangle 213">
              <a:extLst>
                <a:ext uri="{FF2B5EF4-FFF2-40B4-BE49-F238E27FC236}">
                  <a16:creationId xmlns:a16="http://schemas.microsoft.com/office/drawing/2014/main" id="{DC3574BD-7A60-4F83-BE15-D0E9EA00A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" y="2836"/>
              <a:ext cx="18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10000</a:t>
              </a:r>
              <a:endParaRPr lang="en-US" altLang="en-US" sz="1350"/>
            </a:p>
          </p:txBody>
        </p:sp>
        <p:sp>
          <p:nvSpPr>
            <p:cNvPr id="6331" name="Rectangle 214">
              <a:extLst>
                <a:ext uri="{FF2B5EF4-FFF2-40B4-BE49-F238E27FC236}">
                  <a16:creationId xmlns:a16="http://schemas.microsoft.com/office/drawing/2014/main" id="{1D93441B-A7B8-459E-B1D9-E31434A364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" y="2667"/>
              <a:ext cx="18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20000</a:t>
              </a:r>
              <a:endParaRPr lang="en-US" altLang="en-US" sz="1350"/>
            </a:p>
          </p:txBody>
        </p:sp>
        <p:sp>
          <p:nvSpPr>
            <p:cNvPr id="6332" name="Rectangle 215">
              <a:extLst>
                <a:ext uri="{FF2B5EF4-FFF2-40B4-BE49-F238E27FC236}">
                  <a16:creationId xmlns:a16="http://schemas.microsoft.com/office/drawing/2014/main" id="{7AB9DC91-31FC-4348-BAB2-914701BEE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" y="2498"/>
              <a:ext cx="18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30000</a:t>
              </a:r>
              <a:endParaRPr lang="en-US" altLang="en-US" sz="1350"/>
            </a:p>
          </p:txBody>
        </p:sp>
        <p:sp>
          <p:nvSpPr>
            <p:cNvPr id="6333" name="Rectangle 216">
              <a:extLst>
                <a:ext uri="{FF2B5EF4-FFF2-40B4-BE49-F238E27FC236}">
                  <a16:creationId xmlns:a16="http://schemas.microsoft.com/office/drawing/2014/main" id="{A55506E9-2DE2-4D26-97B1-D67E4CD70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" y="2326"/>
              <a:ext cx="18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40000</a:t>
              </a:r>
              <a:endParaRPr lang="en-US" altLang="en-US" sz="1350"/>
            </a:p>
          </p:txBody>
        </p:sp>
        <p:sp>
          <p:nvSpPr>
            <p:cNvPr id="6334" name="Rectangle 217">
              <a:extLst>
                <a:ext uri="{FF2B5EF4-FFF2-40B4-BE49-F238E27FC236}">
                  <a16:creationId xmlns:a16="http://schemas.microsoft.com/office/drawing/2014/main" id="{678CD06F-B28C-46C6-9BE5-80ACD3D28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" y="2157"/>
              <a:ext cx="18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50000</a:t>
              </a:r>
              <a:endParaRPr lang="en-US" altLang="en-US" sz="1350"/>
            </a:p>
          </p:txBody>
        </p:sp>
        <p:sp>
          <p:nvSpPr>
            <p:cNvPr id="6335" name="Rectangle 218">
              <a:extLst>
                <a:ext uri="{FF2B5EF4-FFF2-40B4-BE49-F238E27FC236}">
                  <a16:creationId xmlns:a16="http://schemas.microsoft.com/office/drawing/2014/main" id="{AF76B133-8FF8-40AD-8022-563894EA8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" y="1988"/>
              <a:ext cx="18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60000</a:t>
              </a:r>
              <a:endParaRPr lang="en-US" altLang="en-US" sz="1350"/>
            </a:p>
          </p:txBody>
        </p:sp>
        <p:sp>
          <p:nvSpPr>
            <p:cNvPr id="6336" name="Rectangle 219">
              <a:extLst>
                <a:ext uri="{FF2B5EF4-FFF2-40B4-BE49-F238E27FC236}">
                  <a16:creationId xmlns:a16="http://schemas.microsoft.com/office/drawing/2014/main" id="{77878A4B-A07B-4A07-AD20-E65D1FAF2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" y="1819"/>
              <a:ext cx="18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70000</a:t>
              </a:r>
              <a:endParaRPr lang="en-US" altLang="en-US" sz="1350"/>
            </a:p>
          </p:txBody>
        </p:sp>
        <p:sp>
          <p:nvSpPr>
            <p:cNvPr id="6337" name="Rectangle 220">
              <a:extLst>
                <a:ext uri="{FF2B5EF4-FFF2-40B4-BE49-F238E27FC236}">
                  <a16:creationId xmlns:a16="http://schemas.microsoft.com/office/drawing/2014/main" id="{5CB6CC68-07D1-44DF-8B08-5979EC573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" y="1651"/>
              <a:ext cx="18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80000</a:t>
              </a:r>
              <a:endParaRPr lang="en-US" altLang="en-US" sz="1350"/>
            </a:p>
          </p:txBody>
        </p:sp>
        <p:sp>
          <p:nvSpPr>
            <p:cNvPr id="6338" name="Rectangle 221">
              <a:extLst>
                <a:ext uri="{FF2B5EF4-FFF2-40B4-BE49-F238E27FC236}">
                  <a16:creationId xmlns:a16="http://schemas.microsoft.com/office/drawing/2014/main" id="{3A859E31-0FA7-40D2-A3ED-3FF266E708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" y="1478"/>
              <a:ext cx="18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90000</a:t>
              </a:r>
              <a:endParaRPr lang="en-US" altLang="en-US" sz="1350"/>
            </a:p>
          </p:txBody>
        </p:sp>
        <p:sp>
          <p:nvSpPr>
            <p:cNvPr id="6339" name="Rectangle 222">
              <a:extLst>
                <a:ext uri="{FF2B5EF4-FFF2-40B4-BE49-F238E27FC236}">
                  <a16:creationId xmlns:a16="http://schemas.microsoft.com/office/drawing/2014/main" id="{6A245B97-B213-43C3-B8CC-89E3CC277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" y="1309"/>
              <a:ext cx="21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100000</a:t>
              </a:r>
              <a:endParaRPr lang="en-US" altLang="en-US" sz="1350"/>
            </a:p>
          </p:txBody>
        </p:sp>
        <p:sp>
          <p:nvSpPr>
            <p:cNvPr id="6340" name="Rectangle 223">
              <a:extLst>
                <a:ext uri="{FF2B5EF4-FFF2-40B4-BE49-F238E27FC236}">
                  <a16:creationId xmlns:a16="http://schemas.microsoft.com/office/drawing/2014/main" id="{3262D511-F30E-41C6-A811-5DD93C9DB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6" y="1140"/>
              <a:ext cx="21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110000</a:t>
              </a:r>
              <a:endParaRPr lang="en-US" altLang="en-US" sz="1350"/>
            </a:p>
          </p:txBody>
        </p:sp>
        <p:sp>
          <p:nvSpPr>
            <p:cNvPr id="6341" name="Rectangle 224">
              <a:extLst>
                <a:ext uri="{FF2B5EF4-FFF2-40B4-BE49-F238E27FC236}">
                  <a16:creationId xmlns:a16="http://schemas.microsoft.com/office/drawing/2014/main" id="{9B02BD50-3019-4C06-B61A-8B96D8F9A38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4327" y="1921"/>
              <a:ext cx="75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Cumulative Flow (cfs-day)</a:t>
              </a:r>
              <a:endParaRPr lang="en-US" altLang="en-US" sz="1350"/>
            </a:p>
          </p:txBody>
        </p:sp>
        <p:sp>
          <p:nvSpPr>
            <p:cNvPr id="6342" name="Line 225">
              <a:extLst>
                <a:ext uri="{FF2B5EF4-FFF2-40B4-BE49-F238E27FC236}">
                  <a16:creationId xmlns:a16="http://schemas.microsoft.com/office/drawing/2014/main" id="{C8F201EB-187D-4B1F-82F3-F3CAE0523B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2" y="3302"/>
              <a:ext cx="226" cy="0"/>
            </a:xfrm>
            <a:prstGeom prst="line">
              <a:avLst/>
            </a:prstGeom>
            <a:noFill/>
            <a:ln w="0">
              <a:solidFill>
                <a:srgbClr val="E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43" name="Rectangle 226">
              <a:extLst>
                <a:ext uri="{FF2B5EF4-FFF2-40B4-BE49-F238E27FC236}">
                  <a16:creationId xmlns:a16="http://schemas.microsoft.com/office/drawing/2014/main" id="{7B706F8D-0C11-4BA7-8679-F6C09CC7C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4" y="3272"/>
              <a:ext cx="13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Flow</a:t>
              </a:r>
              <a:endParaRPr lang="en-US" altLang="en-US" sz="1350"/>
            </a:p>
          </p:txBody>
        </p:sp>
        <p:sp>
          <p:nvSpPr>
            <p:cNvPr id="6344" name="Line 227">
              <a:extLst>
                <a:ext uri="{FF2B5EF4-FFF2-40B4-BE49-F238E27FC236}">
                  <a16:creationId xmlns:a16="http://schemas.microsoft.com/office/drawing/2014/main" id="{3083C53A-4A5B-4F39-B55D-F075BB7FF0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2" y="3302"/>
              <a:ext cx="227" cy="0"/>
            </a:xfrm>
            <a:prstGeom prst="line">
              <a:avLst/>
            </a:prstGeom>
            <a:noFill/>
            <a:ln w="11113" cap="flat">
              <a:solidFill>
                <a:srgbClr val="00EF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45" name="Rectangle 228">
              <a:extLst>
                <a:ext uri="{FF2B5EF4-FFF2-40B4-BE49-F238E27FC236}">
                  <a16:creationId xmlns:a16="http://schemas.microsoft.com/office/drawing/2014/main" id="{2CAE7C04-C6C5-425E-A348-B5D5F36FF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" y="3272"/>
              <a:ext cx="39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Average Flow</a:t>
              </a:r>
              <a:endParaRPr lang="en-US" altLang="en-US" sz="1350"/>
            </a:p>
          </p:txBody>
        </p:sp>
        <p:sp>
          <p:nvSpPr>
            <p:cNvPr id="6346" name="Line 229">
              <a:extLst>
                <a:ext uri="{FF2B5EF4-FFF2-40B4-BE49-F238E27FC236}">
                  <a16:creationId xmlns:a16="http://schemas.microsoft.com/office/drawing/2014/main" id="{53186B85-390B-4555-8478-A6F437929B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8" y="3302"/>
              <a:ext cx="227" cy="0"/>
            </a:xfrm>
            <a:prstGeom prst="line">
              <a:avLst/>
            </a:prstGeom>
            <a:noFill/>
            <a:ln w="11113" cap="flat">
              <a:solidFill>
                <a:srgbClr val="0000EF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347" name="Rectangle 230">
              <a:extLst>
                <a:ext uri="{FF2B5EF4-FFF2-40B4-BE49-F238E27FC236}">
                  <a16:creationId xmlns:a16="http://schemas.microsoft.com/office/drawing/2014/main" id="{F5ED8DEA-DA50-441C-B752-AEE435C33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0" y="3272"/>
              <a:ext cx="48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00">
                  <a:solidFill>
                    <a:srgbClr val="000000"/>
                  </a:solidFill>
                </a:rPr>
                <a:t>Cumulative Flow</a:t>
              </a:r>
              <a:endParaRPr lang="en-US" altLang="en-US" sz="1350"/>
            </a:p>
          </p:txBody>
        </p:sp>
        <p:sp>
          <p:nvSpPr>
            <p:cNvPr id="6348" name="Freeform 231">
              <a:extLst>
                <a:ext uri="{FF2B5EF4-FFF2-40B4-BE49-F238E27FC236}">
                  <a16:creationId xmlns:a16="http://schemas.microsoft.com/office/drawing/2014/main" id="{AAB94744-3A55-4011-B7BE-E0190A65C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4" y="3262"/>
              <a:ext cx="2225" cy="88"/>
            </a:xfrm>
            <a:custGeom>
              <a:avLst/>
              <a:gdLst>
                <a:gd name="T0" fmla="*/ 0 w 2225"/>
                <a:gd name="T1" fmla="*/ 0 h 88"/>
                <a:gd name="T2" fmla="*/ 2225 w 2225"/>
                <a:gd name="T3" fmla="*/ 0 h 88"/>
                <a:gd name="T4" fmla="*/ 2225 w 2225"/>
                <a:gd name="T5" fmla="*/ 88 h 88"/>
                <a:gd name="T6" fmla="*/ 0 w 2225"/>
                <a:gd name="T7" fmla="*/ 88 h 88"/>
                <a:gd name="T8" fmla="*/ 0 w 2225"/>
                <a:gd name="T9" fmla="*/ 0 h 88"/>
                <a:gd name="T10" fmla="*/ 4 w 2225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25" h="88">
                  <a:moveTo>
                    <a:pt x="0" y="0"/>
                  </a:moveTo>
                  <a:lnTo>
                    <a:pt x="2225" y="0"/>
                  </a:lnTo>
                  <a:lnTo>
                    <a:pt x="2225" y="88"/>
                  </a:lnTo>
                  <a:lnTo>
                    <a:pt x="0" y="88"/>
                  </a:lnTo>
                  <a:lnTo>
                    <a:pt x="0" y="0"/>
                  </a:lnTo>
                  <a:lnTo>
                    <a:pt x="4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33061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1131094"/>
            <a:ext cx="7886700" cy="994172"/>
          </a:xfrm>
        </p:spPr>
        <p:txBody>
          <a:bodyPr/>
          <a:lstStyle/>
          <a:p>
            <a:r>
              <a:rPr lang="en-US"/>
              <a:t>Setting up Reporting Periods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C8D6BB-7321-4863-B69C-CE2FA3EDB6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8965" y="2226469"/>
            <a:ext cx="3886200" cy="250886"/>
          </a:xfrm>
        </p:spPr>
        <p:txBody>
          <a:bodyPr/>
          <a:lstStyle/>
          <a:p>
            <a:r>
              <a:rPr lang="en-US" dirty="0"/>
              <a:t>Simulation Settings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47B316A-FDAC-468F-A00F-A5FC9484B6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79465" y="2226470"/>
            <a:ext cx="3886200" cy="250886"/>
          </a:xfrm>
        </p:spPr>
        <p:txBody>
          <a:bodyPr/>
          <a:lstStyle/>
          <a:p>
            <a:r>
              <a:rPr lang="en-US" dirty="0"/>
              <a:t>Time History Result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C03D39-8C42-6D24-57DF-84FD40C89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102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5467191" y="3040142"/>
            <a:ext cx="744166" cy="1969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6306203" y="3207942"/>
            <a:ext cx="496111" cy="40856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0758ECD-C567-D5DC-945A-CE8CAB0B4B66}"/>
              </a:ext>
            </a:extLst>
          </p:cNvPr>
          <p:cNvGrpSpPr/>
          <p:nvPr/>
        </p:nvGrpSpPr>
        <p:grpSpPr>
          <a:xfrm>
            <a:off x="947911" y="2598381"/>
            <a:ext cx="6614006" cy="2738488"/>
            <a:chOff x="7419" y="1486765"/>
            <a:chExt cx="10075137" cy="447207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/>
            <a:srcRect r="18840"/>
            <a:stretch/>
          </p:blipFill>
          <p:spPr>
            <a:xfrm>
              <a:off x="6187440" y="1534160"/>
              <a:ext cx="3895116" cy="3943773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9F5F74E-B793-4E66-B0EA-E2B11FFF9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419" y="1486765"/>
              <a:ext cx="3360590" cy="44720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042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Problem 16: Reporting Periods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413" y="1825625"/>
            <a:ext cx="7886700" cy="3035767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Start with </a:t>
            </a:r>
            <a:r>
              <a:rPr lang="en-US"/>
              <a:t>Problem 15</a:t>
            </a:r>
            <a:endParaRPr lang="en-US" dirty="0"/>
          </a:p>
          <a:p>
            <a:pPr lvl="1"/>
            <a:r>
              <a:rPr lang="en-US" dirty="0"/>
              <a:t>In Time Settings</a:t>
            </a:r>
          </a:p>
          <a:p>
            <a:pPr lvl="2"/>
            <a:r>
              <a:rPr lang="en-US" dirty="0"/>
              <a:t>Change to Calendar Time</a:t>
            </a:r>
          </a:p>
          <a:p>
            <a:pPr lvl="3"/>
            <a:r>
              <a:rPr lang="en-US" dirty="0"/>
              <a:t>365 days</a:t>
            </a:r>
          </a:p>
          <a:p>
            <a:pPr lvl="2"/>
            <a:r>
              <a:rPr lang="en-US" dirty="0"/>
              <a:t>Create one (major) reporting period (Monthly)</a:t>
            </a:r>
          </a:p>
          <a:p>
            <a:pPr lvl="2"/>
            <a:r>
              <a:rPr lang="en-US" dirty="0"/>
              <a:t>Make sure you save both “Reporting and Basic Steps”</a:t>
            </a:r>
          </a:p>
          <a:p>
            <a:pPr lvl="1"/>
            <a:r>
              <a:rPr lang="en-US" dirty="0"/>
              <a:t>In Time History Result element</a:t>
            </a:r>
          </a:p>
          <a:p>
            <a:pPr lvl="2"/>
            <a:r>
              <a:rPr lang="en-US" dirty="0"/>
              <a:t>Plot the Pond at “All Plot Points” and the “Average”</a:t>
            </a:r>
          </a:p>
          <a:p>
            <a:r>
              <a:rPr lang="en-US" dirty="0"/>
              <a:t>Plot the pond volume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23B07AB-D6B1-F33D-6CF8-7430FCCF8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103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71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Understanding Dimensions and Units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1825627"/>
            <a:ext cx="7886700" cy="2675156"/>
          </a:xfrm>
        </p:spPr>
        <p:txBody>
          <a:bodyPr/>
          <a:lstStyle/>
          <a:p>
            <a:r>
              <a:rPr lang="en-US" dirty="0"/>
              <a:t>GoldSim checks for dimensional consistency of units </a:t>
            </a:r>
          </a:p>
          <a:p>
            <a:r>
              <a:rPr lang="en-US" dirty="0"/>
              <a:t>Unit conversion is automatic</a:t>
            </a:r>
          </a:p>
          <a:p>
            <a:r>
              <a:rPr lang="en-US" dirty="0"/>
              <a:t>Tool tips provide more debugging context</a:t>
            </a:r>
          </a:p>
          <a:p>
            <a:r>
              <a:rPr lang="en-US" dirty="0"/>
              <a:t>Units can be built into a variable or entered explicitly</a:t>
            </a:r>
          </a:p>
          <a:p>
            <a:r>
              <a:rPr lang="en-US" dirty="0"/>
              <a:t>Built-in units</a:t>
            </a:r>
          </a:p>
          <a:p>
            <a:pPr lvl="1"/>
            <a:r>
              <a:rPr lang="en-US" dirty="0"/>
              <a:t>Model | Units…</a:t>
            </a:r>
          </a:p>
          <a:p>
            <a:pPr lvl="1"/>
            <a:r>
              <a:rPr lang="en-US" dirty="0"/>
              <a:t>Add custom unit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E6A18D-E68C-23C6-2541-56CD7AEC6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65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Working with Units</a:t>
            </a:r>
            <a:endParaRPr lang="en-US" dirty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78964" y="1825628"/>
            <a:ext cx="3886200" cy="3708898"/>
          </a:xfrm>
        </p:spPr>
        <p:txBody>
          <a:bodyPr/>
          <a:lstStyle/>
          <a:p>
            <a:r>
              <a:rPr lang="en-US" dirty="0"/>
              <a:t>Exponents:</a:t>
            </a:r>
          </a:p>
          <a:p>
            <a:pPr lvl="1"/>
            <a:r>
              <a:rPr lang="en-US" dirty="0"/>
              <a:t>m2 ; m-2</a:t>
            </a:r>
          </a:p>
          <a:p>
            <a:r>
              <a:rPr lang="en-US" dirty="0"/>
              <a:t>Inverse units:</a:t>
            </a:r>
          </a:p>
          <a:p>
            <a:pPr lvl="1"/>
            <a:r>
              <a:rPr lang="en-US" dirty="0"/>
              <a:t>m-1</a:t>
            </a:r>
          </a:p>
          <a:p>
            <a:pPr lvl="1"/>
            <a:r>
              <a:rPr lang="en-US" dirty="0"/>
              <a:t>1/m</a:t>
            </a:r>
          </a:p>
          <a:p>
            <a:r>
              <a:rPr lang="en-US" dirty="0"/>
              <a:t>Complex:</a:t>
            </a:r>
          </a:p>
          <a:p>
            <a:pPr lvl="1"/>
            <a:r>
              <a:rPr lang="en-US" dirty="0"/>
              <a:t>(ft/sec)/(gal/ac/day)</a:t>
            </a:r>
          </a:p>
          <a:p>
            <a:r>
              <a:rPr lang="en-US" dirty="0"/>
              <a:t>Multiply units:</a:t>
            </a:r>
          </a:p>
          <a:p>
            <a:pPr lvl="1"/>
            <a:r>
              <a:rPr lang="en-US" dirty="0"/>
              <a:t>5 m-sec</a:t>
            </a:r>
          </a:p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B7CA8A-98B1-83E1-B83D-E5C2536D14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79465" y="1825628"/>
            <a:ext cx="3886200" cy="3480298"/>
          </a:xfrm>
        </p:spPr>
        <p:txBody>
          <a:bodyPr/>
          <a:lstStyle/>
          <a:p>
            <a:r>
              <a:rPr lang="en-US" dirty="0"/>
              <a:t>No spaces within a unit string</a:t>
            </a:r>
          </a:p>
          <a:p>
            <a:r>
              <a:rPr lang="en-US" dirty="0"/>
              <a:t>Cast units off:</a:t>
            </a:r>
          </a:p>
          <a:p>
            <a:pPr lvl="1"/>
            <a:r>
              <a:rPr lang="en-US" dirty="0"/>
              <a:t>If A has dimensions of a length, then “A |ft|” is dimensionless</a:t>
            </a:r>
          </a:p>
          <a:p>
            <a:pPr lvl="1"/>
            <a:r>
              <a:rPr lang="en-US" dirty="0"/>
              <a:t>Useful for representing empirical relationships</a:t>
            </a:r>
          </a:p>
          <a:p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857839-C72E-BAA0-0CC1-54B3379A3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2023</a:t>
            </a:r>
            <a:endParaRPr lang="en-US" cap="none" dirty="0">
              <a:solidFill>
                <a:schemeClr val="bg1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81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Ways to Reference Element Outputs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1825627"/>
            <a:ext cx="7886700" cy="1204497"/>
          </a:xfrm>
        </p:spPr>
        <p:txBody>
          <a:bodyPr/>
          <a:lstStyle/>
          <a:p>
            <a:r>
              <a:rPr lang="en-US" dirty="0"/>
              <a:t>Start typing the name</a:t>
            </a:r>
          </a:p>
          <a:p>
            <a:r>
              <a:rPr lang="en-US" dirty="0"/>
              <a:t>Right-click context menu to open Insert Link dialog</a:t>
            </a:r>
          </a:p>
          <a:p>
            <a:r>
              <a:rPr lang="en-US" dirty="0"/>
              <a:t>Link cursor (some limits)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26B28F3-056D-4CEE-B854-8A5885A37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cs typeface="Arial" charset="0"/>
              </a:rPr>
              <a:t>© GoldSim Technology Group LLC, 2023</a:t>
            </a:r>
            <a:endParaRPr lang="en-US" cap="none" dirty="0">
              <a:solidFill>
                <a:schemeClr val="bg1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434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FCE871-2541-449A-66D2-54F05E1DF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Tooltips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6B244-8C4E-C743-4C96-71A2D6A920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Graphics pane:</a:t>
            </a:r>
          </a:p>
          <a:p>
            <a:pPr lvl="1"/>
            <a:r>
              <a:rPr lang="en-US" dirty="0"/>
              <a:t>Element symbol</a:t>
            </a:r>
          </a:p>
          <a:p>
            <a:pPr lvl="1"/>
            <a:r>
              <a:rPr lang="en-US" dirty="0"/>
              <a:t>Link</a:t>
            </a:r>
          </a:p>
          <a:p>
            <a:r>
              <a:rPr lang="en-US" dirty="0"/>
              <a:t>Browser:</a:t>
            </a:r>
          </a:p>
          <a:p>
            <a:pPr lvl="1"/>
            <a:r>
              <a:rPr lang="en-US" dirty="0"/>
              <a:t>Inputs and outputs</a:t>
            </a:r>
          </a:p>
          <a:p>
            <a:r>
              <a:rPr lang="en-US" dirty="0"/>
              <a:t>Expression input field</a:t>
            </a:r>
          </a:p>
          <a:p>
            <a:pPr lvl="1"/>
            <a:r>
              <a:rPr lang="en-US" dirty="0"/>
              <a:t>After expression</a:t>
            </a:r>
          </a:p>
          <a:p>
            <a:pPr lvl="1"/>
            <a:r>
              <a:rPr lang="en-US" dirty="0"/>
              <a:t>On a variable name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81E738-4039-5667-C69C-9E25F497C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A39BAE-39FC-EF9C-FAE5-2B2DD326D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9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01: Peak Runoff Rate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67" y="1690692"/>
            <a:ext cx="4910519" cy="3921651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Precipitation peak rate, </a:t>
            </a:r>
            <a:r>
              <a:rPr lang="en-US" b="1" dirty="0" err="1"/>
              <a:t>i</a:t>
            </a:r>
            <a:r>
              <a:rPr lang="en-US" b="1" dirty="0"/>
              <a:t> = 60 mm/day</a:t>
            </a:r>
          </a:p>
          <a:p>
            <a:pPr lvl="1"/>
            <a:r>
              <a:rPr lang="en-US" dirty="0"/>
              <a:t>Land surface area, </a:t>
            </a:r>
            <a:r>
              <a:rPr lang="en-US" b="1" dirty="0"/>
              <a:t>A = 1 km2</a:t>
            </a:r>
          </a:p>
          <a:p>
            <a:pPr lvl="1"/>
            <a:r>
              <a:rPr lang="en-US" dirty="0"/>
              <a:t>Runoff loss coefficient, </a:t>
            </a:r>
            <a:r>
              <a:rPr lang="en-US" b="1" dirty="0"/>
              <a:t>C = 0.6</a:t>
            </a:r>
            <a:r>
              <a:rPr lang="en-US" dirty="0"/>
              <a:t> (ratio of runoff to rainfall)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Peak discharge rate, </a:t>
            </a:r>
            <a:r>
              <a:rPr lang="en-US" b="1" dirty="0"/>
              <a:t>Q = C * I * A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Display the answer with units of m^3 per hour (</a:t>
            </a:r>
            <a:r>
              <a:rPr lang="en-US" b="1" dirty="0"/>
              <a:t>m3/</a:t>
            </a:r>
            <a:r>
              <a:rPr lang="en-US" b="1" dirty="0" err="1"/>
              <a:t>hr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Hold cursor over Integrator element to see the answer in a tool tip</a:t>
            </a:r>
          </a:p>
          <a:p>
            <a:pPr marL="342900" lvl="1" indent="0">
              <a:buNone/>
            </a:pPr>
            <a:endParaRPr lang="en-US" dirty="0"/>
          </a:p>
          <a:p>
            <a:pPr lvl="1"/>
            <a:r>
              <a:rPr lang="en-US" dirty="0"/>
              <a:t>Save this file as </a:t>
            </a:r>
            <a:r>
              <a:rPr lang="en-US" dirty="0">
                <a:solidFill>
                  <a:srgbClr val="FF0000"/>
                </a:solidFill>
              </a:rPr>
              <a:t>Problem 01.gsm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FD8ACB7-8587-6160-821A-5EB737AAF9D4}"/>
              </a:ext>
            </a:extLst>
          </p:cNvPr>
          <p:cNvGrpSpPr/>
          <p:nvPr/>
        </p:nvGrpSpPr>
        <p:grpSpPr>
          <a:xfrm>
            <a:off x="5622678" y="2451985"/>
            <a:ext cx="2456284" cy="2421271"/>
            <a:chOff x="6401578" y="1469603"/>
            <a:chExt cx="3275045" cy="3228361"/>
          </a:xfrm>
        </p:grpSpPr>
        <p:sp>
          <p:nvSpPr>
            <p:cNvPr id="13" name="Freeform 12"/>
            <p:cNvSpPr/>
            <p:nvPr/>
          </p:nvSpPr>
          <p:spPr>
            <a:xfrm>
              <a:off x="6401578" y="2934478"/>
              <a:ext cx="3275045" cy="1763486"/>
            </a:xfrm>
            <a:custGeom>
              <a:avLst/>
              <a:gdLst>
                <a:gd name="connsiteX0" fmla="*/ 3237722 w 3275045"/>
                <a:gd name="connsiteY0" fmla="*/ 9331 h 1763486"/>
                <a:gd name="connsiteX1" fmla="*/ 2677886 w 3275045"/>
                <a:gd name="connsiteY1" fmla="*/ 130628 h 1763486"/>
                <a:gd name="connsiteX2" fmla="*/ 2593910 w 3275045"/>
                <a:gd name="connsiteY2" fmla="*/ 139959 h 1763486"/>
                <a:gd name="connsiteX3" fmla="*/ 2043404 w 3275045"/>
                <a:gd name="connsiteY3" fmla="*/ 466531 h 1763486"/>
                <a:gd name="connsiteX4" fmla="*/ 1931437 w 3275045"/>
                <a:gd name="connsiteY4" fmla="*/ 494522 h 1763486"/>
                <a:gd name="connsiteX5" fmla="*/ 1455576 w 3275045"/>
                <a:gd name="connsiteY5" fmla="*/ 550506 h 1763486"/>
                <a:gd name="connsiteX6" fmla="*/ 1380931 w 3275045"/>
                <a:gd name="connsiteY6" fmla="*/ 578498 h 1763486"/>
                <a:gd name="connsiteX7" fmla="*/ 1334278 w 3275045"/>
                <a:gd name="connsiteY7" fmla="*/ 587828 h 1763486"/>
                <a:gd name="connsiteX8" fmla="*/ 1306286 w 3275045"/>
                <a:gd name="connsiteY8" fmla="*/ 597159 h 1763486"/>
                <a:gd name="connsiteX9" fmla="*/ 1268963 w 3275045"/>
                <a:gd name="connsiteY9" fmla="*/ 606490 h 1763486"/>
                <a:gd name="connsiteX10" fmla="*/ 1212980 w 3275045"/>
                <a:gd name="connsiteY10" fmla="*/ 634482 h 1763486"/>
                <a:gd name="connsiteX11" fmla="*/ 989045 w 3275045"/>
                <a:gd name="connsiteY11" fmla="*/ 755779 h 1763486"/>
                <a:gd name="connsiteX12" fmla="*/ 653143 w 3275045"/>
                <a:gd name="connsiteY12" fmla="*/ 914400 h 1763486"/>
                <a:gd name="connsiteX13" fmla="*/ 279918 w 3275045"/>
                <a:gd name="connsiteY13" fmla="*/ 970384 h 1763486"/>
                <a:gd name="connsiteX14" fmla="*/ 0 w 3275045"/>
                <a:gd name="connsiteY14" fmla="*/ 1091682 h 1763486"/>
                <a:gd name="connsiteX15" fmla="*/ 0 w 3275045"/>
                <a:gd name="connsiteY15" fmla="*/ 1763486 h 1763486"/>
                <a:gd name="connsiteX16" fmla="*/ 3275045 w 3275045"/>
                <a:gd name="connsiteY16" fmla="*/ 1763486 h 1763486"/>
                <a:gd name="connsiteX17" fmla="*/ 3275045 w 3275045"/>
                <a:gd name="connsiteY17" fmla="*/ 0 h 1763486"/>
                <a:gd name="connsiteX18" fmla="*/ 3237722 w 3275045"/>
                <a:gd name="connsiteY18" fmla="*/ 9331 h 176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75045" h="1763486">
                  <a:moveTo>
                    <a:pt x="3237722" y="9331"/>
                  </a:moveTo>
                  <a:lnTo>
                    <a:pt x="2677886" y="130628"/>
                  </a:lnTo>
                  <a:lnTo>
                    <a:pt x="2593910" y="139959"/>
                  </a:lnTo>
                  <a:lnTo>
                    <a:pt x="2043404" y="466531"/>
                  </a:lnTo>
                  <a:cubicBezTo>
                    <a:pt x="1944140" y="496309"/>
                    <a:pt x="1982569" y="494522"/>
                    <a:pt x="1931437" y="494522"/>
                  </a:cubicBezTo>
                  <a:lnTo>
                    <a:pt x="1455576" y="550506"/>
                  </a:lnTo>
                  <a:cubicBezTo>
                    <a:pt x="1430694" y="559837"/>
                    <a:pt x="1406330" y="570683"/>
                    <a:pt x="1380931" y="578498"/>
                  </a:cubicBezTo>
                  <a:cubicBezTo>
                    <a:pt x="1365773" y="583162"/>
                    <a:pt x="1349663" y="583982"/>
                    <a:pt x="1334278" y="587828"/>
                  </a:cubicBezTo>
                  <a:cubicBezTo>
                    <a:pt x="1324736" y="590213"/>
                    <a:pt x="1315743" y="594457"/>
                    <a:pt x="1306286" y="597159"/>
                  </a:cubicBezTo>
                  <a:cubicBezTo>
                    <a:pt x="1293956" y="600682"/>
                    <a:pt x="1281404" y="603380"/>
                    <a:pt x="1268963" y="606490"/>
                  </a:cubicBezTo>
                  <a:cubicBezTo>
                    <a:pt x="1226665" y="638214"/>
                    <a:pt x="1247192" y="634482"/>
                    <a:pt x="1212980" y="634482"/>
                  </a:cubicBezTo>
                  <a:lnTo>
                    <a:pt x="989045" y="755779"/>
                  </a:lnTo>
                  <a:lnTo>
                    <a:pt x="653143" y="914400"/>
                  </a:lnTo>
                  <a:lnTo>
                    <a:pt x="279918" y="970384"/>
                  </a:lnTo>
                  <a:lnTo>
                    <a:pt x="0" y="1091682"/>
                  </a:lnTo>
                  <a:lnTo>
                    <a:pt x="0" y="1763486"/>
                  </a:lnTo>
                  <a:lnTo>
                    <a:pt x="3275045" y="1763486"/>
                  </a:lnTo>
                  <a:lnTo>
                    <a:pt x="3275045" y="0"/>
                  </a:lnTo>
                  <a:lnTo>
                    <a:pt x="3237722" y="9331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1350" dirty="0">
                  <a:solidFill>
                    <a:schemeClr val="accent4">
                      <a:lumMod val="50000"/>
                    </a:schemeClr>
                  </a:solidFill>
                </a:rPr>
                <a:t>Surface Area</a:t>
              </a: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 flipH="1">
              <a:off x="6928900" y="3345362"/>
              <a:ext cx="837439" cy="375739"/>
            </a:xfrm>
            <a:prstGeom prst="straightConnector1">
              <a:avLst/>
            </a:prstGeom>
            <a:ln w="762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 rot="20386951">
              <a:off x="6802253" y="3036444"/>
              <a:ext cx="124330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>
                  <a:solidFill>
                    <a:schemeClr val="bg2">
                      <a:lumMod val="50000"/>
                    </a:schemeClr>
                  </a:solidFill>
                </a:rPr>
                <a:t>Runoff</a:t>
              </a:r>
            </a:p>
          </p:txBody>
        </p:sp>
        <p:cxnSp>
          <p:nvCxnSpPr>
            <p:cNvPr id="18" name="Straight Arrow Connector 17"/>
            <p:cNvCxnSpPr/>
            <p:nvPr/>
          </p:nvCxnSpPr>
          <p:spPr>
            <a:xfrm flipH="1">
              <a:off x="8430159" y="3385402"/>
              <a:ext cx="7517" cy="369735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 flipH="1" flipV="1">
              <a:off x="8402534" y="2824751"/>
              <a:ext cx="7616" cy="312101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8093840" y="3050967"/>
              <a:ext cx="124330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b="1" dirty="0">
                  <a:solidFill>
                    <a:srgbClr val="C00000"/>
                  </a:solidFill>
                </a:rPr>
                <a:t>Losses</a:t>
              </a:r>
            </a:p>
          </p:txBody>
        </p:sp>
        <p:cxnSp>
          <p:nvCxnSpPr>
            <p:cNvPr id="31" name="Straight Arrow Connector 30"/>
            <p:cNvCxnSpPr/>
            <p:nvPr/>
          </p:nvCxnSpPr>
          <p:spPr>
            <a:xfrm>
              <a:off x="7722090" y="2288775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/>
            <p:cNvCxnSpPr/>
            <p:nvPr/>
          </p:nvCxnSpPr>
          <p:spPr>
            <a:xfrm>
              <a:off x="7857590" y="2288774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8015871" y="2288775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8151371" y="2096002"/>
              <a:ext cx="9342" cy="739693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/>
            <p:nvPr/>
          </p:nvCxnSpPr>
          <p:spPr>
            <a:xfrm flipH="1">
              <a:off x="8288103" y="2175665"/>
              <a:ext cx="23484" cy="660030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/>
            <p:cNvCxnSpPr/>
            <p:nvPr/>
          </p:nvCxnSpPr>
          <p:spPr>
            <a:xfrm flipH="1">
              <a:off x="8423603" y="2096002"/>
              <a:ext cx="5156" cy="739693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8527101" y="2278939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>
              <a:off x="8662601" y="2278938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/>
            <p:nvPr/>
          </p:nvCxnSpPr>
          <p:spPr>
            <a:xfrm>
              <a:off x="8820882" y="2278939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>
              <a:off x="8956382" y="2086166"/>
              <a:ext cx="9342" cy="739693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 flipH="1">
              <a:off x="9093114" y="2165829"/>
              <a:ext cx="23484" cy="660030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/>
            <p:cNvCxnSpPr/>
            <p:nvPr/>
          </p:nvCxnSpPr>
          <p:spPr>
            <a:xfrm flipH="1">
              <a:off x="9228614" y="2086166"/>
              <a:ext cx="5156" cy="739693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Cloud 11"/>
            <p:cNvSpPr/>
            <p:nvPr/>
          </p:nvSpPr>
          <p:spPr>
            <a:xfrm>
              <a:off x="7289343" y="1469603"/>
              <a:ext cx="2256993" cy="850427"/>
            </a:xfrm>
            <a:prstGeom prst="cloud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>
                  <a:solidFill>
                    <a:schemeClr val="bg2">
                      <a:lumMod val="25000"/>
                    </a:schemeClr>
                  </a:solidFill>
                </a:rPr>
                <a:t>Precipitation</a:t>
              </a:r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E36D44-40BB-1568-D5F6-2ECDF7E21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cs typeface="Arial" charset="0"/>
              </a:rPr>
              <a:t>© GoldSim Technology Group LLC, 2023</a:t>
            </a:r>
            <a:endParaRPr lang="en-US" cap="none" dirty="0">
              <a:solidFill>
                <a:schemeClr val="bg1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69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1131094"/>
            <a:ext cx="7886700" cy="994172"/>
          </a:xfrm>
        </p:spPr>
        <p:txBody>
          <a:bodyPr/>
          <a:lstStyle/>
          <a:p>
            <a:r>
              <a:rPr lang="en-US"/>
              <a:t>Data and Expression Elements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2226469"/>
            <a:ext cx="7886700" cy="1306576"/>
          </a:xfrm>
        </p:spPr>
        <p:txBody>
          <a:bodyPr/>
          <a:lstStyle/>
          <a:p>
            <a:r>
              <a:rPr lang="en-US" dirty="0"/>
              <a:t>Choosing the appropriate element for the job</a:t>
            </a:r>
          </a:p>
          <a:p>
            <a:r>
              <a:rPr lang="en-US" dirty="0"/>
              <a:t>Data elements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input data</a:t>
            </a:r>
          </a:p>
          <a:p>
            <a:r>
              <a:rPr lang="en-US" dirty="0"/>
              <a:t>Expression elements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equations</a:t>
            </a:r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5A7B42-C4B2-70BA-A7B5-BF56717AA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67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Simulation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1BEFAC-0E20-6E9E-BA85-7B1335184C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23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Dynamic Simulation?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65" y="1825627"/>
            <a:ext cx="7886700" cy="4530728"/>
          </a:xfrm>
        </p:spPr>
        <p:txBody>
          <a:bodyPr>
            <a:normAutofit/>
          </a:bodyPr>
          <a:lstStyle/>
          <a:p>
            <a:r>
              <a:rPr lang="en-US" dirty="0"/>
              <a:t>A method to model and analyze how a system evolves over time.</a:t>
            </a:r>
          </a:p>
          <a:p>
            <a:r>
              <a:rPr lang="en-US" dirty="0"/>
              <a:t>Predictive Capability: Enables forecasting of future states and behaviors of the system.</a:t>
            </a:r>
          </a:p>
          <a:p>
            <a:r>
              <a:rPr lang="en-US" dirty="0"/>
              <a:t>External Influences (Exogenous):</a:t>
            </a:r>
          </a:p>
          <a:p>
            <a:pPr lvl="1"/>
            <a:r>
              <a:rPr lang="en-US" dirty="0"/>
              <a:t>Originate from outside the model.</a:t>
            </a:r>
          </a:p>
          <a:p>
            <a:pPr lvl="1"/>
            <a:r>
              <a:rPr lang="en-US" dirty="0"/>
              <a:t>Not explained by the model itself.</a:t>
            </a:r>
          </a:p>
          <a:p>
            <a:pPr lvl="1"/>
            <a:r>
              <a:rPr lang="en-US" dirty="0"/>
              <a:t>Act as “forcing functions” impacting the system.</a:t>
            </a:r>
          </a:p>
          <a:p>
            <a:r>
              <a:rPr lang="en-US" dirty="0"/>
              <a:t>Internal Influences (Endogenous):</a:t>
            </a:r>
          </a:p>
          <a:p>
            <a:pPr lvl="1"/>
            <a:r>
              <a:rPr lang="en-US" dirty="0"/>
              <a:t>Arise from within the model.</a:t>
            </a:r>
          </a:p>
          <a:p>
            <a:pPr lvl="1"/>
            <a:r>
              <a:rPr lang="en-US" dirty="0"/>
              <a:t>Explained by the relationships and structure of the model.</a:t>
            </a:r>
          </a:p>
          <a:p>
            <a:pPr lvl="1"/>
            <a:r>
              <a:rPr lang="en-US" dirty="0"/>
              <a:t>The model’s structure causes variables to change over time.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68DC9C-9C60-FAFD-D6E1-817FBAE423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363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Settings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Editing the Simulation Settings:</a:t>
            </a:r>
          </a:p>
          <a:p>
            <a:pPr lvl="2"/>
            <a:r>
              <a:rPr lang="en-US" dirty="0"/>
              <a:t>Main menu (Run | Simulation Settings…)</a:t>
            </a:r>
          </a:p>
          <a:p>
            <a:pPr lvl="2"/>
            <a:r>
              <a:rPr lang="en-US" dirty="0"/>
              <a:t>Simulation Settings button</a:t>
            </a:r>
          </a:p>
          <a:p>
            <a:pPr lvl="2"/>
            <a:r>
              <a:rPr lang="en-US" dirty="0"/>
              <a:t>Pressing F2</a:t>
            </a:r>
          </a:p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4DE6509-A363-51A9-2609-81EB12EE6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71C451-B9F5-B59D-5DDA-104DF7D61B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175" y="1873435"/>
            <a:ext cx="3269355" cy="401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5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65" y="1825627"/>
            <a:ext cx="7886700" cy="2509470"/>
          </a:xfrm>
        </p:spPr>
        <p:txBody>
          <a:bodyPr/>
          <a:lstStyle/>
          <a:p>
            <a:r>
              <a:rPr lang="en-US" dirty="0"/>
              <a:t>Create a working folder to save models</a:t>
            </a:r>
          </a:p>
          <a:p>
            <a:r>
              <a:rPr lang="en-US" dirty="0"/>
              <a:t>File extension: *.</a:t>
            </a:r>
            <a:r>
              <a:rPr lang="en-US" dirty="0" err="1"/>
              <a:t>gsm</a:t>
            </a:r>
            <a:endParaRPr lang="en-US" dirty="0"/>
          </a:p>
          <a:p>
            <a:r>
              <a:rPr lang="en-US" dirty="0"/>
              <a:t>Data, embedded graphics, results saved with the file</a:t>
            </a:r>
          </a:p>
          <a:p>
            <a:endParaRPr lang="en-US" dirty="0"/>
          </a:p>
          <a:p>
            <a:r>
              <a:rPr lang="en-US" i="1" dirty="0">
                <a:solidFill>
                  <a:schemeClr val="bg1">
                    <a:lumMod val="50000"/>
                  </a:schemeClr>
                </a:solidFill>
              </a:rPr>
              <a:t>Version number in file name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DEF9D6-AAC1-5F56-61EA-A4CA4022D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78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Integrator Element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65" y="1825627"/>
            <a:ext cx="4041644" cy="2968570"/>
          </a:xfrm>
        </p:spPr>
        <p:txBody>
          <a:bodyPr/>
          <a:lstStyle/>
          <a:p>
            <a:r>
              <a:rPr lang="en-US" dirty="0"/>
              <a:t>Numerical integration</a:t>
            </a:r>
          </a:p>
          <a:p>
            <a:pPr lvl="1"/>
            <a:r>
              <a:rPr lang="en-US" dirty="0"/>
              <a:t>Formula (Euler integration): </a:t>
            </a:r>
            <a:r>
              <a:rPr lang="en-US" dirty="0" err="1"/>
              <a:t>current_value</a:t>
            </a:r>
            <a:r>
              <a:rPr lang="en-US" dirty="0"/>
              <a:t> = </a:t>
            </a:r>
            <a:r>
              <a:rPr lang="en-US" dirty="0" err="1"/>
              <a:t>initial_value</a:t>
            </a:r>
            <a:r>
              <a:rPr lang="en-US" dirty="0"/>
              <a:t> + (rate of change * dt)</a:t>
            </a:r>
          </a:p>
          <a:p>
            <a:pPr lvl="1"/>
            <a:r>
              <a:rPr lang="en-US" dirty="0"/>
              <a:t>Rate of Change is constant over a timestep</a:t>
            </a:r>
          </a:p>
          <a:p>
            <a:r>
              <a:rPr lang="en-US" dirty="0"/>
              <a:t>Purpose:</a:t>
            </a:r>
          </a:p>
          <a:p>
            <a:pPr lvl="1"/>
            <a:r>
              <a:rPr lang="en-US" dirty="0"/>
              <a:t>Accumulates past events</a:t>
            </a:r>
          </a:p>
          <a:p>
            <a:pPr lvl="1"/>
            <a:r>
              <a:rPr lang="en-US" dirty="0"/>
              <a:t>Provides systems with inertia and memory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39BA15-84B7-DE17-F260-8AE121B17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20</a:t>
            </a:fld>
            <a:endParaRPr lang="en-US" dirty="0"/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A4DA1C70-4A10-581E-0E6B-CB7CB87245C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314950" y="676275"/>
            <a:ext cx="971550" cy="704850"/>
            <a:chOff x="3348" y="426"/>
            <a:chExt cx="612" cy="444"/>
          </a:xfrm>
        </p:grpSpPr>
        <p:sp>
          <p:nvSpPr>
            <p:cNvPr id="10" name="AutoShape 3">
              <a:extLst>
                <a:ext uri="{FF2B5EF4-FFF2-40B4-BE49-F238E27FC236}">
                  <a16:creationId xmlns:a16="http://schemas.microsoft.com/office/drawing/2014/main" id="{77DFEB3D-DF9F-BE7D-2855-23D694BA01E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348" y="426"/>
              <a:ext cx="612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" name="Group 9">
              <a:extLst>
                <a:ext uri="{FF2B5EF4-FFF2-40B4-BE49-F238E27FC236}">
                  <a16:creationId xmlns:a16="http://schemas.microsoft.com/office/drawing/2014/main" id="{8D98E203-4F10-9503-06C7-9A0D5CE5DA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3" y="430"/>
              <a:ext cx="322" cy="317"/>
              <a:chOff x="3493" y="430"/>
              <a:chExt cx="322" cy="317"/>
            </a:xfrm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28B68A86-5A9E-FD79-5EC1-C3775B8ED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9" y="436"/>
                <a:ext cx="308" cy="304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FDD6B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0118A850-10E6-F7A8-65B5-87202D91A2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93" y="430"/>
                <a:ext cx="322" cy="317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E161F304-DF6F-A2C2-6BB8-64F1D5BF6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0" y="483"/>
                <a:ext cx="120" cy="221"/>
              </a:xfrm>
              <a:custGeom>
                <a:avLst/>
                <a:gdLst>
                  <a:gd name="T0" fmla="*/ 354 w 365"/>
                  <a:gd name="T1" fmla="*/ 80 h 674"/>
                  <a:gd name="T2" fmla="*/ 329 w 365"/>
                  <a:gd name="T3" fmla="*/ 91 h 674"/>
                  <a:gd name="T4" fmla="*/ 291 w 365"/>
                  <a:gd name="T5" fmla="*/ 64 h 674"/>
                  <a:gd name="T6" fmla="*/ 271 w 365"/>
                  <a:gd name="T7" fmla="*/ 36 h 674"/>
                  <a:gd name="T8" fmla="*/ 244 w 365"/>
                  <a:gd name="T9" fmla="*/ 56 h 674"/>
                  <a:gd name="T10" fmla="*/ 236 w 365"/>
                  <a:gd name="T11" fmla="*/ 110 h 674"/>
                  <a:gd name="T12" fmla="*/ 226 w 365"/>
                  <a:gd name="T13" fmla="*/ 390 h 674"/>
                  <a:gd name="T14" fmla="*/ 192 w 365"/>
                  <a:gd name="T15" fmla="*/ 603 h 674"/>
                  <a:gd name="T16" fmla="*/ 79 w 365"/>
                  <a:gd name="T17" fmla="*/ 674 h 674"/>
                  <a:gd name="T18" fmla="*/ 22 w 365"/>
                  <a:gd name="T19" fmla="*/ 661 h 674"/>
                  <a:gd name="T20" fmla="*/ 0 w 365"/>
                  <a:gd name="T21" fmla="*/ 625 h 674"/>
                  <a:gd name="T22" fmla="*/ 10 w 365"/>
                  <a:gd name="T23" fmla="*/ 598 h 674"/>
                  <a:gd name="T24" fmla="*/ 39 w 365"/>
                  <a:gd name="T25" fmla="*/ 584 h 674"/>
                  <a:gd name="T26" fmla="*/ 74 w 365"/>
                  <a:gd name="T27" fmla="*/ 611 h 674"/>
                  <a:gd name="T28" fmla="*/ 98 w 365"/>
                  <a:gd name="T29" fmla="*/ 638 h 674"/>
                  <a:gd name="T30" fmla="*/ 125 w 365"/>
                  <a:gd name="T31" fmla="*/ 608 h 674"/>
                  <a:gd name="T32" fmla="*/ 134 w 365"/>
                  <a:gd name="T33" fmla="*/ 521 h 674"/>
                  <a:gd name="T34" fmla="*/ 144 w 365"/>
                  <a:gd name="T35" fmla="*/ 238 h 674"/>
                  <a:gd name="T36" fmla="*/ 183 w 365"/>
                  <a:gd name="T37" fmla="*/ 54 h 674"/>
                  <a:gd name="T38" fmla="*/ 291 w 365"/>
                  <a:gd name="T39" fmla="*/ 0 h 674"/>
                  <a:gd name="T40" fmla="*/ 343 w 365"/>
                  <a:gd name="T41" fmla="*/ 13 h 674"/>
                  <a:gd name="T42" fmla="*/ 364 w 365"/>
                  <a:gd name="T43" fmla="*/ 48 h 674"/>
                  <a:gd name="T44" fmla="*/ 354 w 365"/>
                  <a:gd name="T45" fmla="*/ 80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5" h="674">
                    <a:moveTo>
                      <a:pt x="354" y="80"/>
                    </a:moveTo>
                    <a:cubicBezTo>
                      <a:pt x="346" y="87"/>
                      <a:pt x="338" y="91"/>
                      <a:pt x="329" y="91"/>
                    </a:cubicBezTo>
                    <a:cubicBezTo>
                      <a:pt x="311" y="91"/>
                      <a:pt x="300" y="81"/>
                      <a:pt x="291" y="64"/>
                    </a:cubicBezTo>
                    <a:cubicBezTo>
                      <a:pt x="284" y="46"/>
                      <a:pt x="278" y="36"/>
                      <a:pt x="271" y="36"/>
                    </a:cubicBezTo>
                    <a:cubicBezTo>
                      <a:pt x="259" y="36"/>
                      <a:pt x="250" y="42"/>
                      <a:pt x="244" y="56"/>
                    </a:cubicBezTo>
                    <a:cubicBezTo>
                      <a:pt x="239" y="69"/>
                      <a:pt x="236" y="87"/>
                      <a:pt x="236" y="110"/>
                    </a:cubicBezTo>
                    <a:lnTo>
                      <a:pt x="226" y="390"/>
                    </a:lnTo>
                    <a:cubicBezTo>
                      <a:pt x="221" y="486"/>
                      <a:pt x="212" y="557"/>
                      <a:pt x="192" y="603"/>
                    </a:cubicBezTo>
                    <a:cubicBezTo>
                      <a:pt x="173" y="651"/>
                      <a:pt x="134" y="674"/>
                      <a:pt x="79" y="674"/>
                    </a:cubicBezTo>
                    <a:cubicBezTo>
                      <a:pt x="57" y="674"/>
                      <a:pt x="38" y="671"/>
                      <a:pt x="22" y="661"/>
                    </a:cubicBezTo>
                    <a:cubicBezTo>
                      <a:pt x="6" y="651"/>
                      <a:pt x="0" y="640"/>
                      <a:pt x="0" y="625"/>
                    </a:cubicBezTo>
                    <a:cubicBezTo>
                      <a:pt x="0" y="615"/>
                      <a:pt x="4" y="605"/>
                      <a:pt x="10" y="598"/>
                    </a:cubicBezTo>
                    <a:cubicBezTo>
                      <a:pt x="18" y="590"/>
                      <a:pt x="28" y="584"/>
                      <a:pt x="39" y="584"/>
                    </a:cubicBezTo>
                    <a:cubicBezTo>
                      <a:pt x="55" y="584"/>
                      <a:pt x="67" y="593"/>
                      <a:pt x="74" y="611"/>
                    </a:cubicBezTo>
                    <a:cubicBezTo>
                      <a:pt x="82" y="631"/>
                      <a:pt x="90" y="638"/>
                      <a:pt x="98" y="638"/>
                    </a:cubicBezTo>
                    <a:cubicBezTo>
                      <a:pt x="111" y="638"/>
                      <a:pt x="121" y="628"/>
                      <a:pt x="125" y="608"/>
                    </a:cubicBezTo>
                    <a:cubicBezTo>
                      <a:pt x="131" y="586"/>
                      <a:pt x="132" y="557"/>
                      <a:pt x="134" y="521"/>
                    </a:cubicBezTo>
                    <a:lnTo>
                      <a:pt x="144" y="238"/>
                    </a:lnTo>
                    <a:cubicBezTo>
                      <a:pt x="148" y="151"/>
                      <a:pt x="160" y="91"/>
                      <a:pt x="183" y="54"/>
                    </a:cubicBezTo>
                    <a:cubicBezTo>
                      <a:pt x="207" y="17"/>
                      <a:pt x="243" y="0"/>
                      <a:pt x="291" y="0"/>
                    </a:cubicBezTo>
                    <a:cubicBezTo>
                      <a:pt x="313" y="0"/>
                      <a:pt x="330" y="4"/>
                      <a:pt x="343" y="13"/>
                    </a:cubicBezTo>
                    <a:cubicBezTo>
                      <a:pt x="358" y="23"/>
                      <a:pt x="364" y="35"/>
                      <a:pt x="364" y="48"/>
                    </a:cubicBezTo>
                    <a:cubicBezTo>
                      <a:pt x="365" y="62"/>
                      <a:pt x="361" y="71"/>
                      <a:pt x="354" y="80"/>
                    </a:cubicBezTo>
                    <a:close/>
                  </a:path>
                </a:pathLst>
              </a:custGeom>
              <a:solidFill>
                <a:srgbClr val="FBBD8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C9EAF353-65AB-B600-542F-6C225BB1BA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3" y="477"/>
                <a:ext cx="121" cy="221"/>
              </a:xfrm>
              <a:custGeom>
                <a:avLst/>
                <a:gdLst>
                  <a:gd name="T0" fmla="*/ 354 w 365"/>
                  <a:gd name="T1" fmla="*/ 78 h 675"/>
                  <a:gd name="T2" fmla="*/ 328 w 365"/>
                  <a:gd name="T3" fmla="*/ 90 h 675"/>
                  <a:gd name="T4" fmla="*/ 291 w 365"/>
                  <a:gd name="T5" fmla="*/ 64 h 675"/>
                  <a:gd name="T6" fmla="*/ 269 w 365"/>
                  <a:gd name="T7" fmla="*/ 36 h 675"/>
                  <a:gd name="T8" fmla="*/ 245 w 365"/>
                  <a:gd name="T9" fmla="*/ 55 h 675"/>
                  <a:gd name="T10" fmla="*/ 234 w 365"/>
                  <a:gd name="T11" fmla="*/ 110 h 675"/>
                  <a:gd name="T12" fmla="*/ 226 w 365"/>
                  <a:gd name="T13" fmla="*/ 390 h 675"/>
                  <a:gd name="T14" fmla="*/ 192 w 365"/>
                  <a:gd name="T15" fmla="*/ 603 h 675"/>
                  <a:gd name="T16" fmla="*/ 77 w 365"/>
                  <a:gd name="T17" fmla="*/ 675 h 675"/>
                  <a:gd name="T18" fmla="*/ 22 w 365"/>
                  <a:gd name="T19" fmla="*/ 661 h 675"/>
                  <a:gd name="T20" fmla="*/ 0 w 365"/>
                  <a:gd name="T21" fmla="*/ 624 h 675"/>
                  <a:gd name="T22" fmla="*/ 10 w 365"/>
                  <a:gd name="T23" fmla="*/ 598 h 675"/>
                  <a:gd name="T24" fmla="*/ 39 w 365"/>
                  <a:gd name="T25" fmla="*/ 583 h 675"/>
                  <a:gd name="T26" fmla="*/ 74 w 365"/>
                  <a:gd name="T27" fmla="*/ 611 h 675"/>
                  <a:gd name="T28" fmla="*/ 98 w 365"/>
                  <a:gd name="T29" fmla="*/ 638 h 675"/>
                  <a:gd name="T30" fmla="*/ 124 w 365"/>
                  <a:gd name="T31" fmla="*/ 606 h 675"/>
                  <a:gd name="T32" fmla="*/ 134 w 365"/>
                  <a:gd name="T33" fmla="*/ 519 h 675"/>
                  <a:gd name="T34" fmla="*/ 144 w 365"/>
                  <a:gd name="T35" fmla="*/ 238 h 675"/>
                  <a:gd name="T36" fmla="*/ 182 w 365"/>
                  <a:gd name="T37" fmla="*/ 54 h 675"/>
                  <a:gd name="T38" fmla="*/ 291 w 365"/>
                  <a:gd name="T39" fmla="*/ 0 h 675"/>
                  <a:gd name="T40" fmla="*/ 344 w 365"/>
                  <a:gd name="T41" fmla="*/ 13 h 675"/>
                  <a:gd name="T42" fmla="*/ 362 w 365"/>
                  <a:gd name="T43" fmla="*/ 48 h 675"/>
                  <a:gd name="T44" fmla="*/ 354 w 365"/>
                  <a:gd name="T45" fmla="*/ 78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5" h="675">
                    <a:moveTo>
                      <a:pt x="354" y="78"/>
                    </a:moveTo>
                    <a:cubicBezTo>
                      <a:pt x="345" y="87"/>
                      <a:pt x="338" y="90"/>
                      <a:pt x="328" y="90"/>
                    </a:cubicBezTo>
                    <a:cubicBezTo>
                      <a:pt x="310" y="90"/>
                      <a:pt x="298" y="81"/>
                      <a:pt x="291" y="64"/>
                    </a:cubicBezTo>
                    <a:cubicBezTo>
                      <a:pt x="284" y="46"/>
                      <a:pt x="278" y="36"/>
                      <a:pt x="269" y="36"/>
                    </a:cubicBezTo>
                    <a:cubicBezTo>
                      <a:pt x="258" y="36"/>
                      <a:pt x="250" y="42"/>
                      <a:pt x="245" y="55"/>
                    </a:cubicBezTo>
                    <a:cubicBezTo>
                      <a:pt x="239" y="70"/>
                      <a:pt x="234" y="87"/>
                      <a:pt x="234" y="110"/>
                    </a:cubicBezTo>
                    <a:lnTo>
                      <a:pt x="226" y="390"/>
                    </a:lnTo>
                    <a:cubicBezTo>
                      <a:pt x="221" y="485"/>
                      <a:pt x="211" y="557"/>
                      <a:pt x="192" y="603"/>
                    </a:cubicBezTo>
                    <a:cubicBezTo>
                      <a:pt x="173" y="651"/>
                      <a:pt x="134" y="675"/>
                      <a:pt x="77" y="675"/>
                    </a:cubicBezTo>
                    <a:cubicBezTo>
                      <a:pt x="57" y="675"/>
                      <a:pt x="37" y="670"/>
                      <a:pt x="22" y="661"/>
                    </a:cubicBezTo>
                    <a:cubicBezTo>
                      <a:pt x="6" y="653"/>
                      <a:pt x="0" y="640"/>
                      <a:pt x="0" y="624"/>
                    </a:cubicBezTo>
                    <a:cubicBezTo>
                      <a:pt x="0" y="615"/>
                      <a:pt x="5" y="605"/>
                      <a:pt x="10" y="598"/>
                    </a:cubicBezTo>
                    <a:cubicBezTo>
                      <a:pt x="18" y="589"/>
                      <a:pt x="28" y="583"/>
                      <a:pt x="39" y="583"/>
                    </a:cubicBezTo>
                    <a:cubicBezTo>
                      <a:pt x="54" y="583"/>
                      <a:pt x="66" y="593"/>
                      <a:pt x="74" y="611"/>
                    </a:cubicBezTo>
                    <a:cubicBezTo>
                      <a:pt x="82" y="630"/>
                      <a:pt x="89" y="638"/>
                      <a:pt x="98" y="638"/>
                    </a:cubicBezTo>
                    <a:cubicBezTo>
                      <a:pt x="111" y="638"/>
                      <a:pt x="121" y="628"/>
                      <a:pt x="124" y="606"/>
                    </a:cubicBezTo>
                    <a:cubicBezTo>
                      <a:pt x="130" y="586"/>
                      <a:pt x="133" y="557"/>
                      <a:pt x="134" y="519"/>
                    </a:cubicBezTo>
                    <a:lnTo>
                      <a:pt x="144" y="238"/>
                    </a:lnTo>
                    <a:cubicBezTo>
                      <a:pt x="147" y="151"/>
                      <a:pt x="159" y="90"/>
                      <a:pt x="182" y="54"/>
                    </a:cubicBezTo>
                    <a:cubicBezTo>
                      <a:pt x="205" y="17"/>
                      <a:pt x="243" y="0"/>
                      <a:pt x="291" y="0"/>
                    </a:cubicBezTo>
                    <a:cubicBezTo>
                      <a:pt x="313" y="0"/>
                      <a:pt x="330" y="3"/>
                      <a:pt x="344" y="13"/>
                    </a:cubicBezTo>
                    <a:cubicBezTo>
                      <a:pt x="357" y="23"/>
                      <a:pt x="362" y="35"/>
                      <a:pt x="362" y="48"/>
                    </a:cubicBezTo>
                    <a:cubicBezTo>
                      <a:pt x="365" y="61"/>
                      <a:pt x="361" y="71"/>
                      <a:pt x="354" y="78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562AD209-124D-7BB4-0D1A-F48DE8CB0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9" y="694"/>
              <a:ext cx="42" cy="42"/>
            </a:xfrm>
            <a:prstGeom prst="rect">
              <a:avLst/>
            </a:prstGeom>
            <a:solidFill>
              <a:srgbClr val="F0F8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9BFB9714-4512-AC67-D76A-F2CF54518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9" y="694"/>
              <a:ext cx="42" cy="42"/>
            </a:xfrm>
            <a:prstGeom prst="rect">
              <a:avLst/>
            </a:prstGeom>
            <a:noFill/>
            <a:ln w="95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FA697C71-25E6-6ED6-BEC4-64168901C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694"/>
              <a:ext cx="42" cy="42"/>
            </a:xfrm>
            <a:prstGeom prst="rect">
              <a:avLst/>
            </a:prstGeom>
            <a:solidFill>
              <a:srgbClr val="F0F8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026CB418-98C0-A208-FD6B-CDBCDF6A3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694"/>
              <a:ext cx="42" cy="42"/>
            </a:xfrm>
            <a:prstGeom prst="rect">
              <a:avLst/>
            </a:prstGeom>
            <a:noFill/>
            <a:ln w="95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id="{F209C760-FDC2-7B1D-FE8F-1A0D55316C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9" y="767"/>
              <a:ext cx="497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Integrator1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CD721E89-DD9B-4B39-5A5F-8FAE4DACDE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593848"/>
            <a:ext cx="3892750" cy="384194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172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Numerical 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3798885"/>
          </a:xfrm>
        </p:spPr>
        <p:txBody>
          <a:bodyPr>
            <a:normAutofit/>
          </a:bodyPr>
          <a:lstStyle/>
          <a:p>
            <a:r>
              <a:rPr lang="en-US" dirty="0"/>
              <a:t>Stability: </a:t>
            </a:r>
          </a:p>
          <a:p>
            <a:pPr lvl="1"/>
            <a:r>
              <a:rPr lang="en-US" dirty="0"/>
              <a:t>Large time steps: Solution becomes unstable (oscillates between large values). </a:t>
            </a:r>
          </a:p>
          <a:p>
            <a:pPr lvl="1"/>
            <a:r>
              <a:rPr lang="en-US" dirty="0"/>
              <a:t>Smaller time steps: Provide more accuracy and stability.</a:t>
            </a:r>
          </a:p>
          <a:p>
            <a:pPr lvl="1"/>
            <a:r>
              <a:rPr lang="en-US" dirty="0"/>
              <a:t>Iteration may be required to find the appropriate time step length</a:t>
            </a:r>
          </a:p>
          <a:p>
            <a:r>
              <a:rPr lang="en-US" dirty="0"/>
              <a:t>Rule of thumb</a:t>
            </a:r>
          </a:p>
          <a:p>
            <a:pPr lvl="1"/>
            <a:r>
              <a:rPr lang="en-US" dirty="0"/>
              <a:t>Time steps should be 3 to 10 times shorter than the timescale of the fastest process being simulated. </a:t>
            </a:r>
          </a:p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6D48710-54CA-D62B-84F5-0193733BD9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27599" y="2226470"/>
            <a:ext cx="2914650" cy="250886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8F6145-1971-916E-D0BD-F225592C5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t>21</a:t>
            </a:fld>
            <a:endParaRPr lang="en-US" dirty="0"/>
          </a:p>
        </p:txBody>
      </p:sp>
      <p:pic>
        <p:nvPicPr>
          <p:cNvPr id="7170" name="Picture 2" descr="http://www.goldsim.com/Images/Courses/Introduction_Engineering/Unit6/timestepp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467" y="2226473"/>
            <a:ext cx="3356015" cy="2167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73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Problem 02: Analytic Integration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9413" y="1825625"/>
            <a:ext cx="3886200" cy="3941656"/>
          </a:xfrm>
        </p:spPr>
        <p:txBody>
          <a:bodyPr/>
          <a:lstStyle/>
          <a:p>
            <a:r>
              <a:rPr lang="en-US" dirty="0"/>
              <a:t>Start with Problem 01 </a:t>
            </a:r>
          </a:p>
          <a:p>
            <a:r>
              <a:rPr lang="en-US" dirty="0"/>
              <a:t>Given:</a:t>
            </a:r>
          </a:p>
          <a:p>
            <a:pPr lvl="1"/>
            <a:r>
              <a:rPr lang="en-US" b="1" dirty="0"/>
              <a:t>Duration = 60 days</a:t>
            </a:r>
          </a:p>
          <a:p>
            <a:pPr lvl="1"/>
            <a:r>
              <a:rPr lang="en-US" dirty="0" err="1"/>
              <a:t>Precip</a:t>
            </a:r>
            <a:r>
              <a:rPr lang="en-US" dirty="0"/>
              <a:t>. rate = 1 mm/day</a:t>
            </a:r>
          </a:p>
          <a:p>
            <a:pPr lvl="1"/>
            <a:r>
              <a:rPr lang="en-US" dirty="0"/>
              <a:t>Surface area = 1 km2</a:t>
            </a:r>
          </a:p>
          <a:p>
            <a:pPr lvl="1"/>
            <a:r>
              <a:rPr lang="en-US" dirty="0"/>
              <a:t>Runoff loss coef. = 0.6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Total runoff volume after 60 days without change to inputs (in units of m3)</a:t>
            </a:r>
          </a:p>
          <a:p>
            <a:pPr lvl="1"/>
            <a:r>
              <a:rPr lang="en-US" dirty="0"/>
              <a:t>Use an Expression element</a:t>
            </a:r>
          </a:p>
          <a:p>
            <a:r>
              <a:rPr lang="en-US" dirty="0"/>
              <a:t>Next step, simulation…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132629A0-EEF6-0518-AC4B-B8D62220A44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B575B4-932E-E8A9-A822-04D70EF0E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22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EE35901-9268-74EF-BB27-9F0C69366BA8}"/>
              </a:ext>
            </a:extLst>
          </p:cNvPr>
          <p:cNvGrpSpPr/>
          <p:nvPr/>
        </p:nvGrpSpPr>
        <p:grpSpPr>
          <a:xfrm>
            <a:off x="5622678" y="2451985"/>
            <a:ext cx="2456284" cy="2421271"/>
            <a:chOff x="6401578" y="1469603"/>
            <a:chExt cx="3275045" cy="3228361"/>
          </a:xfrm>
        </p:grpSpPr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9AD150CE-0DE5-6667-2C56-B3E92443B181}"/>
                </a:ext>
              </a:extLst>
            </p:cNvPr>
            <p:cNvSpPr/>
            <p:nvPr/>
          </p:nvSpPr>
          <p:spPr>
            <a:xfrm>
              <a:off x="6401578" y="2934478"/>
              <a:ext cx="3275045" cy="1763486"/>
            </a:xfrm>
            <a:custGeom>
              <a:avLst/>
              <a:gdLst>
                <a:gd name="connsiteX0" fmla="*/ 3237722 w 3275045"/>
                <a:gd name="connsiteY0" fmla="*/ 9331 h 1763486"/>
                <a:gd name="connsiteX1" fmla="*/ 2677886 w 3275045"/>
                <a:gd name="connsiteY1" fmla="*/ 130628 h 1763486"/>
                <a:gd name="connsiteX2" fmla="*/ 2593910 w 3275045"/>
                <a:gd name="connsiteY2" fmla="*/ 139959 h 1763486"/>
                <a:gd name="connsiteX3" fmla="*/ 2043404 w 3275045"/>
                <a:gd name="connsiteY3" fmla="*/ 466531 h 1763486"/>
                <a:gd name="connsiteX4" fmla="*/ 1931437 w 3275045"/>
                <a:gd name="connsiteY4" fmla="*/ 494522 h 1763486"/>
                <a:gd name="connsiteX5" fmla="*/ 1455576 w 3275045"/>
                <a:gd name="connsiteY5" fmla="*/ 550506 h 1763486"/>
                <a:gd name="connsiteX6" fmla="*/ 1380931 w 3275045"/>
                <a:gd name="connsiteY6" fmla="*/ 578498 h 1763486"/>
                <a:gd name="connsiteX7" fmla="*/ 1334278 w 3275045"/>
                <a:gd name="connsiteY7" fmla="*/ 587828 h 1763486"/>
                <a:gd name="connsiteX8" fmla="*/ 1306286 w 3275045"/>
                <a:gd name="connsiteY8" fmla="*/ 597159 h 1763486"/>
                <a:gd name="connsiteX9" fmla="*/ 1268963 w 3275045"/>
                <a:gd name="connsiteY9" fmla="*/ 606490 h 1763486"/>
                <a:gd name="connsiteX10" fmla="*/ 1212980 w 3275045"/>
                <a:gd name="connsiteY10" fmla="*/ 634482 h 1763486"/>
                <a:gd name="connsiteX11" fmla="*/ 989045 w 3275045"/>
                <a:gd name="connsiteY11" fmla="*/ 755779 h 1763486"/>
                <a:gd name="connsiteX12" fmla="*/ 653143 w 3275045"/>
                <a:gd name="connsiteY12" fmla="*/ 914400 h 1763486"/>
                <a:gd name="connsiteX13" fmla="*/ 279918 w 3275045"/>
                <a:gd name="connsiteY13" fmla="*/ 970384 h 1763486"/>
                <a:gd name="connsiteX14" fmla="*/ 0 w 3275045"/>
                <a:gd name="connsiteY14" fmla="*/ 1091682 h 1763486"/>
                <a:gd name="connsiteX15" fmla="*/ 0 w 3275045"/>
                <a:gd name="connsiteY15" fmla="*/ 1763486 h 1763486"/>
                <a:gd name="connsiteX16" fmla="*/ 3275045 w 3275045"/>
                <a:gd name="connsiteY16" fmla="*/ 1763486 h 1763486"/>
                <a:gd name="connsiteX17" fmla="*/ 3275045 w 3275045"/>
                <a:gd name="connsiteY17" fmla="*/ 0 h 1763486"/>
                <a:gd name="connsiteX18" fmla="*/ 3237722 w 3275045"/>
                <a:gd name="connsiteY18" fmla="*/ 9331 h 176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275045" h="1763486">
                  <a:moveTo>
                    <a:pt x="3237722" y="9331"/>
                  </a:moveTo>
                  <a:lnTo>
                    <a:pt x="2677886" y="130628"/>
                  </a:lnTo>
                  <a:lnTo>
                    <a:pt x="2593910" y="139959"/>
                  </a:lnTo>
                  <a:lnTo>
                    <a:pt x="2043404" y="466531"/>
                  </a:lnTo>
                  <a:cubicBezTo>
                    <a:pt x="1944140" y="496309"/>
                    <a:pt x="1982569" y="494522"/>
                    <a:pt x="1931437" y="494522"/>
                  </a:cubicBezTo>
                  <a:lnTo>
                    <a:pt x="1455576" y="550506"/>
                  </a:lnTo>
                  <a:cubicBezTo>
                    <a:pt x="1430694" y="559837"/>
                    <a:pt x="1406330" y="570683"/>
                    <a:pt x="1380931" y="578498"/>
                  </a:cubicBezTo>
                  <a:cubicBezTo>
                    <a:pt x="1365773" y="583162"/>
                    <a:pt x="1349663" y="583982"/>
                    <a:pt x="1334278" y="587828"/>
                  </a:cubicBezTo>
                  <a:cubicBezTo>
                    <a:pt x="1324736" y="590213"/>
                    <a:pt x="1315743" y="594457"/>
                    <a:pt x="1306286" y="597159"/>
                  </a:cubicBezTo>
                  <a:cubicBezTo>
                    <a:pt x="1293956" y="600682"/>
                    <a:pt x="1281404" y="603380"/>
                    <a:pt x="1268963" y="606490"/>
                  </a:cubicBezTo>
                  <a:cubicBezTo>
                    <a:pt x="1226665" y="638214"/>
                    <a:pt x="1247192" y="634482"/>
                    <a:pt x="1212980" y="634482"/>
                  </a:cubicBezTo>
                  <a:lnTo>
                    <a:pt x="989045" y="755779"/>
                  </a:lnTo>
                  <a:lnTo>
                    <a:pt x="653143" y="914400"/>
                  </a:lnTo>
                  <a:lnTo>
                    <a:pt x="279918" y="970384"/>
                  </a:lnTo>
                  <a:lnTo>
                    <a:pt x="0" y="1091682"/>
                  </a:lnTo>
                  <a:lnTo>
                    <a:pt x="0" y="1763486"/>
                  </a:lnTo>
                  <a:lnTo>
                    <a:pt x="3275045" y="1763486"/>
                  </a:lnTo>
                  <a:lnTo>
                    <a:pt x="3275045" y="0"/>
                  </a:lnTo>
                  <a:lnTo>
                    <a:pt x="3237722" y="9331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1350" dirty="0">
                  <a:solidFill>
                    <a:schemeClr val="accent4">
                      <a:lumMod val="50000"/>
                    </a:schemeClr>
                  </a:solidFill>
                </a:rPr>
                <a:t>Surface Area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E67EC259-0DF1-213D-EE14-E25F9569E9C7}"/>
                </a:ext>
              </a:extLst>
            </p:cNvPr>
            <p:cNvCxnSpPr/>
            <p:nvPr/>
          </p:nvCxnSpPr>
          <p:spPr>
            <a:xfrm flipH="1">
              <a:off x="6928900" y="3345362"/>
              <a:ext cx="837439" cy="375739"/>
            </a:xfrm>
            <a:prstGeom prst="straightConnector1">
              <a:avLst/>
            </a:prstGeom>
            <a:ln w="76200">
              <a:solidFill>
                <a:schemeClr val="bg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5057E1E-9E48-3925-4643-31BB74846635}"/>
                </a:ext>
              </a:extLst>
            </p:cNvPr>
            <p:cNvSpPr txBox="1"/>
            <p:nvPr/>
          </p:nvSpPr>
          <p:spPr>
            <a:xfrm rot="20386951">
              <a:off x="6802253" y="3036444"/>
              <a:ext cx="124330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>
                  <a:solidFill>
                    <a:schemeClr val="bg2">
                      <a:lumMod val="50000"/>
                    </a:schemeClr>
                  </a:solidFill>
                </a:rPr>
                <a:t>Runoff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9537DED3-0632-F8A6-2E9E-E2A181FABFF3}"/>
                </a:ext>
              </a:extLst>
            </p:cNvPr>
            <p:cNvCxnSpPr/>
            <p:nvPr/>
          </p:nvCxnSpPr>
          <p:spPr>
            <a:xfrm flipH="1">
              <a:off x="8430159" y="3385402"/>
              <a:ext cx="7517" cy="369735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373C12EB-E486-6DE3-BA7F-DF26E8BB1500}"/>
                </a:ext>
              </a:extLst>
            </p:cNvPr>
            <p:cNvCxnSpPr/>
            <p:nvPr/>
          </p:nvCxnSpPr>
          <p:spPr>
            <a:xfrm flipH="1" flipV="1">
              <a:off x="8402534" y="2824751"/>
              <a:ext cx="7616" cy="312101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1849611-9E23-F381-83A2-9A202FA6A2C7}"/>
                </a:ext>
              </a:extLst>
            </p:cNvPr>
            <p:cNvSpPr txBox="1"/>
            <p:nvPr/>
          </p:nvSpPr>
          <p:spPr>
            <a:xfrm>
              <a:off x="8093840" y="3050967"/>
              <a:ext cx="1243303" cy="400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b="1" dirty="0">
                  <a:solidFill>
                    <a:srgbClr val="C00000"/>
                  </a:solidFill>
                </a:rPr>
                <a:t>Losses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BA40399F-135A-5DD3-DD17-7452E94E782B}"/>
                </a:ext>
              </a:extLst>
            </p:cNvPr>
            <p:cNvCxnSpPr/>
            <p:nvPr/>
          </p:nvCxnSpPr>
          <p:spPr>
            <a:xfrm>
              <a:off x="7722090" y="2288775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8F2C1859-90E9-62D8-503E-04D0A4FE8F4F}"/>
                </a:ext>
              </a:extLst>
            </p:cNvPr>
            <p:cNvCxnSpPr/>
            <p:nvPr/>
          </p:nvCxnSpPr>
          <p:spPr>
            <a:xfrm>
              <a:off x="7857590" y="2288774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F64C3EB5-B101-6533-CD59-39DE1A4AF723}"/>
                </a:ext>
              </a:extLst>
            </p:cNvPr>
            <p:cNvCxnSpPr/>
            <p:nvPr/>
          </p:nvCxnSpPr>
          <p:spPr>
            <a:xfrm>
              <a:off x="8015871" y="2288775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5BD3E303-5A99-B53F-F45F-7FF869A776B7}"/>
                </a:ext>
              </a:extLst>
            </p:cNvPr>
            <p:cNvCxnSpPr/>
            <p:nvPr/>
          </p:nvCxnSpPr>
          <p:spPr>
            <a:xfrm>
              <a:off x="8151371" y="2096002"/>
              <a:ext cx="9342" cy="739693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24C7892C-37EC-37EE-CC71-9775D70C66B1}"/>
                </a:ext>
              </a:extLst>
            </p:cNvPr>
            <p:cNvCxnSpPr/>
            <p:nvPr/>
          </p:nvCxnSpPr>
          <p:spPr>
            <a:xfrm flipH="1">
              <a:off x="8288103" y="2175665"/>
              <a:ext cx="23484" cy="660030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CEC8E03F-901C-A2A8-1D01-4BD64B314D01}"/>
                </a:ext>
              </a:extLst>
            </p:cNvPr>
            <p:cNvCxnSpPr/>
            <p:nvPr/>
          </p:nvCxnSpPr>
          <p:spPr>
            <a:xfrm flipH="1">
              <a:off x="8423603" y="2096002"/>
              <a:ext cx="5156" cy="739693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5442389-C9F6-B04D-5599-B91BBA04431B}"/>
                </a:ext>
              </a:extLst>
            </p:cNvPr>
            <p:cNvCxnSpPr/>
            <p:nvPr/>
          </p:nvCxnSpPr>
          <p:spPr>
            <a:xfrm>
              <a:off x="8527101" y="2278939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BD45C026-A2CD-2D75-502A-90C21620792B}"/>
                </a:ext>
              </a:extLst>
            </p:cNvPr>
            <p:cNvCxnSpPr/>
            <p:nvPr/>
          </p:nvCxnSpPr>
          <p:spPr>
            <a:xfrm>
              <a:off x="8662601" y="2278938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A64F2464-DEFC-B7F2-C814-FAE36A1E5AB5}"/>
                </a:ext>
              </a:extLst>
            </p:cNvPr>
            <p:cNvCxnSpPr/>
            <p:nvPr/>
          </p:nvCxnSpPr>
          <p:spPr>
            <a:xfrm>
              <a:off x="8820882" y="2278939"/>
              <a:ext cx="9342" cy="546921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AC6FFDAD-2CDD-6A35-149D-E36D8B7235BF}"/>
                </a:ext>
              </a:extLst>
            </p:cNvPr>
            <p:cNvCxnSpPr/>
            <p:nvPr/>
          </p:nvCxnSpPr>
          <p:spPr>
            <a:xfrm>
              <a:off x="8956382" y="2086166"/>
              <a:ext cx="9342" cy="739693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4A08A3A-5826-1E3B-F101-8BF7547365FC}"/>
                </a:ext>
              </a:extLst>
            </p:cNvPr>
            <p:cNvCxnSpPr/>
            <p:nvPr/>
          </p:nvCxnSpPr>
          <p:spPr>
            <a:xfrm flipH="1">
              <a:off x="9093114" y="2165829"/>
              <a:ext cx="23484" cy="660030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3E5C8D8F-AF0E-CBC2-FCC3-8BAD5EF4C268}"/>
                </a:ext>
              </a:extLst>
            </p:cNvPr>
            <p:cNvCxnSpPr/>
            <p:nvPr/>
          </p:nvCxnSpPr>
          <p:spPr>
            <a:xfrm flipH="1">
              <a:off x="9228614" y="2086166"/>
              <a:ext cx="5156" cy="739693"/>
            </a:xfrm>
            <a:prstGeom prst="straightConnector1">
              <a:avLst/>
            </a:prstGeom>
            <a:ln w="76200" cmpd="dbl">
              <a:solidFill>
                <a:schemeClr val="bg2">
                  <a:lumMod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Cloud 25">
              <a:extLst>
                <a:ext uri="{FF2B5EF4-FFF2-40B4-BE49-F238E27FC236}">
                  <a16:creationId xmlns:a16="http://schemas.microsoft.com/office/drawing/2014/main" id="{FCC3B85B-BF43-8A85-2587-F266D2623CDF}"/>
                </a:ext>
              </a:extLst>
            </p:cNvPr>
            <p:cNvSpPr/>
            <p:nvPr/>
          </p:nvSpPr>
          <p:spPr>
            <a:xfrm>
              <a:off x="7289343" y="1469603"/>
              <a:ext cx="2256993" cy="850427"/>
            </a:xfrm>
            <a:prstGeom prst="cloud">
              <a:avLst/>
            </a:prstGeom>
            <a:solidFill>
              <a:schemeClr val="bg2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>
                  <a:solidFill>
                    <a:schemeClr val="bg2">
                      <a:lumMod val="25000"/>
                    </a:schemeClr>
                  </a:solidFill>
                </a:rPr>
                <a:t>Rainfall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601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1131094"/>
            <a:ext cx="7886700" cy="994172"/>
          </a:xfrm>
        </p:spPr>
        <p:txBody>
          <a:bodyPr/>
          <a:lstStyle/>
          <a:p>
            <a:r>
              <a:rPr lang="en-US"/>
              <a:t>How Do I Run a Model?</a:t>
            </a:r>
            <a:endParaRPr lang="en-US" dirty="0"/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2226469"/>
            <a:ext cx="7886700" cy="1971886"/>
          </a:xfrm>
        </p:spPr>
        <p:txBody>
          <a:bodyPr/>
          <a:lstStyle/>
          <a:p>
            <a:r>
              <a:rPr lang="en-US" dirty="0"/>
              <a:t>Press F5 or the Run button</a:t>
            </a:r>
          </a:p>
          <a:p>
            <a:r>
              <a:rPr lang="en-US" dirty="0"/>
              <a:t>To delete results and edit your model, click the Edit Mode button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FE6327-2A7F-5122-5D10-31C2F7DEC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3746897" y="3157537"/>
            <a:ext cx="6858000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17853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1131094"/>
            <a:ext cx="7886700" cy="994172"/>
          </a:xfrm>
        </p:spPr>
        <p:txBody>
          <a:bodyPr/>
          <a:lstStyle/>
          <a:p>
            <a:r>
              <a:rPr lang="en-US"/>
              <a:t>Simulation Modes</a:t>
            </a:r>
            <a:endParaRPr lang="en-US" dirty="0"/>
          </a:p>
        </p:txBody>
      </p:sp>
      <p:sp>
        <p:nvSpPr>
          <p:cNvPr id="102403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2226471"/>
            <a:ext cx="7886700" cy="2739276"/>
          </a:xfrm>
        </p:spPr>
        <p:txBody>
          <a:bodyPr/>
          <a:lstStyle/>
          <a:p>
            <a:r>
              <a:rPr lang="en-US" b="1" dirty="0"/>
              <a:t>Edit Mode: </a:t>
            </a:r>
            <a:r>
              <a:rPr lang="en-US" dirty="0"/>
              <a:t>Can edit model, contains no results.</a:t>
            </a:r>
          </a:p>
          <a:p>
            <a:r>
              <a:rPr lang="en-US" b="1" dirty="0"/>
              <a:t>Run Mode: </a:t>
            </a:r>
            <a:r>
              <a:rPr lang="en-US" dirty="0"/>
              <a:t>Model is running (or ready to run). </a:t>
            </a:r>
          </a:p>
          <a:p>
            <a:r>
              <a:rPr lang="en-US" b="1" dirty="0"/>
              <a:t>Pause Mode: </a:t>
            </a:r>
            <a:r>
              <a:rPr lang="en-US" dirty="0"/>
              <a:t>Model is paused in the middle of a run. </a:t>
            </a:r>
          </a:p>
          <a:p>
            <a:r>
              <a:rPr lang="en-US" dirty="0"/>
              <a:t>Result Mode: Model has been run and contains simulation results.  You can navigate the model and view results, but editing is limited. </a:t>
            </a:r>
          </a:p>
          <a:p>
            <a:r>
              <a:rPr lang="en-US" dirty="0"/>
              <a:t>Scenario Mode: Compare results of different scenarios.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9E9B2C-7EDA-80E4-2914-0001BE54A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75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 Elements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FD81EB5-573A-189E-C882-2E2A41D5AA9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997657" y="1774300"/>
            <a:ext cx="4458450" cy="3554654"/>
          </a:xfrm>
        </p:spPr>
      </p:pic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6749952-9C0C-9A09-14ED-B007092A9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1AED64A8-3399-BD76-9AA9-B1FD2252CE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2707472"/>
          </a:xfrm>
        </p:spPr>
        <p:txBody>
          <a:bodyPr/>
          <a:lstStyle/>
          <a:p>
            <a:r>
              <a:rPr lang="en-US" dirty="0"/>
              <a:t>Types</a:t>
            </a:r>
          </a:p>
          <a:p>
            <a:pPr lvl="1"/>
            <a:r>
              <a:rPr lang="en-US" b="1" dirty="0"/>
              <a:t>Time History</a:t>
            </a:r>
          </a:p>
          <a:p>
            <a:pPr lvl="1"/>
            <a:r>
              <a:rPr lang="en-US" dirty="0"/>
              <a:t>Final Value</a:t>
            </a:r>
          </a:p>
          <a:p>
            <a:pPr lvl="1"/>
            <a:r>
              <a:rPr lang="en-US" dirty="0"/>
              <a:t>Distribution</a:t>
            </a:r>
          </a:p>
          <a:p>
            <a:pPr lvl="1"/>
            <a:r>
              <a:rPr lang="en-US" dirty="0"/>
              <a:t>Multi-Variate</a:t>
            </a:r>
          </a:p>
          <a:p>
            <a:pPr lvl="1"/>
            <a:r>
              <a:rPr lang="en-US" dirty="0"/>
              <a:t>Array</a:t>
            </a:r>
          </a:p>
          <a:p>
            <a:r>
              <a:rPr lang="en-US" dirty="0"/>
              <a:t>Right-click vs element</a:t>
            </a:r>
          </a:p>
          <a:p>
            <a:r>
              <a:rPr lang="en-US" dirty="0"/>
              <a:t>Properties</a:t>
            </a:r>
          </a:p>
        </p:txBody>
      </p:sp>
    </p:spTree>
    <p:extLst>
      <p:ext uri="{BB962C8B-B14F-4D97-AF65-F5344CB8AC3E}">
        <p14:creationId xmlns:p14="http://schemas.microsoft.com/office/powerpoint/2010/main" val="3082240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/>
              <a:t>Problem 02: Integration by Simulation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413" y="1825625"/>
            <a:ext cx="7886700" cy="3443058"/>
          </a:xfrm>
        </p:spPr>
        <p:txBody>
          <a:bodyPr/>
          <a:lstStyle/>
          <a:p>
            <a:r>
              <a:rPr lang="en-US" dirty="0"/>
              <a:t>Continue with Problem 02</a:t>
            </a:r>
          </a:p>
          <a:p>
            <a:r>
              <a:rPr lang="en-US" dirty="0"/>
              <a:t>Given:</a:t>
            </a:r>
          </a:p>
          <a:p>
            <a:pPr lvl="1"/>
            <a:r>
              <a:rPr lang="en-US" dirty="0"/>
              <a:t>Duration = 60 days</a:t>
            </a:r>
          </a:p>
          <a:p>
            <a:pPr lvl="1"/>
            <a:r>
              <a:rPr lang="en-US" dirty="0" err="1"/>
              <a:t>Precip</a:t>
            </a:r>
            <a:r>
              <a:rPr lang="en-US" dirty="0"/>
              <a:t>. rate = 1 mm/day</a:t>
            </a:r>
          </a:p>
          <a:p>
            <a:pPr lvl="1"/>
            <a:r>
              <a:rPr lang="en-US" dirty="0"/>
              <a:t>Surface area = 1 km2</a:t>
            </a:r>
          </a:p>
          <a:p>
            <a:pPr lvl="1"/>
            <a:r>
              <a:rPr lang="en-US" dirty="0"/>
              <a:t>Runoff loss coef. = 0.6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Total runoff volume over 60 days in m^3</a:t>
            </a:r>
          </a:p>
          <a:p>
            <a:pPr lvl="1"/>
            <a:r>
              <a:rPr lang="en-US" b="1" dirty="0"/>
              <a:t>Use an Integrator element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E87ED1-373F-6C0A-E63E-9BD67E991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846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Run Properties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>
          <a:xfrm>
            <a:off x="379413" y="1825625"/>
            <a:ext cx="5712550" cy="2738763"/>
          </a:xfrm>
        </p:spPr>
        <p:txBody>
          <a:bodyPr/>
          <a:lstStyle/>
          <a:p>
            <a:r>
              <a:rPr lang="en-US" dirty="0"/>
              <a:t>Run Properties are “built-in” outputs of </a:t>
            </a:r>
            <a:r>
              <a:rPr lang="en-US" dirty="0" err="1"/>
              <a:t>GoldSim’s</a:t>
            </a:r>
            <a:r>
              <a:rPr lang="en-US" dirty="0"/>
              <a:t> “simulation clock”</a:t>
            </a:r>
          </a:p>
          <a:p>
            <a:pPr lvl="1"/>
            <a:r>
              <a:rPr lang="en-US" b="1" dirty="0" err="1"/>
              <a:t>ETime</a:t>
            </a:r>
            <a:r>
              <a:rPr lang="en-US" dirty="0"/>
              <a:t> – elapsed time since simulation began</a:t>
            </a:r>
          </a:p>
          <a:p>
            <a:pPr lvl="1"/>
            <a:r>
              <a:rPr lang="en-US" dirty="0"/>
              <a:t>Year, Month, </a:t>
            </a:r>
            <a:r>
              <a:rPr lang="en-US" dirty="0" err="1"/>
              <a:t>DayofMonth</a:t>
            </a:r>
            <a:r>
              <a:rPr lang="en-US" dirty="0"/>
              <a:t>, …</a:t>
            </a:r>
          </a:p>
          <a:p>
            <a:pPr lvl="1"/>
            <a:r>
              <a:rPr lang="en-US" dirty="0"/>
              <a:t>Right-click in any input field to view these</a:t>
            </a:r>
          </a:p>
          <a:p>
            <a:r>
              <a:rPr lang="en-US" dirty="0"/>
              <a:t>These can be referenced directly just like any other output</a:t>
            </a:r>
          </a:p>
          <a:p>
            <a:r>
              <a:rPr lang="en-US" dirty="0"/>
              <a:t>Example:</a:t>
            </a:r>
          </a:p>
          <a:p>
            <a:pPr lvl="1"/>
            <a:r>
              <a:rPr lang="en-US" dirty="0"/>
              <a:t>If(</a:t>
            </a:r>
            <a:r>
              <a:rPr lang="en-US" dirty="0" err="1"/>
              <a:t>ETime</a:t>
            </a:r>
            <a:r>
              <a:rPr lang="en-US" dirty="0"/>
              <a:t> &gt; 10 day, 2 m3/day, 4 m3/day)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0B9021-2E38-234C-A2DB-EDBA23AFC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27</a:t>
            </a:fld>
            <a:endParaRPr lang="en-US" dirty="0"/>
          </a:p>
        </p:txBody>
      </p:sp>
      <p:grpSp>
        <p:nvGrpSpPr>
          <p:cNvPr id="19" name="Graphic 8" descr="Daily calendar with solid fill">
            <a:extLst>
              <a:ext uri="{FF2B5EF4-FFF2-40B4-BE49-F238E27FC236}">
                <a16:creationId xmlns:a16="http://schemas.microsoft.com/office/drawing/2014/main" id="{620BAF38-9B0F-3EBF-4907-86FDD0C8D562}"/>
              </a:ext>
            </a:extLst>
          </p:cNvPr>
          <p:cNvGrpSpPr/>
          <p:nvPr/>
        </p:nvGrpSpPr>
        <p:grpSpPr>
          <a:xfrm>
            <a:off x="7421299" y="622342"/>
            <a:ext cx="647700" cy="647700"/>
            <a:chOff x="7421299" y="622342"/>
            <a:chExt cx="647700" cy="647700"/>
          </a:xfrm>
          <a:solidFill>
            <a:srgbClr val="0073AF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97B646C5-1370-6E2E-76AB-7C1F47CEA1FB}"/>
                </a:ext>
              </a:extLst>
            </p:cNvPr>
            <p:cNvSpPr/>
            <p:nvPr/>
          </p:nvSpPr>
          <p:spPr>
            <a:xfrm>
              <a:off x="7535599" y="62234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09E6B616-5C9A-223A-79A6-C686A167B452}"/>
                </a:ext>
              </a:extLst>
            </p:cNvPr>
            <p:cNvSpPr/>
            <p:nvPr/>
          </p:nvSpPr>
          <p:spPr>
            <a:xfrm>
              <a:off x="7421299" y="850942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57838136-A412-381B-CA87-62A9F00FBF22}"/>
                </a:ext>
              </a:extLst>
            </p:cNvPr>
            <p:cNvSpPr/>
            <p:nvPr/>
          </p:nvSpPr>
          <p:spPr>
            <a:xfrm>
              <a:off x="7897549" y="622342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CF7F8F5-46ED-4265-135E-BDCAB4789136}"/>
                </a:ext>
              </a:extLst>
            </p:cNvPr>
            <p:cNvSpPr/>
            <p:nvPr/>
          </p:nvSpPr>
          <p:spPr>
            <a:xfrm>
              <a:off x="7421299" y="679492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5A0954B-0CC5-EA8F-3047-EFF2100B9A98}"/>
              </a:ext>
            </a:extLst>
          </p:cNvPr>
          <p:cNvSpPr/>
          <p:nvPr/>
        </p:nvSpPr>
        <p:spPr>
          <a:xfrm>
            <a:off x="6811699" y="784267"/>
            <a:ext cx="38100" cy="38100"/>
          </a:xfrm>
          <a:custGeom>
            <a:avLst/>
            <a:gdLst>
              <a:gd name="connsiteX0" fmla="*/ 38100 w 38100"/>
              <a:gd name="connsiteY0" fmla="*/ 19050 h 38100"/>
              <a:gd name="connsiteX1" fmla="*/ 19050 w 38100"/>
              <a:gd name="connsiteY1" fmla="*/ 38100 h 38100"/>
              <a:gd name="connsiteX2" fmla="*/ 0 w 38100"/>
              <a:gd name="connsiteY2" fmla="*/ 19050 h 38100"/>
              <a:gd name="connsiteX3" fmla="*/ 19050 w 38100"/>
              <a:gd name="connsiteY3" fmla="*/ 0 h 38100"/>
              <a:gd name="connsiteX4" fmla="*/ 38100 w 38100"/>
              <a:gd name="connsiteY4" fmla="*/ 1905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" h="38100">
                <a:moveTo>
                  <a:pt x="38100" y="19050"/>
                </a:moveTo>
                <a:cubicBezTo>
                  <a:pt x="38100" y="29571"/>
                  <a:pt x="29571" y="38100"/>
                  <a:pt x="19050" y="38100"/>
                </a:cubicBezTo>
                <a:cubicBezTo>
                  <a:pt x="8529" y="38100"/>
                  <a:pt x="0" y="29571"/>
                  <a:pt x="0" y="19050"/>
                </a:cubicBezTo>
                <a:cubicBezTo>
                  <a:pt x="0" y="8529"/>
                  <a:pt x="8529" y="0"/>
                  <a:pt x="19050" y="0"/>
                </a:cubicBezTo>
                <a:cubicBezTo>
                  <a:pt x="29571" y="0"/>
                  <a:pt x="38100" y="8529"/>
                  <a:pt x="38100" y="19050"/>
                </a:cubicBezTo>
                <a:close/>
              </a:path>
            </a:pathLst>
          </a:custGeom>
          <a:solidFill>
            <a:srgbClr val="0073A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9458724-35AE-D0FD-058E-EE0E782D5C67}"/>
              </a:ext>
            </a:extLst>
          </p:cNvPr>
          <p:cNvSpPr/>
          <p:nvPr/>
        </p:nvSpPr>
        <p:spPr>
          <a:xfrm>
            <a:off x="6811699" y="1165267"/>
            <a:ext cx="38100" cy="38100"/>
          </a:xfrm>
          <a:custGeom>
            <a:avLst/>
            <a:gdLst>
              <a:gd name="connsiteX0" fmla="*/ 38100 w 38100"/>
              <a:gd name="connsiteY0" fmla="*/ 19050 h 38100"/>
              <a:gd name="connsiteX1" fmla="*/ 19050 w 38100"/>
              <a:gd name="connsiteY1" fmla="*/ 38100 h 38100"/>
              <a:gd name="connsiteX2" fmla="*/ 0 w 38100"/>
              <a:gd name="connsiteY2" fmla="*/ 19050 h 38100"/>
              <a:gd name="connsiteX3" fmla="*/ 19050 w 38100"/>
              <a:gd name="connsiteY3" fmla="*/ 0 h 38100"/>
              <a:gd name="connsiteX4" fmla="*/ 38100 w 38100"/>
              <a:gd name="connsiteY4" fmla="*/ 1905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" h="38100">
                <a:moveTo>
                  <a:pt x="38100" y="19050"/>
                </a:moveTo>
                <a:cubicBezTo>
                  <a:pt x="38100" y="29571"/>
                  <a:pt x="29571" y="38100"/>
                  <a:pt x="19050" y="38100"/>
                </a:cubicBezTo>
                <a:cubicBezTo>
                  <a:pt x="8529" y="38100"/>
                  <a:pt x="0" y="29571"/>
                  <a:pt x="0" y="19050"/>
                </a:cubicBezTo>
                <a:cubicBezTo>
                  <a:pt x="0" y="8529"/>
                  <a:pt x="8529" y="0"/>
                  <a:pt x="19050" y="0"/>
                </a:cubicBezTo>
                <a:cubicBezTo>
                  <a:pt x="29571" y="0"/>
                  <a:pt x="38100" y="8529"/>
                  <a:pt x="38100" y="19050"/>
                </a:cubicBezTo>
                <a:close/>
              </a:path>
            </a:pathLst>
          </a:custGeom>
          <a:solidFill>
            <a:srgbClr val="0073A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E602FC5F-1E5C-A129-E923-7B970589A4C6}"/>
              </a:ext>
            </a:extLst>
          </p:cNvPr>
          <p:cNvSpPr/>
          <p:nvPr/>
        </p:nvSpPr>
        <p:spPr>
          <a:xfrm>
            <a:off x="7002199" y="965242"/>
            <a:ext cx="38100" cy="38100"/>
          </a:xfrm>
          <a:custGeom>
            <a:avLst/>
            <a:gdLst>
              <a:gd name="connsiteX0" fmla="*/ 38100 w 38100"/>
              <a:gd name="connsiteY0" fmla="*/ 19050 h 38100"/>
              <a:gd name="connsiteX1" fmla="*/ 19050 w 38100"/>
              <a:gd name="connsiteY1" fmla="*/ 38100 h 38100"/>
              <a:gd name="connsiteX2" fmla="*/ 0 w 38100"/>
              <a:gd name="connsiteY2" fmla="*/ 19050 h 38100"/>
              <a:gd name="connsiteX3" fmla="*/ 19050 w 38100"/>
              <a:gd name="connsiteY3" fmla="*/ 0 h 38100"/>
              <a:gd name="connsiteX4" fmla="*/ 38100 w 38100"/>
              <a:gd name="connsiteY4" fmla="*/ 1905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" h="38100">
                <a:moveTo>
                  <a:pt x="38100" y="19050"/>
                </a:moveTo>
                <a:cubicBezTo>
                  <a:pt x="38100" y="29571"/>
                  <a:pt x="29571" y="38100"/>
                  <a:pt x="19050" y="38100"/>
                </a:cubicBezTo>
                <a:cubicBezTo>
                  <a:pt x="8529" y="38100"/>
                  <a:pt x="0" y="29571"/>
                  <a:pt x="0" y="19050"/>
                </a:cubicBezTo>
                <a:cubicBezTo>
                  <a:pt x="0" y="8529"/>
                  <a:pt x="8529" y="0"/>
                  <a:pt x="19050" y="0"/>
                </a:cubicBezTo>
                <a:cubicBezTo>
                  <a:pt x="29571" y="0"/>
                  <a:pt x="38100" y="8529"/>
                  <a:pt x="38100" y="19050"/>
                </a:cubicBezTo>
                <a:close/>
              </a:path>
            </a:pathLst>
          </a:custGeom>
          <a:solidFill>
            <a:srgbClr val="0073A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1954287-D449-D2E5-058E-404E1283AD7C}"/>
              </a:ext>
            </a:extLst>
          </p:cNvPr>
          <p:cNvSpPr/>
          <p:nvPr/>
        </p:nvSpPr>
        <p:spPr>
          <a:xfrm>
            <a:off x="6621199" y="965242"/>
            <a:ext cx="38100" cy="38100"/>
          </a:xfrm>
          <a:custGeom>
            <a:avLst/>
            <a:gdLst>
              <a:gd name="connsiteX0" fmla="*/ 38100 w 38100"/>
              <a:gd name="connsiteY0" fmla="*/ 19050 h 38100"/>
              <a:gd name="connsiteX1" fmla="*/ 19050 w 38100"/>
              <a:gd name="connsiteY1" fmla="*/ 38100 h 38100"/>
              <a:gd name="connsiteX2" fmla="*/ 0 w 38100"/>
              <a:gd name="connsiteY2" fmla="*/ 19050 h 38100"/>
              <a:gd name="connsiteX3" fmla="*/ 19050 w 38100"/>
              <a:gd name="connsiteY3" fmla="*/ 0 h 38100"/>
              <a:gd name="connsiteX4" fmla="*/ 38100 w 38100"/>
              <a:gd name="connsiteY4" fmla="*/ 1905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" h="38100">
                <a:moveTo>
                  <a:pt x="38100" y="19050"/>
                </a:moveTo>
                <a:cubicBezTo>
                  <a:pt x="38100" y="29571"/>
                  <a:pt x="29571" y="38100"/>
                  <a:pt x="19050" y="38100"/>
                </a:cubicBezTo>
                <a:cubicBezTo>
                  <a:pt x="8529" y="38100"/>
                  <a:pt x="0" y="29571"/>
                  <a:pt x="0" y="19050"/>
                </a:cubicBezTo>
                <a:cubicBezTo>
                  <a:pt x="0" y="8529"/>
                  <a:pt x="8529" y="0"/>
                  <a:pt x="19050" y="0"/>
                </a:cubicBezTo>
                <a:cubicBezTo>
                  <a:pt x="29571" y="0"/>
                  <a:pt x="38100" y="8529"/>
                  <a:pt x="38100" y="19050"/>
                </a:cubicBezTo>
                <a:close/>
              </a:path>
            </a:pathLst>
          </a:custGeom>
          <a:solidFill>
            <a:srgbClr val="0073A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0E238E-66D1-7A6F-B6CB-8B26DA29FCE1}"/>
              </a:ext>
            </a:extLst>
          </p:cNvPr>
          <p:cNvSpPr/>
          <p:nvPr/>
        </p:nvSpPr>
        <p:spPr>
          <a:xfrm>
            <a:off x="6811699" y="850942"/>
            <a:ext cx="126682" cy="240982"/>
          </a:xfrm>
          <a:custGeom>
            <a:avLst/>
            <a:gdLst>
              <a:gd name="connsiteX0" fmla="*/ 38100 w 126682"/>
              <a:gd name="connsiteY0" fmla="*/ 0 h 240982"/>
              <a:gd name="connsiteX1" fmla="*/ 0 w 126682"/>
              <a:gd name="connsiteY1" fmla="*/ 0 h 240982"/>
              <a:gd name="connsiteX2" fmla="*/ 0 w 126682"/>
              <a:gd name="connsiteY2" fmla="*/ 133350 h 240982"/>
              <a:gd name="connsiteX3" fmla="*/ 5715 w 126682"/>
              <a:gd name="connsiteY3" fmla="*/ 146685 h 240982"/>
              <a:gd name="connsiteX4" fmla="*/ 100013 w 126682"/>
              <a:gd name="connsiteY4" fmla="*/ 240983 h 240982"/>
              <a:gd name="connsiteX5" fmla="*/ 126682 w 126682"/>
              <a:gd name="connsiteY5" fmla="*/ 214313 h 240982"/>
              <a:gd name="connsiteX6" fmla="*/ 38100 w 126682"/>
              <a:gd name="connsiteY6" fmla="*/ 125730 h 240982"/>
              <a:gd name="connsiteX7" fmla="*/ 38100 w 126682"/>
              <a:gd name="connsiteY7" fmla="*/ 0 h 240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682" h="240982">
                <a:moveTo>
                  <a:pt x="38100" y="0"/>
                </a:moveTo>
                <a:lnTo>
                  <a:pt x="0" y="0"/>
                </a:lnTo>
                <a:lnTo>
                  <a:pt x="0" y="133350"/>
                </a:lnTo>
                <a:cubicBezTo>
                  <a:pt x="0" y="138113"/>
                  <a:pt x="1905" y="142875"/>
                  <a:pt x="5715" y="146685"/>
                </a:cubicBezTo>
                <a:lnTo>
                  <a:pt x="100013" y="240983"/>
                </a:lnTo>
                <a:lnTo>
                  <a:pt x="126682" y="214313"/>
                </a:lnTo>
                <a:lnTo>
                  <a:pt x="38100" y="125730"/>
                </a:lnTo>
                <a:lnTo>
                  <a:pt x="38100" y="0"/>
                </a:lnTo>
                <a:close/>
              </a:path>
            </a:pathLst>
          </a:custGeom>
          <a:solidFill>
            <a:srgbClr val="0073A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80584D2-0227-EB05-8527-32C2AECB7BDD}"/>
              </a:ext>
            </a:extLst>
          </p:cNvPr>
          <p:cNvSpPr/>
          <p:nvPr/>
        </p:nvSpPr>
        <p:spPr>
          <a:xfrm>
            <a:off x="6507190" y="574717"/>
            <a:ext cx="648267" cy="742430"/>
          </a:xfrm>
          <a:custGeom>
            <a:avLst/>
            <a:gdLst>
              <a:gd name="connsiteX0" fmla="*/ 323559 w 648267"/>
              <a:gd name="connsiteY0" fmla="*/ 685800 h 742430"/>
              <a:gd name="connsiteX1" fmla="*/ 56859 w 648267"/>
              <a:gd name="connsiteY1" fmla="*/ 419100 h 742430"/>
              <a:gd name="connsiteX2" fmla="*/ 323559 w 648267"/>
              <a:gd name="connsiteY2" fmla="*/ 152400 h 742430"/>
              <a:gd name="connsiteX3" fmla="*/ 590259 w 648267"/>
              <a:gd name="connsiteY3" fmla="*/ 419100 h 742430"/>
              <a:gd name="connsiteX4" fmla="*/ 323559 w 648267"/>
              <a:gd name="connsiteY4" fmla="*/ 685800 h 742430"/>
              <a:gd name="connsiteX5" fmla="*/ 323559 w 648267"/>
              <a:gd name="connsiteY5" fmla="*/ 685800 h 742430"/>
              <a:gd name="connsiteX6" fmla="*/ 549301 w 648267"/>
              <a:gd name="connsiteY6" fmla="*/ 186690 h 742430"/>
              <a:gd name="connsiteX7" fmla="*/ 577876 w 648267"/>
              <a:gd name="connsiteY7" fmla="*/ 158115 h 742430"/>
              <a:gd name="connsiteX8" fmla="*/ 576924 w 648267"/>
              <a:gd name="connsiteY8" fmla="*/ 118110 h 742430"/>
              <a:gd name="connsiteX9" fmla="*/ 536919 w 648267"/>
              <a:gd name="connsiteY9" fmla="*/ 117157 h 742430"/>
              <a:gd name="connsiteX10" fmla="*/ 504534 w 648267"/>
              <a:gd name="connsiteY10" fmla="*/ 150495 h 742430"/>
              <a:gd name="connsiteX11" fmla="*/ 352134 w 648267"/>
              <a:gd name="connsiteY11" fmla="*/ 97155 h 742430"/>
              <a:gd name="connsiteX12" fmla="*/ 352134 w 648267"/>
              <a:gd name="connsiteY12" fmla="*/ 57150 h 742430"/>
              <a:gd name="connsiteX13" fmla="*/ 437859 w 648267"/>
              <a:gd name="connsiteY13" fmla="*/ 57150 h 742430"/>
              <a:gd name="connsiteX14" fmla="*/ 437859 w 648267"/>
              <a:gd name="connsiteY14" fmla="*/ 0 h 742430"/>
              <a:gd name="connsiteX15" fmla="*/ 209259 w 648267"/>
              <a:gd name="connsiteY15" fmla="*/ 0 h 742430"/>
              <a:gd name="connsiteX16" fmla="*/ 209259 w 648267"/>
              <a:gd name="connsiteY16" fmla="*/ 57150 h 742430"/>
              <a:gd name="connsiteX17" fmla="*/ 294984 w 648267"/>
              <a:gd name="connsiteY17" fmla="*/ 57150 h 742430"/>
              <a:gd name="connsiteX18" fmla="*/ 294984 w 648267"/>
              <a:gd name="connsiteY18" fmla="*/ 96203 h 742430"/>
              <a:gd name="connsiteX19" fmla="*/ 2566 w 648267"/>
              <a:gd name="connsiteY19" fmla="*/ 378143 h 742430"/>
              <a:gd name="connsiteX20" fmla="*/ 215926 w 648267"/>
              <a:gd name="connsiteY20" fmla="*/ 723900 h 742430"/>
              <a:gd name="connsiteX21" fmla="*/ 599784 w 648267"/>
              <a:gd name="connsiteY21" fmla="*/ 589598 h 742430"/>
              <a:gd name="connsiteX22" fmla="*/ 549301 w 648267"/>
              <a:gd name="connsiteY22" fmla="*/ 186690 h 742430"/>
              <a:gd name="connsiteX23" fmla="*/ 549301 w 648267"/>
              <a:gd name="connsiteY23" fmla="*/ 186690 h 742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48267" h="742430">
                <a:moveTo>
                  <a:pt x="323559" y="685800"/>
                </a:moveTo>
                <a:cubicBezTo>
                  <a:pt x="175921" y="685800"/>
                  <a:pt x="56859" y="566738"/>
                  <a:pt x="56859" y="419100"/>
                </a:cubicBezTo>
                <a:cubicBezTo>
                  <a:pt x="56859" y="271463"/>
                  <a:pt x="175921" y="152400"/>
                  <a:pt x="323559" y="152400"/>
                </a:cubicBezTo>
                <a:cubicBezTo>
                  <a:pt x="471196" y="152400"/>
                  <a:pt x="590259" y="271463"/>
                  <a:pt x="590259" y="419100"/>
                </a:cubicBezTo>
                <a:cubicBezTo>
                  <a:pt x="590259" y="566738"/>
                  <a:pt x="471196" y="685800"/>
                  <a:pt x="323559" y="685800"/>
                </a:cubicBezTo>
                <a:lnTo>
                  <a:pt x="323559" y="685800"/>
                </a:lnTo>
                <a:close/>
                <a:moveTo>
                  <a:pt x="549301" y="186690"/>
                </a:moveTo>
                <a:lnTo>
                  <a:pt x="577876" y="158115"/>
                </a:lnTo>
                <a:cubicBezTo>
                  <a:pt x="588354" y="146685"/>
                  <a:pt x="588354" y="129540"/>
                  <a:pt x="576924" y="118110"/>
                </a:cubicBezTo>
                <a:cubicBezTo>
                  <a:pt x="566446" y="107632"/>
                  <a:pt x="548349" y="106680"/>
                  <a:pt x="536919" y="117157"/>
                </a:cubicBezTo>
                <a:lnTo>
                  <a:pt x="504534" y="150495"/>
                </a:lnTo>
                <a:cubicBezTo>
                  <a:pt x="458814" y="120015"/>
                  <a:pt x="406426" y="100965"/>
                  <a:pt x="352134" y="97155"/>
                </a:cubicBezTo>
                <a:lnTo>
                  <a:pt x="352134" y="57150"/>
                </a:lnTo>
                <a:lnTo>
                  <a:pt x="437859" y="57150"/>
                </a:lnTo>
                <a:lnTo>
                  <a:pt x="437859" y="0"/>
                </a:lnTo>
                <a:lnTo>
                  <a:pt x="209259" y="0"/>
                </a:lnTo>
                <a:lnTo>
                  <a:pt x="209259" y="57150"/>
                </a:lnTo>
                <a:lnTo>
                  <a:pt x="294984" y="57150"/>
                </a:lnTo>
                <a:lnTo>
                  <a:pt x="294984" y="96203"/>
                </a:lnTo>
                <a:cubicBezTo>
                  <a:pt x="143536" y="109538"/>
                  <a:pt x="21616" y="226695"/>
                  <a:pt x="2566" y="378143"/>
                </a:cubicBezTo>
                <a:cubicBezTo>
                  <a:pt x="-16484" y="529590"/>
                  <a:pt x="72099" y="673418"/>
                  <a:pt x="215926" y="723900"/>
                </a:cubicBezTo>
                <a:cubicBezTo>
                  <a:pt x="359754" y="774383"/>
                  <a:pt x="518821" y="719138"/>
                  <a:pt x="599784" y="589598"/>
                </a:cubicBezTo>
                <a:cubicBezTo>
                  <a:pt x="680746" y="460058"/>
                  <a:pt x="657886" y="292418"/>
                  <a:pt x="549301" y="186690"/>
                </a:cubicBezTo>
                <a:lnTo>
                  <a:pt x="549301" y="186690"/>
                </a:lnTo>
                <a:close/>
              </a:path>
            </a:pathLst>
          </a:custGeom>
          <a:solidFill>
            <a:srgbClr val="0073A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F1BD86-1C8C-11C7-DC60-411AA434F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8962" y="1825625"/>
            <a:ext cx="2006703" cy="36768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77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83776-09B9-5BA7-69C4-444428D7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IF, ELSE IF, ELSE, THEN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6649B-45F7-364E-0DAF-872CBF249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965" y="1825627"/>
            <a:ext cx="7886700" cy="2304285"/>
          </a:xfrm>
        </p:spPr>
        <p:txBody>
          <a:bodyPr/>
          <a:lstStyle/>
          <a:p>
            <a:r>
              <a:rPr lang="en-US" dirty="0"/>
              <a:t>Write an expression with if statement(s) to calculate output, “p”</a:t>
            </a:r>
          </a:p>
          <a:p>
            <a:pPr lvl="1"/>
            <a:r>
              <a:rPr lang="en-US" dirty="0"/>
              <a:t>Avg </a:t>
            </a:r>
            <a:r>
              <a:rPr lang="en-US" dirty="0" err="1"/>
              <a:t>Precip</a:t>
            </a:r>
            <a:r>
              <a:rPr lang="en-US" dirty="0"/>
              <a:t> = 1 mm/d</a:t>
            </a:r>
          </a:p>
          <a:p>
            <a:pPr lvl="1"/>
            <a:r>
              <a:rPr lang="en-US" dirty="0"/>
              <a:t>Starting at simulation </a:t>
            </a:r>
            <a:r>
              <a:rPr lang="en-US" dirty="0" err="1"/>
              <a:t>Etime</a:t>
            </a:r>
            <a:r>
              <a:rPr lang="en-US" dirty="0"/>
              <a:t> 10 days, p = Avg </a:t>
            </a:r>
            <a:r>
              <a:rPr lang="en-US" dirty="0" err="1"/>
              <a:t>Precip</a:t>
            </a:r>
            <a:endParaRPr lang="en-US" dirty="0"/>
          </a:p>
          <a:p>
            <a:pPr lvl="1"/>
            <a:r>
              <a:rPr lang="en-US" dirty="0"/>
              <a:t>At </a:t>
            </a:r>
            <a:r>
              <a:rPr lang="en-US" dirty="0" err="1"/>
              <a:t>ETime</a:t>
            </a:r>
            <a:r>
              <a:rPr lang="en-US" dirty="0"/>
              <a:t> 15 days, p = Avg </a:t>
            </a:r>
            <a:r>
              <a:rPr lang="en-US" dirty="0" err="1"/>
              <a:t>Precip</a:t>
            </a:r>
            <a:r>
              <a:rPr lang="en-US" dirty="0"/>
              <a:t> * 2</a:t>
            </a:r>
          </a:p>
          <a:p>
            <a:pPr lvl="1"/>
            <a:r>
              <a:rPr lang="en-US" dirty="0"/>
              <a:t>At </a:t>
            </a:r>
            <a:r>
              <a:rPr lang="en-US" dirty="0" err="1"/>
              <a:t>ETime</a:t>
            </a:r>
            <a:r>
              <a:rPr lang="en-US" dirty="0"/>
              <a:t> 20 days, precipitation stops (p=0.0)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C8F11D-C525-C520-584A-61702DA36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64E1B6-F020-09E4-B743-1BE05CA2F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8264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Selector Element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User-friendly management of logical statements</a:t>
            </a:r>
          </a:p>
          <a:p>
            <a:r>
              <a:rPr lang="en-US" dirty="0"/>
              <a:t>Multiple “</a:t>
            </a:r>
            <a:r>
              <a:rPr lang="en-US" dirty="0">
                <a:solidFill>
                  <a:schemeClr val="accent2"/>
                </a:solidFill>
              </a:rPr>
              <a:t>Else </a:t>
            </a:r>
            <a:r>
              <a:rPr lang="en-US" dirty="0" err="1">
                <a:solidFill>
                  <a:schemeClr val="accent2"/>
                </a:solidFill>
              </a:rPr>
              <a:t>If”</a:t>
            </a:r>
            <a:r>
              <a:rPr lang="en-US" dirty="0" err="1"/>
              <a:t>s</a:t>
            </a:r>
            <a:r>
              <a:rPr lang="en-US" dirty="0">
                <a:solidFill>
                  <a:schemeClr val="accent2"/>
                </a:solidFill>
              </a:rPr>
              <a:t> </a:t>
            </a:r>
            <a:r>
              <a:rPr lang="en-US" dirty="0"/>
              <a:t>using a list</a:t>
            </a:r>
          </a:p>
          <a:p>
            <a:r>
              <a:rPr lang="en-US" dirty="0"/>
              <a:t>Evaluated sequentially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A005B1C-ADA5-49FE-A7CB-C083E7E0065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338474" y="1825624"/>
            <a:ext cx="4368249" cy="2980443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GoldSim Technology Group LLC, 2024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8A534D-E081-635E-39F1-AC0F13BA7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29</a:t>
            </a:fld>
            <a:endParaRPr lang="en-US" dirty="0"/>
          </a:p>
        </p:txBody>
      </p:sp>
      <p:grpSp>
        <p:nvGrpSpPr>
          <p:cNvPr id="31" name="Content Placeholder 28" descr="Decision chart outline">
            <a:extLst>
              <a:ext uri="{FF2B5EF4-FFF2-40B4-BE49-F238E27FC236}">
                <a16:creationId xmlns:a16="http://schemas.microsoft.com/office/drawing/2014/main" id="{4B06BD5C-70B5-C72D-79AF-618A55245250}"/>
              </a:ext>
            </a:extLst>
          </p:cNvPr>
          <p:cNvGrpSpPr/>
          <p:nvPr/>
        </p:nvGrpSpPr>
        <p:grpSpPr>
          <a:xfrm rot="16200000">
            <a:off x="1352185" y="3986531"/>
            <a:ext cx="1157831" cy="1357456"/>
            <a:chOff x="5809103" y="1992322"/>
            <a:chExt cx="1809866" cy="1952750"/>
          </a:xfrm>
          <a:solidFill>
            <a:srgbClr val="0073AF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66EC84D-92C3-FB30-9A59-06C4A1B58F27}"/>
                </a:ext>
              </a:extLst>
            </p:cNvPr>
            <p:cNvSpPr/>
            <p:nvPr/>
          </p:nvSpPr>
          <p:spPr>
            <a:xfrm>
              <a:off x="5809103" y="3611676"/>
              <a:ext cx="666792" cy="333396"/>
            </a:xfrm>
            <a:custGeom>
              <a:avLst/>
              <a:gdLst>
                <a:gd name="connsiteX0" fmla="*/ 0 w 666792"/>
                <a:gd name="connsiteY0" fmla="*/ 333396 h 333396"/>
                <a:gd name="connsiteX1" fmla="*/ 666793 w 666792"/>
                <a:gd name="connsiteY1" fmla="*/ 333396 h 333396"/>
                <a:gd name="connsiteX2" fmla="*/ 666793 w 666792"/>
                <a:gd name="connsiteY2" fmla="*/ 0 h 333396"/>
                <a:gd name="connsiteX3" fmla="*/ 0 w 666792"/>
                <a:gd name="connsiteY3" fmla="*/ 0 h 333396"/>
                <a:gd name="connsiteX4" fmla="*/ 47628 w 666792"/>
                <a:gd name="connsiteY4" fmla="*/ 47628 h 333396"/>
                <a:gd name="connsiteX5" fmla="*/ 619165 w 666792"/>
                <a:gd name="connsiteY5" fmla="*/ 47628 h 333396"/>
                <a:gd name="connsiteX6" fmla="*/ 619165 w 666792"/>
                <a:gd name="connsiteY6" fmla="*/ 285768 h 333396"/>
                <a:gd name="connsiteX7" fmla="*/ 47628 w 666792"/>
                <a:gd name="connsiteY7" fmla="*/ 285768 h 333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92" h="333396">
                  <a:moveTo>
                    <a:pt x="0" y="333396"/>
                  </a:moveTo>
                  <a:lnTo>
                    <a:pt x="666793" y="333396"/>
                  </a:lnTo>
                  <a:lnTo>
                    <a:pt x="666793" y="0"/>
                  </a:lnTo>
                  <a:lnTo>
                    <a:pt x="0" y="0"/>
                  </a:lnTo>
                  <a:close/>
                  <a:moveTo>
                    <a:pt x="47628" y="47628"/>
                  </a:moveTo>
                  <a:lnTo>
                    <a:pt x="619165" y="47628"/>
                  </a:lnTo>
                  <a:lnTo>
                    <a:pt x="619165" y="285768"/>
                  </a:lnTo>
                  <a:lnTo>
                    <a:pt x="47628" y="28576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BE3EAB8-1679-CE6E-AAD0-7956604BD58E}"/>
                </a:ext>
              </a:extLst>
            </p:cNvPr>
            <p:cNvSpPr/>
            <p:nvPr/>
          </p:nvSpPr>
          <p:spPr>
            <a:xfrm>
              <a:off x="6952176" y="3611676"/>
              <a:ext cx="666792" cy="333396"/>
            </a:xfrm>
            <a:custGeom>
              <a:avLst/>
              <a:gdLst>
                <a:gd name="connsiteX0" fmla="*/ 0 w 666792"/>
                <a:gd name="connsiteY0" fmla="*/ 0 h 333396"/>
                <a:gd name="connsiteX1" fmla="*/ 0 w 666792"/>
                <a:gd name="connsiteY1" fmla="*/ 333396 h 333396"/>
                <a:gd name="connsiteX2" fmla="*/ 666793 w 666792"/>
                <a:gd name="connsiteY2" fmla="*/ 333396 h 333396"/>
                <a:gd name="connsiteX3" fmla="*/ 666793 w 666792"/>
                <a:gd name="connsiteY3" fmla="*/ 0 h 333396"/>
                <a:gd name="connsiteX4" fmla="*/ 619165 w 666792"/>
                <a:gd name="connsiteY4" fmla="*/ 285768 h 333396"/>
                <a:gd name="connsiteX5" fmla="*/ 47628 w 666792"/>
                <a:gd name="connsiteY5" fmla="*/ 285768 h 333396"/>
                <a:gd name="connsiteX6" fmla="*/ 47628 w 666792"/>
                <a:gd name="connsiteY6" fmla="*/ 47628 h 333396"/>
                <a:gd name="connsiteX7" fmla="*/ 619165 w 666792"/>
                <a:gd name="connsiteY7" fmla="*/ 47628 h 333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66792" h="333396">
                  <a:moveTo>
                    <a:pt x="0" y="0"/>
                  </a:moveTo>
                  <a:lnTo>
                    <a:pt x="0" y="333396"/>
                  </a:lnTo>
                  <a:lnTo>
                    <a:pt x="666793" y="333396"/>
                  </a:lnTo>
                  <a:lnTo>
                    <a:pt x="666793" y="0"/>
                  </a:lnTo>
                  <a:close/>
                  <a:moveTo>
                    <a:pt x="619165" y="285768"/>
                  </a:moveTo>
                  <a:lnTo>
                    <a:pt x="47628" y="285768"/>
                  </a:lnTo>
                  <a:lnTo>
                    <a:pt x="47628" y="47628"/>
                  </a:lnTo>
                  <a:lnTo>
                    <a:pt x="619165" y="4762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50AB3FDA-8EAF-05B9-F54C-1026A6E40984}"/>
                </a:ext>
              </a:extLst>
            </p:cNvPr>
            <p:cNvSpPr/>
            <p:nvPr/>
          </p:nvSpPr>
          <p:spPr>
            <a:xfrm>
              <a:off x="5976093" y="2792140"/>
              <a:ext cx="1475885" cy="771903"/>
            </a:xfrm>
            <a:custGeom>
              <a:avLst/>
              <a:gdLst>
                <a:gd name="connsiteX0" fmla="*/ 962128 w 1475885"/>
                <a:gd name="connsiteY0" fmla="*/ 271813 h 771903"/>
                <a:gd name="connsiteX1" fmla="*/ 1285665 w 1475885"/>
                <a:gd name="connsiteY1" fmla="*/ 271813 h 771903"/>
                <a:gd name="connsiteX2" fmla="*/ 1285665 w 1475885"/>
                <a:gd name="connsiteY2" fmla="*/ 690035 h 771903"/>
                <a:gd name="connsiteX3" fmla="*/ 1285261 w 1475885"/>
                <a:gd name="connsiteY3" fmla="*/ 690202 h 771903"/>
                <a:gd name="connsiteX4" fmla="*/ 1183432 w 1475885"/>
                <a:gd name="connsiteY4" fmla="*/ 588373 h 771903"/>
                <a:gd name="connsiteX5" fmla="*/ 1149759 w 1475885"/>
                <a:gd name="connsiteY5" fmla="*/ 588959 h 771903"/>
                <a:gd name="connsiteX6" fmla="*/ 1149759 w 1475885"/>
                <a:gd name="connsiteY6" fmla="*/ 622046 h 771903"/>
                <a:gd name="connsiteX7" fmla="*/ 1292643 w 1475885"/>
                <a:gd name="connsiteY7" fmla="*/ 764931 h 771903"/>
                <a:gd name="connsiteX8" fmla="*/ 1326316 w 1475885"/>
                <a:gd name="connsiteY8" fmla="*/ 764931 h 771903"/>
                <a:gd name="connsiteX9" fmla="*/ 1469200 w 1475885"/>
                <a:gd name="connsiteY9" fmla="*/ 622046 h 771903"/>
                <a:gd name="connsiteX10" fmla="*/ 1468614 w 1475885"/>
                <a:gd name="connsiteY10" fmla="*/ 588373 h 771903"/>
                <a:gd name="connsiteX11" fmla="*/ 1435527 w 1475885"/>
                <a:gd name="connsiteY11" fmla="*/ 588373 h 771903"/>
                <a:gd name="connsiteX12" fmla="*/ 1333698 w 1475885"/>
                <a:gd name="connsiteY12" fmla="*/ 690202 h 771903"/>
                <a:gd name="connsiteX13" fmla="*/ 1333294 w 1475885"/>
                <a:gd name="connsiteY13" fmla="*/ 690035 h 771903"/>
                <a:gd name="connsiteX14" fmla="*/ 1333294 w 1475885"/>
                <a:gd name="connsiteY14" fmla="*/ 224185 h 771903"/>
                <a:gd name="connsiteX15" fmla="*/ 962128 w 1475885"/>
                <a:gd name="connsiteY15" fmla="*/ 224185 h 771903"/>
                <a:gd name="connsiteX16" fmla="*/ 737943 w 1475885"/>
                <a:gd name="connsiteY16" fmla="*/ 0 h 771903"/>
                <a:gd name="connsiteX17" fmla="*/ 513757 w 1475885"/>
                <a:gd name="connsiteY17" fmla="*/ 224185 h 771903"/>
                <a:gd name="connsiteX18" fmla="*/ 142592 w 1475885"/>
                <a:gd name="connsiteY18" fmla="*/ 224185 h 771903"/>
                <a:gd name="connsiteX19" fmla="*/ 142592 w 1475885"/>
                <a:gd name="connsiteY19" fmla="*/ 690035 h 771903"/>
                <a:gd name="connsiteX20" fmla="*/ 142187 w 1475885"/>
                <a:gd name="connsiteY20" fmla="*/ 690202 h 771903"/>
                <a:gd name="connsiteX21" fmla="*/ 40358 w 1475885"/>
                <a:gd name="connsiteY21" fmla="*/ 588373 h 771903"/>
                <a:gd name="connsiteX22" fmla="*/ 6685 w 1475885"/>
                <a:gd name="connsiteY22" fmla="*/ 588959 h 771903"/>
                <a:gd name="connsiteX23" fmla="*/ 6685 w 1475885"/>
                <a:gd name="connsiteY23" fmla="*/ 622046 h 771903"/>
                <a:gd name="connsiteX24" fmla="*/ 149569 w 1475885"/>
                <a:gd name="connsiteY24" fmla="*/ 764931 h 771903"/>
                <a:gd name="connsiteX25" fmla="*/ 183242 w 1475885"/>
                <a:gd name="connsiteY25" fmla="*/ 764931 h 771903"/>
                <a:gd name="connsiteX26" fmla="*/ 326127 w 1475885"/>
                <a:gd name="connsiteY26" fmla="*/ 622046 h 771903"/>
                <a:gd name="connsiteX27" fmla="*/ 326712 w 1475885"/>
                <a:gd name="connsiteY27" fmla="*/ 588373 h 771903"/>
                <a:gd name="connsiteX28" fmla="*/ 293039 w 1475885"/>
                <a:gd name="connsiteY28" fmla="*/ 587788 h 771903"/>
                <a:gd name="connsiteX29" fmla="*/ 292454 w 1475885"/>
                <a:gd name="connsiteY29" fmla="*/ 588373 h 771903"/>
                <a:gd name="connsiteX30" fmla="*/ 190625 w 1475885"/>
                <a:gd name="connsiteY30" fmla="*/ 690202 h 771903"/>
                <a:gd name="connsiteX31" fmla="*/ 190220 w 1475885"/>
                <a:gd name="connsiteY31" fmla="*/ 690035 h 771903"/>
                <a:gd name="connsiteX32" fmla="*/ 190220 w 1475885"/>
                <a:gd name="connsiteY32" fmla="*/ 271813 h 771903"/>
                <a:gd name="connsiteX33" fmla="*/ 513757 w 1475885"/>
                <a:gd name="connsiteY33" fmla="*/ 271813 h 771903"/>
                <a:gd name="connsiteX34" fmla="*/ 737943 w 1475885"/>
                <a:gd name="connsiteY34" fmla="*/ 495999 h 771903"/>
                <a:gd name="connsiteX35" fmla="*/ 737943 w 1475885"/>
                <a:gd name="connsiteY35" fmla="*/ 67346 h 771903"/>
                <a:gd name="connsiteX36" fmla="*/ 918596 w 1475885"/>
                <a:gd name="connsiteY36" fmla="*/ 247999 h 771903"/>
                <a:gd name="connsiteX37" fmla="*/ 737943 w 1475885"/>
                <a:gd name="connsiteY37" fmla="*/ 428653 h 771903"/>
                <a:gd name="connsiteX38" fmla="*/ 557289 w 1475885"/>
                <a:gd name="connsiteY38" fmla="*/ 247999 h 77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475885" h="771903">
                  <a:moveTo>
                    <a:pt x="962128" y="271813"/>
                  </a:moveTo>
                  <a:lnTo>
                    <a:pt x="1285665" y="271813"/>
                  </a:lnTo>
                  <a:lnTo>
                    <a:pt x="1285665" y="690035"/>
                  </a:lnTo>
                  <a:cubicBezTo>
                    <a:pt x="1285665" y="690345"/>
                    <a:pt x="1285475" y="690417"/>
                    <a:pt x="1285261" y="690202"/>
                  </a:cubicBezTo>
                  <a:lnTo>
                    <a:pt x="1183432" y="588373"/>
                  </a:lnTo>
                  <a:cubicBezTo>
                    <a:pt x="1173970" y="579236"/>
                    <a:pt x="1158896" y="579498"/>
                    <a:pt x="1149759" y="588959"/>
                  </a:cubicBezTo>
                  <a:cubicBezTo>
                    <a:pt x="1140845" y="598187"/>
                    <a:pt x="1140845" y="612819"/>
                    <a:pt x="1149759" y="622046"/>
                  </a:cubicBezTo>
                  <a:lnTo>
                    <a:pt x="1292643" y="764931"/>
                  </a:lnTo>
                  <a:cubicBezTo>
                    <a:pt x="1301942" y="774227"/>
                    <a:pt x="1317017" y="774227"/>
                    <a:pt x="1326316" y="764931"/>
                  </a:cubicBezTo>
                  <a:lnTo>
                    <a:pt x="1469200" y="622046"/>
                  </a:lnTo>
                  <a:cubicBezTo>
                    <a:pt x="1478338" y="612585"/>
                    <a:pt x="1478076" y="597511"/>
                    <a:pt x="1468614" y="588373"/>
                  </a:cubicBezTo>
                  <a:cubicBezTo>
                    <a:pt x="1459386" y="579460"/>
                    <a:pt x="1444755" y="579460"/>
                    <a:pt x="1435527" y="588373"/>
                  </a:cubicBezTo>
                  <a:lnTo>
                    <a:pt x="1333698" y="690202"/>
                  </a:lnTo>
                  <a:cubicBezTo>
                    <a:pt x="1333484" y="690417"/>
                    <a:pt x="1333294" y="690345"/>
                    <a:pt x="1333294" y="690035"/>
                  </a:cubicBezTo>
                  <a:lnTo>
                    <a:pt x="1333294" y="224185"/>
                  </a:lnTo>
                  <a:lnTo>
                    <a:pt x="962128" y="224185"/>
                  </a:lnTo>
                  <a:lnTo>
                    <a:pt x="737943" y="0"/>
                  </a:lnTo>
                  <a:lnTo>
                    <a:pt x="513757" y="224185"/>
                  </a:lnTo>
                  <a:lnTo>
                    <a:pt x="142592" y="224185"/>
                  </a:lnTo>
                  <a:lnTo>
                    <a:pt x="142592" y="690035"/>
                  </a:lnTo>
                  <a:cubicBezTo>
                    <a:pt x="142592" y="690345"/>
                    <a:pt x="142401" y="690417"/>
                    <a:pt x="142187" y="690202"/>
                  </a:cubicBezTo>
                  <a:lnTo>
                    <a:pt x="40358" y="588373"/>
                  </a:lnTo>
                  <a:cubicBezTo>
                    <a:pt x="30897" y="579236"/>
                    <a:pt x="15823" y="579498"/>
                    <a:pt x="6685" y="588959"/>
                  </a:cubicBezTo>
                  <a:cubicBezTo>
                    <a:pt x="-2228" y="598187"/>
                    <a:pt x="-2228" y="612819"/>
                    <a:pt x="6685" y="622046"/>
                  </a:cubicBezTo>
                  <a:lnTo>
                    <a:pt x="149569" y="764931"/>
                  </a:lnTo>
                  <a:cubicBezTo>
                    <a:pt x="158869" y="774227"/>
                    <a:pt x="173943" y="774227"/>
                    <a:pt x="183242" y="764931"/>
                  </a:cubicBezTo>
                  <a:lnTo>
                    <a:pt x="326127" y="622046"/>
                  </a:lnTo>
                  <a:cubicBezTo>
                    <a:pt x="335588" y="612909"/>
                    <a:pt x="335850" y="597835"/>
                    <a:pt x="326712" y="588373"/>
                  </a:cubicBezTo>
                  <a:cubicBezTo>
                    <a:pt x="317575" y="578912"/>
                    <a:pt x="302498" y="578650"/>
                    <a:pt x="293039" y="587788"/>
                  </a:cubicBezTo>
                  <a:cubicBezTo>
                    <a:pt x="292839" y="587980"/>
                    <a:pt x="292646" y="588176"/>
                    <a:pt x="292454" y="588373"/>
                  </a:cubicBezTo>
                  <a:lnTo>
                    <a:pt x="190625" y="690202"/>
                  </a:lnTo>
                  <a:cubicBezTo>
                    <a:pt x="190410" y="690417"/>
                    <a:pt x="190220" y="690345"/>
                    <a:pt x="190220" y="690035"/>
                  </a:cubicBezTo>
                  <a:lnTo>
                    <a:pt x="190220" y="271813"/>
                  </a:lnTo>
                  <a:lnTo>
                    <a:pt x="513757" y="271813"/>
                  </a:lnTo>
                  <a:lnTo>
                    <a:pt x="737943" y="495999"/>
                  </a:lnTo>
                  <a:close/>
                  <a:moveTo>
                    <a:pt x="737943" y="67346"/>
                  </a:moveTo>
                  <a:lnTo>
                    <a:pt x="918596" y="247999"/>
                  </a:lnTo>
                  <a:lnTo>
                    <a:pt x="737943" y="428653"/>
                  </a:lnTo>
                  <a:lnTo>
                    <a:pt x="557289" y="247999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E559E54-4DAF-5C7B-D115-73BC31F93F31}"/>
                </a:ext>
              </a:extLst>
            </p:cNvPr>
            <p:cNvSpPr/>
            <p:nvPr/>
          </p:nvSpPr>
          <p:spPr>
            <a:xfrm>
              <a:off x="6380640" y="1992322"/>
              <a:ext cx="666792" cy="751923"/>
            </a:xfrm>
            <a:custGeom>
              <a:avLst/>
              <a:gdLst>
                <a:gd name="connsiteX0" fmla="*/ 309582 w 666792"/>
                <a:gd name="connsiteY0" fmla="*/ 670055 h 751923"/>
                <a:gd name="connsiteX1" fmla="*/ 309178 w 666792"/>
                <a:gd name="connsiteY1" fmla="*/ 670222 h 751923"/>
                <a:gd name="connsiteX2" fmla="*/ 207349 w 666792"/>
                <a:gd name="connsiteY2" fmla="*/ 568393 h 751923"/>
                <a:gd name="connsiteX3" fmla="*/ 173676 w 666792"/>
                <a:gd name="connsiteY3" fmla="*/ 567807 h 751923"/>
                <a:gd name="connsiteX4" fmla="*/ 173090 w 666792"/>
                <a:gd name="connsiteY4" fmla="*/ 601481 h 751923"/>
                <a:gd name="connsiteX5" fmla="*/ 173676 w 666792"/>
                <a:gd name="connsiteY5" fmla="*/ 602066 h 751923"/>
                <a:gd name="connsiteX6" fmla="*/ 316560 w 666792"/>
                <a:gd name="connsiteY6" fmla="*/ 744951 h 751923"/>
                <a:gd name="connsiteX7" fmla="*/ 350233 w 666792"/>
                <a:gd name="connsiteY7" fmla="*/ 744951 h 751923"/>
                <a:gd name="connsiteX8" fmla="*/ 493117 w 666792"/>
                <a:gd name="connsiteY8" fmla="*/ 602066 h 751923"/>
                <a:gd name="connsiteX9" fmla="*/ 493703 w 666792"/>
                <a:gd name="connsiteY9" fmla="*/ 568393 h 751923"/>
                <a:gd name="connsiteX10" fmla="*/ 460030 w 666792"/>
                <a:gd name="connsiteY10" fmla="*/ 567807 h 751923"/>
                <a:gd name="connsiteX11" fmla="*/ 459444 w 666792"/>
                <a:gd name="connsiteY11" fmla="*/ 568393 h 751923"/>
                <a:gd name="connsiteX12" fmla="*/ 357615 w 666792"/>
                <a:gd name="connsiteY12" fmla="*/ 670222 h 751923"/>
                <a:gd name="connsiteX13" fmla="*/ 357210 w 666792"/>
                <a:gd name="connsiteY13" fmla="*/ 670055 h 751923"/>
                <a:gd name="connsiteX14" fmla="*/ 357210 w 666792"/>
                <a:gd name="connsiteY14" fmla="*/ 333396 h 751923"/>
                <a:gd name="connsiteX15" fmla="*/ 666793 w 666792"/>
                <a:gd name="connsiteY15" fmla="*/ 333396 h 751923"/>
                <a:gd name="connsiteX16" fmla="*/ 666793 w 666792"/>
                <a:gd name="connsiteY16" fmla="*/ 0 h 751923"/>
                <a:gd name="connsiteX17" fmla="*/ 0 w 666792"/>
                <a:gd name="connsiteY17" fmla="*/ 0 h 751923"/>
                <a:gd name="connsiteX18" fmla="*/ 0 w 666792"/>
                <a:gd name="connsiteY18" fmla="*/ 333396 h 751923"/>
                <a:gd name="connsiteX19" fmla="*/ 309582 w 666792"/>
                <a:gd name="connsiteY19" fmla="*/ 333396 h 751923"/>
                <a:gd name="connsiteX20" fmla="*/ 47628 w 666792"/>
                <a:gd name="connsiteY20" fmla="*/ 47628 h 751923"/>
                <a:gd name="connsiteX21" fmla="*/ 619165 w 666792"/>
                <a:gd name="connsiteY21" fmla="*/ 47628 h 751923"/>
                <a:gd name="connsiteX22" fmla="*/ 619165 w 666792"/>
                <a:gd name="connsiteY22" fmla="*/ 285768 h 751923"/>
                <a:gd name="connsiteX23" fmla="*/ 47628 w 666792"/>
                <a:gd name="connsiteY23" fmla="*/ 285768 h 751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6792" h="751923">
                  <a:moveTo>
                    <a:pt x="309582" y="670055"/>
                  </a:moveTo>
                  <a:cubicBezTo>
                    <a:pt x="309582" y="670365"/>
                    <a:pt x="309392" y="670436"/>
                    <a:pt x="309178" y="670222"/>
                  </a:cubicBezTo>
                  <a:lnTo>
                    <a:pt x="207349" y="568393"/>
                  </a:lnTo>
                  <a:cubicBezTo>
                    <a:pt x="198211" y="558932"/>
                    <a:pt x="183137" y="558670"/>
                    <a:pt x="173676" y="567807"/>
                  </a:cubicBezTo>
                  <a:cubicBezTo>
                    <a:pt x="164214" y="576945"/>
                    <a:pt x="163952" y="592022"/>
                    <a:pt x="173090" y="601481"/>
                  </a:cubicBezTo>
                  <a:cubicBezTo>
                    <a:pt x="173283" y="601681"/>
                    <a:pt x="173478" y="601876"/>
                    <a:pt x="173676" y="602066"/>
                  </a:cubicBezTo>
                  <a:lnTo>
                    <a:pt x="316560" y="744951"/>
                  </a:lnTo>
                  <a:cubicBezTo>
                    <a:pt x="325859" y="754248"/>
                    <a:pt x="340934" y="754248"/>
                    <a:pt x="350233" y="744951"/>
                  </a:cubicBezTo>
                  <a:lnTo>
                    <a:pt x="493117" y="602066"/>
                  </a:lnTo>
                  <a:cubicBezTo>
                    <a:pt x="502579" y="592929"/>
                    <a:pt x="502840" y="577855"/>
                    <a:pt x="493703" y="568393"/>
                  </a:cubicBezTo>
                  <a:cubicBezTo>
                    <a:pt x="484566" y="558934"/>
                    <a:pt x="469489" y="558670"/>
                    <a:pt x="460030" y="567807"/>
                  </a:cubicBezTo>
                  <a:cubicBezTo>
                    <a:pt x="459830" y="568000"/>
                    <a:pt x="459635" y="568196"/>
                    <a:pt x="459444" y="568393"/>
                  </a:cubicBezTo>
                  <a:lnTo>
                    <a:pt x="357615" y="670222"/>
                  </a:lnTo>
                  <a:cubicBezTo>
                    <a:pt x="357401" y="670436"/>
                    <a:pt x="357210" y="670365"/>
                    <a:pt x="357210" y="670055"/>
                  </a:cubicBezTo>
                  <a:lnTo>
                    <a:pt x="357210" y="333396"/>
                  </a:lnTo>
                  <a:lnTo>
                    <a:pt x="666793" y="333396"/>
                  </a:lnTo>
                  <a:lnTo>
                    <a:pt x="666793" y="0"/>
                  </a:lnTo>
                  <a:lnTo>
                    <a:pt x="0" y="0"/>
                  </a:lnTo>
                  <a:lnTo>
                    <a:pt x="0" y="333396"/>
                  </a:lnTo>
                  <a:lnTo>
                    <a:pt x="309582" y="333396"/>
                  </a:lnTo>
                  <a:close/>
                  <a:moveTo>
                    <a:pt x="47628" y="47628"/>
                  </a:moveTo>
                  <a:lnTo>
                    <a:pt x="619165" y="47628"/>
                  </a:lnTo>
                  <a:lnTo>
                    <a:pt x="619165" y="285768"/>
                  </a:lnTo>
                  <a:lnTo>
                    <a:pt x="47628" y="285768"/>
                  </a:lnTo>
                  <a:close/>
                </a:path>
              </a:pathLst>
            </a:custGeom>
            <a:grpFill/>
            <a:ln w="23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oup 4">
            <a:extLst>
              <a:ext uri="{FF2B5EF4-FFF2-40B4-BE49-F238E27FC236}">
                <a16:creationId xmlns:a16="http://schemas.microsoft.com/office/drawing/2014/main" id="{66DB37F9-89BE-4548-BF04-D097997D68E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159570" y="690469"/>
            <a:ext cx="440531" cy="581025"/>
            <a:chOff x="3761" y="886"/>
            <a:chExt cx="370" cy="488"/>
          </a:xfrm>
        </p:grpSpPr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A09F13BF-2561-42A4-9ADD-CECC83EACE3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761" y="886"/>
              <a:ext cx="36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2" name="Group 17">
              <a:extLst>
                <a:ext uri="{FF2B5EF4-FFF2-40B4-BE49-F238E27FC236}">
                  <a16:creationId xmlns:a16="http://schemas.microsoft.com/office/drawing/2014/main" id="{68602E44-077E-4808-9D1F-E869CE4298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7" y="890"/>
              <a:ext cx="354" cy="353"/>
              <a:chOff x="3767" y="890"/>
              <a:chExt cx="354" cy="353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633510B8-8D76-4D09-9C6A-FEF344BC8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4" y="897"/>
                <a:ext cx="339" cy="338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DAE3F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FC62F26F-0F5A-4BC7-8F59-1381F5CAAA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67" y="890"/>
                <a:ext cx="354" cy="353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91ABD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6" name="Freeform 7">
                <a:extLst>
                  <a:ext uri="{FF2B5EF4-FFF2-40B4-BE49-F238E27FC236}">
                    <a16:creationId xmlns:a16="http://schemas.microsoft.com/office/drawing/2014/main" id="{B8CC72A3-A5EA-457D-99BB-A376949B07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0" y="996"/>
                <a:ext cx="114" cy="119"/>
              </a:xfrm>
              <a:custGeom>
                <a:avLst/>
                <a:gdLst>
                  <a:gd name="T0" fmla="*/ 314 w 314"/>
                  <a:gd name="T1" fmla="*/ 221 h 328"/>
                  <a:gd name="T2" fmla="*/ 186 w 314"/>
                  <a:gd name="T3" fmla="*/ 0 h 328"/>
                  <a:gd name="T4" fmla="*/ 0 w 314"/>
                  <a:gd name="T5" fmla="*/ 328 h 328"/>
                  <a:gd name="T6" fmla="*/ 256 w 314"/>
                  <a:gd name="T7" fmla="*/ 328 h 328"/>
                  <a:gd name="T8" fmla="*/ 314 w 314"/>
                  <a:gd name="T9" fmla="*/ 221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28">
                    <a:moveTo>
                      <a:pt x="314" y="221"/>
                    </a:moveTo>
                    <a:lnTo>
                      <a:pt x="186" y="0"/>
                    </a:lnTo>
                    <a:cubicBezTo>
                      <a:pt x="76" y="67"/>
                      <a:pt x="0" y="189"/>
                      <a:pt x="0" y="328"/>
                    </a:cubicBezTo>
                    <a:lnTo>
                      <a:pt x="256" y="328"/>
                    </a:lnTo>
                    <a:cubicBezTo>
                      <a:pt x="257" y="284"/>
                      <a:pt x="281" y="244"/>
                      <a:pt x="314" y="221"/>
                    </a:cubicBez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7" name="Freeform 8">
                <a:extLst>
                  <a:ext uri="{FF2B5EF4-FFF2-40B4-BE49-F238E27FC236}">
                    <a16:creationId xmlns:a16="http://schemas.microsoft.com/office/drawing/2014/main" id="{A8846B1B-1D13-45B7-92EA-BA9F04C3E0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4" y="975"/>
                <a:ext cx="134" cy="97"/>
              </a:xfrm>
              <a:custGeom>
                <a:avLst/>
                <a:gdLst>
                  <a:gd name="T0" fmla="*/ 184 w 368"/>
                  <a:gd name="T1" fmla="*/ 0 h 268"/>
                  <a:gd name="T2" fmla="*/ 0 w 368"/>
                  <a:gd name="T3" fmla="*/ 46 h 268"/>
                  <a:gd name="T4" fmla="*/ 128 w 368"/>
                  <a:gd name="T5" fmla="*/ 268 h 268"/>
                  <a:gd name="T6" fmla="*/ 184 w 368"/>
                  <a:gd name="T7" fmla="*/ 255 h 268"/>
                  <a:gd name="T8" fmla="*/ 240 w 368"/>
                  <a:gd name="T9" fmla="*/ 268 h 268"/>
                  <a:gd name="T10" fmla="*/ 368 w 368"/>
                  <a:gd name="T11" fmla="*/ 46 h 268"/>
                  <a:gd name="T12" fmla="*/ 184 w 368"/>
                  <a:gd name="T13" fmla="*/ 0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8" h="268">
                    <a:moveTo>
                      <a:pt x="184" y="0"/>
                    </a:moveTo>
                    <a:cubicBezTo>
                      <a:pt x="116" y="0"/>
                      <a:pt x="53" y="17"/>
                      <a:pt x="0" y="46"/>
                    </a:cubicBezTo>
                    <a:lnTo>
                      <a:pt x="128" y="268"/>
                    </a:lnTo>
                    <a:cubicBezTo>
                      <a:pt x="145" y="261"/>
                      <a:pt x="164" y="255"/>
                      <a:pt x="184" y="255"/>
                    </a:cubicBezTo>
                    <a:cubicBezTo>
                      <a:pt x="203" y="255"/>
                      <a:pt x="222" y="258"/>
                      <a:pt x="240" y="268"/>
                    </a:cubicBezTo>
                    <a:lnTo>
                      <a:pt x="368" y="46"/>
                    </a:lnTo>
                    <a:cubicBezTo>
                      <a:pt x="314" y="17"/>
                      <a:pt x="251" y="0"/>
                      <a:pt x="184" y="0"/>
                    </a:cubicBez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8" name="Freeform 9">
                <a:extLst>
                  <a:ext uri="{FF2B5EF4-FFF2-40B4-BE49-F238E27FC236}">
                    <a16:creationId xmlns:a16="http://schemas.microsoft.com/office/drawing/2014/main" id="{817D36BE-768E-4706-AE61-6645727E4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996"/>
                <a:ext cx="114" cy="118"/>
              </a:xfrm>
              <a:custGeom>
                <a:avLst/>
                <a:gdLst>
                  <a:gd name="T0" fmla="*/ 128 w 314"/>
                  <a:gd name="T1" fmla="*/ 0 h 326"/>
                  <a:gd name="T2" fmla="*/ 0 w 314"/>
                  <a:gd name="T3" fmla="*/ 221 h 326"/>
                  <a:gd name="T4" fmla="*/ 58 w 314"/>
                  <a:gd name="T5" fmla="*/ 326 h 326"/>
                  <a:gd name="T6" fmla="*/ 314 w 314"/>
                  <a:gd name="T7" fmla="*/ 326 h 326"/>
                  <a:gd name="T8" fmla="*/ 128 w 314"/>
                  <a:gd name="T9" fmla="*/ 0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26">
                    <a:moveTo>
                      <a:pt x="128" y="0"/>
                    </a:moveTo>
                    <a:lnTo>
                      <a:pt x="0" y="221"/>
                    </a:lnTo>
                    <a:cubicBezTo>
                      <a:pt x="35" y="244"/>
                      <a:pt x="58" y="281"/>
                      <a:pt x="58" y="326"/>
                    </a:cubicBezTo>
                    <a:lnTo>
                      <a:pt x="314" y="326"/>
                    </a:lnTo>
                    <a:cubicBezTo>
                      <a:pt x="314" y="189"/>
                      <a:pt x="239" y="67"/>
                      <a:pt x="128" y="0"/>
                    </a:cubicBez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9" name="Freeform 10">
                <a:extLst>
                  <a:ext uri="{FF2B5EF4-FFF2-40B4-BE49-F238E27FC236}">
                    <a16:creationId xmlns:a16="http://schemas.microsoft.com/office/drawing/2014/main" id="{0EF4E351-74CA-4A31-BA64-D7548D2106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22" y="1072"/>
                <a:ext cx="110" cy="72"/>
              </a:xfrm>
              <a:custGeom>
                <a:avLst/>
                <a:gdLst>
                  <a:gd name="T0" fmla="*/ 113 w 303"/>
                  <a:gd name="T1" fmla="*/ 181 h 200"/>
                  <a:gd name="T2" fmla="*/ 19 w 303"/>
                  <a:gd name="T3" fmla="*/ 152 h 200"/>
                  <a:gd name="T4" fmla="*/ 48 w 303"/>
                  <a:gd name="T5" fmla="*/ 58 h 200"/>
                  <a:gd name="T6" fmla="*/ 303 w 303"/>
                  <a:gd name="T7" fmla="*/ 0 h 200"/>
                  <a:gd name="T8" fmla="*/ 113 w 303"/>
                  <a:gd name="T9" fmla="*/ 181 h 200"/>
                  <a:gd name="T10" fmla="*/ 106 w 303"/>
                  <a:gd name="T11" fmla="*/ 106 h 200"/>
                  <a:gd name="T12" fmla="*/ 70 w 303"/>
                  <a:gd name="T13" fmla="*/ 94 h 200"/>
                  <a:gd name="T14" fmla="*/ 58 w 303"/>
                  <a:gd name="T15" fmla="*/ 131 h 200"/>
                  <a:gd name="T16" fmla="*/ 94 w 303"/>
                  <a:gd name="T17" fmla="*/ 142 h 200"/>
                  <a:gd name="T18" fmla="*/ 106 w 303"/>
                  <a:gd name="T19" fmla="*/ 10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3" h="200">
                    <a:moveTo>
                      <a:pt x="113" y="181"/>
                    </a:moveTo>
                    <a:cubicBezTo>
                      <a:pt x="78" y="200"/>
                      <a:pt x="36" y="187"/>
                      <a:pt x="19" y="152"/>
                    </a:cubicBezTo>
                    <a:cubicBezTo>
                      <a:pt x="0" y="117"/>
                      <a:pt x="13" y="75"/>
                      <a:pt x="48" y="58"/>
                    </a:cubicBezTo>
                    <a:cubicBezTo>
                      <a:pt x="83" y="38"/>
                      <a:pt x="303" y="0"/>
                      <a:pt x="303" y="0"/>
                    </a:cubicBezTo>
                    <a:cubicBezTo>
                      <a:pt x="303" y="0"/>
                      <a:pt x="148" y="162"/>
                      <a:pt x="113" y="181"/>
                    </a:cubicBezTo>
                    <a:close/>
                    <a:moveTo>
                      <a:pt x="106" y="106"/>
                    </a:moveTo>
                    <a:cubicBezTo>
                      <a:pt x="99" y="93"/>
                      <a:pt x="83" y="88"/>
                      <a:pt x="70" y="94"/>
                    </a:cubicBezTo>
                    <a:cubicBezTo>
                      <a:pt x="55" y="101"/>
                      <a:pt x="52" y="117"/>
                      <a:pt x="58" y="131"/>
                    </a:cubicBezTo>
                    <a:cubicBezTo>
                      <a:pt x="65" y="145"/>
                      <a:pt x="81" y="148"/>
                      <a:pt x="94" y="142"/>
                    </a:cubicBezTo>
                    <a:cubicBezTo>
                      <a:pt x="108" y="136"/>
                      <a:pt x="112" y="119"/>
                      <a:pt x="106" y="106"/>
                    </a:cubicBez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0" name="Freeform 11">
                <a:extLst>
                  <a:ext uri="{FF2B5EF4-FFF2-40B4-BE49-F238E27FC236}">
                    <a16:creationId xmlns:a16="http://schemas.microsoft.com/office/drawing/2014/main" id="{87847870-B985-4452-A116-F0AC18141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0" y="1127"/>
                <a:ext cx="302" cy="39"/>
              </a:xfrm>
              <a:custGeom>
                <a:avLst/>
                <a:gdLst>
                  <a:gd name="T0" fmla="*/ 413 w 827"/>
                  <a:gd name="T1" fmla="*/ 107 h 107"/>
                  <a:gd name="T2" fmla="*/ 282 w 827"/>
                  <a:gd name="T3" fmla="*/ 19 h 107"/>
                  <a:gd name="T4" fmla="*/ 0 w 827"/>
                  <a:gd name="T5" fmla="*/ 19 h 107"/>
                  <a:gd name="T6" fmla="*/ 0 w 827"/>
                  <a:gd name="T7" fmla="*/ 0 h 107"/>
                  <a:gd name="T8" fmla="*/ 288 w 827"/>
                  <a:gd name="T9" fmla="*/ 0 h 107"/>
                  <a:gd name="T10" fmla="*/ 298 w 827"/>
                  <a:gd name="T11" fmla="*/ 6 h 107"/>
                  <a:gd name="T12" fmla="*/ 413 w 827"/>
                  <a:gd name="T13" fmla="*/ 87 h 107"/>
                  <a:gd name="T14" fmla="*/ 527 w 827"/>
                  <a:gd name="T15" fmla="*/ 6 h 107"/>
                  <a:gd name="T16" fmla="*/ 537 w 827"/>
                  <a:gd name="T17" fmla="*/ 0 h 107"/>
                  <a:gd name="T18" fmla="*/ 827 w 827"/>
                  <a:gd name="T19" fmla="*/ 0 h 107"/>
                  <a:gd name="T20" fmla="*/ 827 w 827"/>
                  <a:gd name="T21" fmla="*/ 19 h 107"/>
                  <a:gd name="T22" fmla="*/ 543 w 827"/>
                  <a:gd name="T23" fmla="*/ 19 h 107"/>
                  <a:gd name="T24" fmla="*/ 413 w 827"/>
                  <a:gd name="T2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7" h="107">
                    <a:moveTo>
                      <a:pt x="413" y="107"/>
                    </a:moveTo>
                    <a:cubicBezTo>
                      <a:pt x="355" y="107"/>
                      <a:pt x="304" y="72"/>
                      <a:pt x="282" y="19"/>
                    </a:cubicBezTo>
                    <a:lnTo>
                      <a:pt x="0" y="19"/>
                    </a:lnTo>
                    <a:lnTo>
                      <a:pt x="0" y="0"/>
                    </a:lnTo>
                    <a:lnTo>
                      <a:pt x="288" y="0"/>
                    </a:lnTo>
                    <a:cubicBezTo>
                      <a:pt x="293" y="0"/>
                      <a:pt x="297" y="1"/>
                      <a:pt x="298" y="6"/>
                    </a:cubicBezTo>
                    <a:cubicBezTo>
                      <a:pt x="316" y="53"/>
                      <a:pt x="361" y="87"/>
                      <a:pt x="413" y="87"/>
                    </a:cubicBezTo>
                    <a:cubicBezTo>
                      <a:pt x="466" y="87"/>
                      <a:pt x="509" y="53"/>
                      <a:pt x="527" y="6"/>
                    </a:cubicBezTo>
                    <a:cubicBezTo>
                      <a:pt x="530" y="1"/>
                      <a:pt x="533" y="0"/>
                      <a:pt x="537" y="0"/>
                    </a:cubicBezTo>
                    <a:lnTo>
                      <a:pt x="827" y="0"/>
                    </a:lnTo>
                    <a:lnTo>
                      <a:pt x="827" y="19"/>
                    </a:lnTo>
                    <a:lnTo>
                      <a:pt x="543" y="19"/>
                    </a:lnTo>
                    <a:cubicBezTo>
                      <a:pt x="521" y="72"/>
                      <a:pt x="472" y="107"/>
                      <a:pt x="413" y="107"/>
                    </a:cubicBez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 dirty="0"/>
              </a:p>
            </p:txBody>
          </p:sp>
          <p:sp>
            <p:nvSpPr>
              <p:cNvPr id="21" name="Freeform 12">
                <a:extLst>
                  <a:ext uri="{FF2B5EF4-FFF2-40B4-BE49-F238E27FC236}">
                    <a16:creationId xmlns:a16="http://schemas.microsoft.com/office/drawing/2014/main" id="{83FCDE5D-BD24-47C3-B917-48525D639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3" y="988"/>
                <a:ext cx="114" cy="120"/>
              </a:xfrm>
              <a:custGeom>
                <a:avLst/>
                <a:gdLst>
                  <a:gd name="T0" fmla="*/ 314 w 314"/>
                  <a:gd name="T1" fmla="*/ 220 h 329"/>
                  <a:gd name="T2" fmla="*/ 186 w 314"/>
                  <a:gd name="T3" fmla="*/ 0 h 329"/>
                  <a:gd name="T4" fmla="*/ 0 w 314"/>
                  <a:gd name="T5" fmla="*/ 329 h 329"/>
                  <a:gd name="T6" fmla="*/ 256 w 314"/>
                  <a:gd name="T7" fmla="*/ 329 h 329"/>
                  <a:gd name="T8" fmla="*/ 314 w 314"/>
                  <a:gd name="T9" fmla="*/ 220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29">
                    <a:moveTo>
                      <a:pt x="314" y="220"/>
                    </a:moveTo>
                    <a:lnTo>
                      <a:pt x="186" y="0"/>
                    </a:lnTo>
                    <a:cubicBezTo>
                      <a:pt x="76" y="68"/>
                      <a:pt x="0" y="190"/>
                      <a:pt x="0" y="329"/>
                    </a:cubicBezTo>
                    <a:lnTo>
                      <a:pt x="256" y="329"/>
                    </a:lnTo>
                    <a:cubicBezTo>
                      <a:pt x="258" y="284"/>
                      <a:pt x="281" y="243"/>
                      <a:pt x="314" y="220"/>
                    </a:cubicBez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2" name="Freeform 13">
                <a:extLst>
                  <a:ext uri="{FF2B5EF4-FFF2-40B4-BE49-F238E27FC236}">
                    <a16:creationId xmlns:a16="http://schemas.microsoft.com/office/drawing/2014/main" id="{04F14F54-316C-47F0-999B-348B65F6E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7" y="967"/>
                <a:ext cx="134" cy="98"/>
              </a:xfrm>
              <a:custGeom>
                <a:avLst/>
                <a:gdLst>
                  <a:gd name="T0" fmla="*/ 183 w 368"/>
                  <a:gd name="T1" fmla="*/ 0 h 270"/>
                  <a:gd name="T2" fmla="*/ 0 w 368"/>
                  <a:gd name="T3" fmla="*/ 46 h 270"/>
                  <a:gd name="T4" fmla="*/ 128 w 368"/>
                  <a:gd name="T5" fmla="*/ 270 h 270"/>
                  <a:gd name="T6" fmla="*/ 183 w 368"/>
                  <a:gd name="T7" fmla="*/ 255 h 270"/>
                  <a:gd name="T8" fmla="*/ 240 w 368"/>
                  <a:gd name="T9" fmla="*/ 270 h 270"/>
                  <a:gd name="T10" fmla="*/ 368 w 368"/>
                  <a:gd name="T11" fmla="*/ 46 h 270"/>
                  <a:gd name="T12" fmla="*/ 183 w 368"/>
                  <a:gd name="T13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8" h="270">
                    <a:moveTo>
                      <a:pt x="183" y="0"/>
                    </a:moveTo>
                    <a:cubicBezTo>
                      <a:pt x="116" y="0"/>
                      <a:pt x="54" y="17"/>
                      <a:pt x="0" y="46"/>
                    </a:cubicBezTo>
                    <a:lnTo>
                      <a:pt x="128" y="270"/>
                    </a:lnTo>
                    <a:cubicBezTo>
                      <a:pt x="145" y="261"/>
                      <a:pt x="164" y="255"/>
                      <a:pt x="183" y="255"/>
                    </a:cubicBezTo>
                    <a:cubicBezTo>
                      <a:pt x="203" y="255"/>
                      <a:pt x="222" y="259"/>
                      <a:pt x="240" y="270"/>
                    </a:cubicBezTo>
                    <a:lnTo>
                      <a:pt x="368" y="46"/>
                    </a:lnTo>
                    <a:cubicBezTo>
                      <a:pt x="314" y="17"/>
                      <a:pt x="251" y="0"/>
                      <a:pt x="183" y="0"/>
                    </a:cubicBezTo>
                    <a:close/>
                  </a:path>
                </a:pathLst>
              </a:custGeom>
              <a:solidFill>
                <a:srgbClr val="6C86C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3" name="Freeform 14">
                <a:extLst>
                  <a:ext uri="{FF2B5EF4-FFF2-40B4-BE49-F238E27FC236}">
                    <a16:creationId xmlns:a16="http://schemas.microsoft.com/office/drawing/2014/main" id="{F72A3A41-B3F6-46AF-8F20-C09C9FE88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1" y="988"/>
                <a:ext cx="114" cy="120"/>
              </a:xfrm>
              <a:custGeom>
                <a:avLst/>
                <a:gdLst>
                  <a:gd name="T0" fmla="*/ 128 w 314"/>
                  <a:gd name="T1" fmla="*/ 0 h 328"/>
                  <a:gd name="T2" fmla="*/ 0 w 314"/>
                  <a:gd name="T3" fmla="*/ 220 h 328"/>
                  <a:gd name="T4" fmla="*/ 58 w 314"/>
                  <a:gd name="T5" fmla="*/ 328 h 328"/>
                  <a:gd name="T6" fmla="*/ 314 w 314"/>
                  <a:gd name="T7" fmla="*/ 328 h 328"/>
                  <a:gd name="T8" fmla="*/ 128 w 314"/>
                  <a:gd name="T9" fmla="*/ 0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4" h="328">
                    <a:moveTo>
                      <a:pt x="128" y="0"/>
                    </a:moveTo>
                    <a:lnTo>
                      <a:pt x="0" y="220"/>
                    </a:lnTo>
                    <a:cubicBezTo>
                      <a:pt x="35" y="243"/>
                      <a:pt x="58" y="283"/>
                      <a:pt x="58" y="328"/>
                    </a:cubicBezTo>
                    <a:lnTo>
                      <a:pt x="314" y="328"/>
                    </a:lnTo>
                    <a:cubicBezTo>
                      <a:pt x="314" y="190"/>
                      <a:pt x="239" y="68"/>
                      <a:pt x="128" y="0"/>
                    </a:cubicBezTo>
                    <a:close/>
                  </a:path>
                </a:pathLst>
              </a:custGeom>
              <a:solidFill>
                <a:srgbClr val="8C9DD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3EE8B0ED-5185-45A9-87F5-AF5895078A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14" y="1064"/>
                <a:ext cx="110" cy="74"/>
              </a:xfrm>
              <a:custGeom>
                <a:avLst/>
                <a:gdLst>
                  <a:gd name="T0" fmla="*/ 114 w 302"/>
                  <a:gd name="T1" fmla="*/ 182 h 201"/>
                  <a:gd name="T2" fmla="*/ 20 w 302"/>
                  <a:gd name="T3" fmla="*/ 153 h 201"/>
                  <a:gd name="T4" fmla="*/ 49 w 302"/>
                  <a:gd name="T5" fmla="*/ 58 h 201"/>
                  <a:gd name="T6" fmla="*/ 302 w 302"/>
                  <a:gd name="T7" fmla="*/ 0 h 201"/>
                  <a:gd name="T8" fmla="*/ 114 w 302"/>
                  <a:gd name="T9" fmla="*/ 182 h 201"/>
                  <a:gd name="T10" fmla="*/ 107 w 302"/>
                  <a:gd name="T11" fmla="*/ 107 h 201"/>
                  <a:gd name="T12" fmla="*/ 69 w 302"/>
                  <a:gd name="T13" fmla="*/ 95 h 201"/>
                  <a:gd name="T14" fmla="*/ 58 w 302"/>
                  <a:gd name="T15" fmla="*/ 132 h 201"/>
                  <a:gd name="T16" fmla="*/ 96 w 302"/>
                  <a:gd name="T17" fmla="*/ 143 h 201"/>
                  <a:gd name="T18" fmla="*/ 107 w 302"/>
                  <a:gd name="T19" fmla="*/ 107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2" h="201">
                    <a:moveTo>
                      <a:pt x="114" y="182"/>
                    </a:moveTo>
                    <a:cubicBezTo>
                      <a:pt x="80" y="201"/>
                      <a:pt x="37" y="188"/>
                      <a:pt x="20" y="153"/>
                    </a:cubicBezTo>
                    <a:cubicBezTo>
                      <a:pt x="0" y="119"/>
                      <a:pt x="14" y="75"/>
                      <a:pt x="49" y="58"/>
                    </a:cubicBezTo>
                    <a:cubicBezTo>
                      <a:pt x="84" y="39"/>
                      <a:pt x="302" y="0"/>
                      <a:pt x="302" y="0"/>
                    </a:cubicBezTo>
                    <a:cubicBezTo>
                      <a:pt x="302" y="0"/>
                      <a:pt x="149" y="162"/>
                      <a:pt x="114" y="182"/>
                    </a:cubicBezTo>
                    <a:close/>
                    <a:moveTo>
                      <a:pt x="107" y="107"/>
                    </a:moveTo>
                    <a:cubicBezTo>
                      <a:pt x="98" y="92"/>
                      <a:pt x="84" y="90"/>
                      <a:pt x="69" y="95"/>
                    </a:cubicBezTo>
                    <a:cubicBezTo>
                      <a:pt x="56" y="103"/>
                      <a:pt x="52" y="119"/>
                      <a:pt x="58" y="132"/>
                    </a:cubicBezTo>
                    <a:cubicBezTo>
                      <a:pt x="66" y="145"/>
                      <a:pt x="81" y="149"/>
                      <a:pt x="96" y="143"/>
                    </a:cubicBezTo>
                    <a:cubicBezTo>
                      <a:pt x="109" y="137"/>
                      <a:pt x="113" y="120"/>
                      <a:pt x="107" y="107"/>
                    </a:cubicBez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5" name="Freeform 16">
                <a:extLst>
                  <a:ext uri="{FF2B5EF4-FFF2-40B4-BE49-F238E27FC236}">
                    <a16:creationId xmlns:a16="http://schemas.microsoft.com/office/drawing/2014/main" id="{5CFF3F49-0B74-44E9-B384-2734AD6FD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3" y="1119"/>
                <a:ext cx="301" cy="40"/>
              </a:xfrm>
              <a:custGeom>
                <a:avLst/>
                <a:gdLst>
                  <a:gd name="T0" fmla="*/ 413 w 826"/>
                  <a:gd name="T1" fmla="*/ 108 h 108"/>
                  <a:gd name="T2" fmla="*/ 284 w 826"/>
                  <a:gd name="T3" fmla="*/ 20 h 108"/>
                  <a:gd name="T4" fmla="*/ 0 w 826"/>
                  <a:gd name="T5" fmla="*/ 20 h 108"/>
                  <a:gd name="T6" fmla="*/ 0 w 826"/>
                  <a:gd name="T7" fmla="*/ 0 h 108"/>
                  <a:gd name="T8" fmla="*/ 289 w 826"/>
                  <a:gd name="T9" fmla="*/ 0 h 108"/>
                  <a:gd name="T10" fmla="*/ 300 w 826"/>
                  <a:gd name="T11" fmla="*/ 5 h 108"/>
                  <a:gd name="T12" fmla="*/ 413 w 826"/>
                  <a:gd name="T13" fmla="*/ 87 h 108"/>
                  <a:gd name="T14" fmla="*/ 528 w 826"/>
                  <a:gd name="T15" fmla="*/ 5 h 108"/>
                  <a:gd name="T16" fmla="*/ 538 w 826"/>
                  <a:gd name="T17" fmla="*/ 0 h 108"/>
                  <a:gd name="T18" fmla="*/ 826 w 826"/>
                  <a:gd name="T19" fmla="*/ 0 h 108"/>
                  <a:gd name="T20" fmla="*/ 826 w 826"/>
                  <a:gd name="T21" fmla="*/ 20 h 108"/>
                  <a:gd name="T22" fmla="*/ 544 w 826"/>
                  <a:gd name="T23" fmla="*/ 20 h 108"/>
                  <a:gd name="T24" fmla="*/ 413 w 826"/>
                  <a:gd name="T2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26" h="108">
                    <a:moveTo>
                      <a:pt x="413" y="108"/>
                    </a:moveTo>
                    <a:cubicBezTo>
                      <a:pt x="355" y="108"/>
                      <a:pt x="305" y="73"/>
                      <a:pt x="284" y="20"/>
                    </a:cubicBezTo>
                    <a:lnTo>
                      <a:pt x="0" y="20"/>
                    </a:lnTo>
                    <a:lnTo>
                      <a:pt x="0" y="0"/>
                    </a:lnTo>
                    <a:lnTo>
                      <a:pt x="289" y="0"/>
                    </a:lnTo>
                    <a:cubicBezTo>
                      <a:pt x="294" y="0"/>
                      <a:pt x="297" y="2"/>
                      <a:pt x="300" y="5"/>
                    </a:cubicBezTo>
                    <a:cubicBezTo>
                      <a:pt x="317" y="55"/>
                      <a:pt x="361" y="87"/>
                      <a:pt x="413" y="87"/>
                    </a:cubicBezTo>
                    <a:cubicBezTo>
                      <a:pt x="465" y="87"/>
                      <a:pt x="510" y="55"/>
                      <a:pt x="528" y="5"/>
                    </a:cubicBezTo>
                    <a:cubicBezTo>
                      <a:pt x="529" y="2"/>
                      <a:pt x="534" y="0"/>
                      <a:pt x="538" y="0"/>
                    </a:cubicBezTo>
                    <a:lnTo>
                      <a:pt x="826" y="0"/>
                    </a:lnTo>
                    <a:lnTo>
                      <a:pt x="826" y="20"/>
                    </a:lnTo>
                    <a:lnTo>
                      <a:pt x="544" y="20"/>
                    </a:lnTo>
                    <a:cubicBezTo>
                      <a:pt x="522" y="73"/>
                      <a:pt x="471" y="108"/>
                      <a:pt x="413" y="108"/>
                    </a:cubicBez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3" name="Rectangle 18">
              <a:extLst>
                <a:ext uri="{FF2B5EF4-FFF2-40B4-BE49-F238E27FC236}">
                  <a16:creationId xmlns:a16="http://schemas.microsoft.com/office/drawing/2014/main" id="{295C0051-726D-4840-9088-42DE8EFC4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1" y="1258"/>
              <a:ext cx="37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900">
                  <a:solidFill>
                    <a:srgbClr val="000000"/>
                  </a:solidFill>
                  <a:latin typeface="Calibri" panose="020F0502020204030204" pitchFamily="34" charset="0"/>
                </a:rPr>
                <a:t>Selector1</a:t>
              </a:r>
              <a:endParaRPr lang="en-US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66097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User Interface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05E42A6-BB9B-4F4E-82BA-C852D30D22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965" y="1739455"/>
            <a:ext cx="7886700" cy="2509470"/>
          </a:xfrm>
        </p:spPr>
        <p:txBody>
          <a:bodyPr/>
          <a:lstStyle/>
          <a:p>
            <a:r>
              <a:rPr lang="en-US" dirty="0"/>
              <a:t>Menu/toolbar overview</a:t>
            </a:r>
          </a:p>
          <a:p>
            <a:r>
              <a:rPr lang="en-US" dirty="0"/>
              <a:t>Right-click context menus</a:t>
            </a:r>
          </a:p>
          <a:p>
            <a:r>
              <a:rPr lang="en-US" b="1" dirty="0"/>
              <a:t>Browser Window</a:t>
            </a:r>
          </a:p>
          <a:p>
            <a:r>
              <a:rPr lang="en-US" b="1" dirty="0"/>
              <a:t>Graphics Pane</a:t>
            </a:r>
          </a:p>
          <a:p>
            <a:r>
              <a:rPr lang="en-US" dirty="0"/>
              <a:t>Note Pane</a:t>
            </a:r>
          </a:p>
          <a:p>
            <a:r>
              <a:rPr lang="en-US" dirty="0"/>
              <a:t>Docking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CBE689-7873-FC7F-1EB3-586D8EC102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584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Problem 03: Dynamic Rain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3715273"/>
          </a:xfrm>
        </p:spPr>
        <p:txBody>
          <a:bodyPr>
            <a:normAutofit/>
          </a:bodyPr>
          <a:lstStyle/>
          <a:p>
            <a:r>
              <a:rPr lang="en-US" dirty="0"/>
              <a:t>Start with </a:t>
            </a:r>
            <a:r>
              <a:rPr lang="en-US" dirty="0">
                <a:solidFill>
                  <a:srgbClr val="FF0000"/>
                </a:solidFill>
              </a:rPr>
              <a:t>Problem 2</a:t>
            </a:r>
          </a:p>
          <a:p>
            <a:r>
              <a:rPr lang="en-US" dirty="0"/>
              <a:t>Given:</a:t>
            </a:r>
          </a:p>
          <a:p>
            <a:pPr lvl="1"/>
            <a:r>
              <a:rPr lang="en-US" dirty="0"/>
              <a:t>Rain begins at </a:t>
            </a:r>
            <a:r>
              <a:rPr lang="en-US" dirty="0" err="1"/>
              <a:t>ETime</a:t>
            </a:r>
            <a:r>
              <a:rPr lang="en-US" dirty="0"/>
              <a:t> = 10 days</a:t>
            </a:r>
          </a:p>
          <a:p>
            <a:pPr lvl="1"/>
            <a:r>
              <a:rPr lang="en-US" dirty="0"/>
              <a:t>Rainfall intensity doubles when </a:t>
            </a:r>
            <a:r>
              <a:rPr lang="en-US" dirty="0" err="1"/>
              <a:t>ETime</a:t>
            </a:r>
            <a:r>
              <a:rPr lang="en-US" dirty="0"/>
              <a:t> &gt;= 15 days</a:t>
            </a:r>
          </a:p>
          <a:p>
            <a:pPr lvl="1"/>
            <a:r>
              <a:rPr lang="en-US" dirty="0"/>
              <a:t>Rain ends when </a:t>
            </a:r>
            <a:r>
              <a:rPr lang="en-US" dirty="0" err="1"/>
              <a:t>ETime</a:t>
            </a:r>
            <a:r>
              <a:rPr lang="en-US" dirty="0"/>
              <a:t> &gt;= 20 days</a:t>
            </a:r>
          </a:p>
          <a:p>
            <a:r>
              <a:rPr lang="en-US" dirty="0"/>
              <a:t>Find: </a:t>
            </a:r>
          </a:p>
          <a:p>
            <a:pPr lvl="1"/>
            <a:r>
              <a:rPr lang="en-US" dirty="0"/>
              <a:t>Time History of Runoff Rate (m3/</a:t>
            </a:r>
            <a:r>
              <a:rPr lang="en-US" dirty="0" err="1"/>
              <a:t>hr</a:t>
            </a:r>
            <a:r>
              <a:rPr lang="en-US" dirty="0"/>
              <a:t>)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93574732"/>
              </p:ext>
            </p:extLst>
          </p:nvPr>
        </p:nvGraphicFramePr>
        <p:xfrm>
          <a:off x="4379119" y="2226469"/>
          <a:ext cx="3886200" cy="3263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BABC36-7C4D-4811-98FD-B264585FE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11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Stocks and Flows of Material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C719E2-E7C9-C111-CB89-A9ACA922B0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797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 Element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Integrates volume as inflows and outflows change over time</a:t>
            </a:r>
          </a:p>
          <a:p>
            <a:r>
              <a:rPr lang="en-US" b="1" dirty="0"/>
              <a:t>Handles multiple inflows and outflows</a:t>
            </a:r>
          </a:p>
          <a:p>
            <a:r>
              <a:rPr lang="en-US" dirty="0"/>
              <a:t>Respects bounds, if defined</a:t>
            </a:r>
          </a:p>
          <a:p>
            <a:r>
              <a:rPr lang="en-US" dirty="0"/>
              <a:t>Allocates outflows when volume + inflow &lt; requests</a:t>
            </a:r>
          </a:p>
          <a:p>
            <a:r>
              <a:rPr lang="en-US" dirty="0"/>
              <a:t>Each user-defined request results in another custom output.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709F466-8052-EE9D-A220-FCE62D61748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5575" y="1825624"/>
            <a:ext cx="3703044" cy="396280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bg1"/>
                </a:solidFill>
                <a:cs typeface="Arial" charset="0"/>
              </a:rPr>
              <a:t>© GoldSim Technology Group LLC, 2023</a:t>
            </a:r>
            <a:endParaRPr lang="en-US" cap="none" dirty="0">
              <a:solidFill>
                <a:schemeClr val="bg1"/>
              </a:solidFill>
              <a:cs typeface="Arial" charset="0"/>
            </a:endParaRPr>
          </a:p>
        </p:txBody>
      </p: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4567716" y="794506"/>
            <a:ext cx="440111" cy="616940"/>
            <a:chOff x="813" y="2514"/>
            <a:chExt cx="224" cy="314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13" y="2514"/>
              <a:ext cx="224" cy="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21" name="Group 15"/>
            <p:cNvGrpSpPr>
              <a:grpSpLocks/>
            </p:cNvGrpSpPr>
            <p:nvPr/>
          </p:nvGrpSpPr>
          <p:grpSpPr bwMode="auto">
            <a:xfrm>
              <a:off x="817" y="2517"/>
              <a:ext cx="219" cy="215"/>
              <a:chOff x="817" y="2517"/>
              <a:chExt cx="219" cy="215"/>
            </a:xfrm>
          </p:grpSpPr>
          <p:sp>
            <p:nvSpPr>
              <p:cNvPr id="23" name="Freeform 5"/>
              <p:cNvSpPr>
                <a:spLocks/>
              </p:cNvSpPr>
              <p:nvPr/>
            </p:nvSpPr>
            <p:spPr bwMode="auto">
              <a:xfrm>
                <a:off x="817" y="2517"/>
                <a:ext cx="219" cy="215"/>
              </a:xfrm>
              <a:custGeom>
                <a:avLst/>
                <a:gdLst>
                  <a:gd name="T0" fmla="*/ 806 w 967"/>
                  <a:gd name="T1" fmla="*/ 0 h 968"/>
                  <a:gd name="T2" fmla="*/ 162 w 967"/>
                  <a:gd name="T3" fmla="*/ 0 h 968"/>
                  <a:gd name="T4" fmla="*/ 0 w 967"/>
                  <a:gd name="T5" fmla="*/ 163 h 968"/>
                  <a:gd name="T6" fmla="*/ 0 w 967"/>
                  <a:gd name="T7" fmla="*/ 808 h 968"/>
                  <a:gd name="T8" fmla="*/ 162 w 967"/>
                  <a:gd name="T9" fmla="*/ 968 h 968"/>
                  <a:gd name="T10" fmla="*/ 807 w 967"/>
                  <a:gd name="T11" fmla="*/ 968 h 968"/>
                  <a:gd name="T12" fmla="*/ 967 w 967"/>
                  <a:gd name="T13" fmla="*/ 807 h 968"/>
                  <a:gd name="T14" fmla="*/ 967 w 967"/>
                  <a:gd name="T15" fmla="*/ 163 h 968"/>
                  <a:gd name="T16" fmla="*/ 806 w 967"/>
                  <a:gd name="T17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7" h="968">
                    <a:moveTo>
                      <a:pt x="806" y="0"/>
                    </a:moveTo>
                    <a:lnTo>
                      <a:pt x="162" y="0"/>
                    </a:lnTo>
                    <a:cubicBezTo>
                      <a:pt x="72" y="0"/>
                      <a:pt x="0" y="73"/>
                      <a:pt x="0" y="163"/>
                    </a:cubicBezTo>
                    <a:lnTo>
                      <a:pt x="0" y="808"/>
                    </a:lnTo>
                    <a:cubicBezTo>
                      <a:pt x="0" y="895"/>
                      <a:pt x="72" y="968"/>
                      <a:pt x="162" y="968"/>
                    </a:cubicBezTo>
                    <a:lnTo>
                      <a:pt x="807" y="968"/>
                    </a:lnTo>
                    <a:cubicBezTo>
                      <a:pt x="895" y="968"/>
                      <a:pt x="967" y="895"/>
                      <a:pt x="967" y="807"/>
                    </a:cubicBezTo>
                    <a:lnTo>
                      <a:pt x="967" y="163"/>
                    </a:lnTo>
                    <a:cubicBezTo>
                      <a:pt x="967" y="73"/>
                      <a:pt x="895" y="0"/>
                      <a:pt x="806" y="0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826" y="2526"/>
                <a:ext cx="202" cy="198"/>
              </a:xfrm>
              <a:custGeom>
                <a:avLst/>
                <a:gdLst>
                  <a:gd name="T0" fmla="*/ 767 w 890"/>
                  <a:gd name="T1" fmla="*/ 0 h 891"/>
                  <a:gd name="T2" fmla="*/ 890 w 890"/>
                  <a:gd name="T3" fmla="*/ 123 h 891"/>
                  <a:gd name="T4" fmla="*/ 890 w 890"/>
                  <a:gd name="T5" fmla="*/ 768 h 891"/>
                  <a:gd name="T6" fmla="*/ 767 w 890"/>
                  <a:gd name="T7" fmla="*/ 891 h 891"/>
                  <a:gd name="T8" fmla="*/ 123 w 890"/>
                  <a:gd name="T9" fmla="*/ 891 h 891"/>
                  <a:gd name="T10" fmla="*/ 0 w 890"/>
                  <a:gd name="T11" fmla="*/ 768 h 891"/>
                  <a:gd name="T12" fmla="*/ 0 w 890"/>
                  <a:gd name="T13" fmla="*/ 123 h 891"/>
                  <a:gd name="T14" fmla="*/ 123 w 890"/>
                  <a:gd name="T15" fmla="*/ 0 h 891"/>
                  <a:gd name="T16" fmla="*/ 767 w 890"/>
                  <a:gd name="T17" fmla="*/ 0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0" h="891">
                    <a:moveTo>
                      <a:pt x="767" y="0"/>
                    </a:moveTo>
                    <a:cubicBezTo>
                      <a:pt x="835" y="0"/>
                      <a:pt x="890" y="55"/>
                      <a:pt x="890" y="123"/>
                    </a:cubicBezTo>
                    <a:lnTo>
                      <a:pt x="890" y="768"/>
                    </a:lnTo>
                    <a:cubicBezTo>
                      <a:pt x="890" y="836"/>
                      <a:pt x="835" y="891"/>
                      <a:pt x="767" y="891"/>
                    </a:cubicBezTo>
                    <a:lnTo>
                      <a:pt x="123" y="891"/>
                    </a:lnTo>
                    <a:cubicBezTo>
                      <a:pt x="55" y="891"/>
                      <a:pt x="0" y="836"/>
                      <a:pt x="0" y="768"/>
                    </a:cubicBezTo>
                    <a:lnTo>
                      <a:pt x="0" y="123"/>
                    </a:lnTo>
                    <a:cubicBezTo>
                      <a:pt x="0" y="55"/>
                      <a:pt x="55" y="0"/>
                      <a:pt x="123" y="0"/>
                    </a:cubicBezTo>
                    <a:lnTo>
                      <a:pt x="767" y="0"/>
                    </a:lnTo>
                    <a:close/>
                  </a:path>
                </a:pathLst>
              </a:custGeom>
              <a:solidFill>
                <a:srgbClr val="FDD6B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5" name="Freeform 7"/>
              <p:cNvSpPr>
                <a:spLocks/>
              </p:cNvSpPr>
              <p:nvPr/>
            </p:nvSpPr>
            <p:spPr bwMode="auto">
              <a:xfrm>
                <a:off x="876" y="2583"/>
                <a:ext cx="111" cy="108"/>
              </a:xfrm>
              <a:custGeom>
                <a:avLst/>
                <a:gdLst>
                  <a:gd name="T0" fmla="*/ 38 w 489"/>
                  <a:gd name="T1" fmla="*/ 466 h 485"/>
                  <a:gd name="T2" fmla="*/ 245 w 489"/>
                  <a:gd name="T3" fmla="*/ 484 h 485"/>
                  <a:gd name="T4" fmla="*/ 453 w 489"/>
                  <a:gd name="T5" fmla="*/ 466 h 485"/>
                  <a:gd name="T6" fmla="*/ 460 w 489"/>
                  <a:gd name="T7" fmla="*/ 456 h 485"/>
                  <a:gd name="T8" fmla="*/ 489 w 489"/>
                  <a:gd name="T9" fmla="*/ 3 h 485"/>
                  <a:gd name="T10" fmla="*/ 414 w 489"/>
                  <a:gd name="T11" fmla="*/ 28 h 485"/>
                  <a:gd name="T12" fmla="*/ 328 w 489"/>
                  <a:gd name="T13" fmla="*/ 0 h 485"/>
                  <a:gd name="T14" fmla="*/ 242 w 489"/>
                  <a:gd name="T15" fmla="*/ 28 h 485"/>
                  <a:gd name="T16" fmla="*/ 156 w 489"/>
                  <a:gd name="T17" fmla="*/ 0 h 485"/>
                  <a:gd name="T18" fmla="*/ 69 w 489"/>
                  <a:gd name="T19" fmla="*/ 28 h 485"/>
                  <a:gd name="T20" fmla="*/ 0 w 489"/>
                  <a:gd name="T21" fmla="*/ 3 h 485"/>
                  <a:gd name="T22" fmla="*/ 29 w 489"/>
                  <a:gd name="T23" fmla="*/ 454 h 485"/>
                  <a:gd name="T24" fmla="*/ 38 w 489"/>
                  <a:gd name="T25" fmla="*/ 466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9" h="485">
                    <a:moveTo>
                      <a:pt x="38" y="466"/>
                    </a:moveTo>
                    <a:cubicBezTo>
                      <a:pt x="106" y="479"/>
                      <a:pt x="176" y="485"/>
                      <a:pt x="245" y="484"/>
                    </a:cubicBezTo>
                    <a:cubicBezTo>
                      <a:pt x="357" y="484"/>
                      <a:pt x="423" y="472"/>
                      <a:pt x="453" y="466"/>
                    </a:cubicBezTo>
                    <a:cubicBezTo>
                      <a:pt x="457" y="463"/>
                      <a:pt x="460" y="461"/>
                      <a:pt x="460" y="456"/>
                    </a:cubicBezTo>
                    <a:lnTo>
                      <a:pt x="489" y="3"/>
                    </a:lnTo>
                    <a:cubicBezTo>
                      <a:pt x="457" y="7"/>
                      <a:pt x="453" y="28"/>
                      <a:pt x="414" y="28"/>
                    </a:cubicBezTo>
                    <a:cubicBezTo>
                      <a:pt x="372" y="28"/>
                      <a:pt x="372" y="0"/>
                      <a:pt x="328" y="0"/>
                    </a:cubicBezTo>
                    <a:cubicBezTo>
                      <a:pt x="285" y="0"/>
                      <a:pt x="286" y="28"/>
                      <a:pt x="242" y="28"/>
                    </a:cubicBezTo>
                    <a:cubicBezTo>
                      <a:pt x="199" y="28"/>
                      <a:pt x="200" y="0"/>
                      <a:pt x="156" y="0"/>
                    </a:cubicBezTo>
                    <a:cubicBezTo>
                      <a:pt x="112" y="0"/>
                      <a:pt x="114" y="28"/>
                      <a:pt x="69" y="28"/>
                    </a:cubicBezTo>
                    <a:cubicBezTo>
                      <a:pt x="33" y="28"/>
                      <a:pt x="27" y="8"/>
                      <a:pt x="0" y="3"/>
                    </a:cubicBezTo>
                    <a:lnTo>
                      <a:pt x="29" y="454"/>
                    </a:lnTo>
                    <a:cubicBezTo>
                      <a:pt x="31" y="461"/>
                      <a:pt x="33" y="466"/>
                      <a:pt x="38" y="466"/>
                    </a:cubicBezTo>
                    <a:close/>
                  </a:path>
                </a:pathLst>
              </a:custGeom>
              <a:solidFill>
                <a:srgbClr val="FBBD8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6" name="Freeform 8"/>
              <p:cNvSpPr>
                <a:spLocks/>
              </p:cNvSpPr>
              <p:nvPr/>
            </p:nvSpPr>
            <p:spPr bwMode="auto">
              <a:xfrm>
                <a:off x="860" y="2554"/>
                <a:ext cx="142" cy="150"/>
              </a:xfrm>
              <a:custGeom>
                <a:avLst/>
                <a:gdLst>
                  <a:gd name="T0" fmla="*/ 609 w 625"/>
                  <a:gd name="T1" fmla="*/ 0 h 673"/>
                  <a:gd name="T2" fmla="*/ 594 w 625"/>
                  <a:gd name="T3" fmla="*/ 14 h 673"/>
                  <a:gd name="T4" fmla="*/ 557 w 625"/>
                  <a:gd name="T5" fmla="*/ 613 h 673"/>
                  <a:gd name="T6" fmla="*/ 314 w 625"/>
                  <a:gd name="T7" fmla="*/ 642 h 673"/>
                  <a:gd name="T8" fmla="*/ 73 w 625"/>
                  <a:gd name="T9" fmla="*/ 613 h 673"/>
                  <a:gd name="T10" fmla="*/ 32 w 625"/>
                  <a:gd name="T11" fmla="*/ 15 h 673"/>
                  <a:gd name="T12" fmla="*/ 17 w 625"/>
                  <a:gd name="T13" fmla="*/ 0 h 673"/>
                  <a:gd name="T14" fmla="*/ 15 w 625"/>
                  <a:gd name="T15" fmla="*/ 0 h 673"/>
                  <a:gd name="T16" fmla="*/ 1 w 625"/>
                  <a:gd name="T17" fmla="*/ 16 h 673"/>
                  <a:gd name="T18" fmla="*/ 41 w 625"/>
                  <a:gd name="T19" fmla="*/ 615 h 673"/>
                  <a:gd name="T20" fmla="*/ 313 w 625"/>
                  <a:gd name="T21" fmla="*/ 673 h 673"/>
                  <a:gd name="T22" fmla="*/ 450 w 625"/>
                  <a:gd name="T23" fmla="*/ 665 h 673"/>
                  <a:gd name="T24" fmla="*/ 585 w 625"/>
                  <a:gd name="T25" fmla="*/ 615 h 673"/>
                  <a:gd name="T26" fmla="*/ 623 w 625"/>
                  <a:gd name="T27" fmla="*/ 15 h 673"/>
                  <a:gd name="T28" fmla="*/ 609 w 625"/>
                  <a:gd name="T29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5" h="673">
                    <a:moveTo>
                      <a:pt x="609" y="0"/>
                    </a:moveTo>
                    <a:cubicBezTo>
                      <a:pt x="602" y="0"/>
                      <a:pt x="594" y="6"/>
                      <a:pt x="594" y="14"/>
                    </a:cubicBezTo>
                    <a:lnTo>
                      <a:pt x="557" y="613"/>
                    </a:lnTo>
                    <a:cubicBezTo>
                      <a:pt x="548" y="622"/>
                      <a:pt x="467" y="642"/>
                      <a:pt x="314" y="642"/>
                    </a:cubicBezTo>
                    <a:cubicBezTo>
                      <a:pt x="162" y="642"/>
                      <a:pt x="81" y="622"/>
                      <a:pt x="73" y="613"/>
                    </a:cubicBezTo>
                    <a:lnTo>
                      <a:pt x="32" y="15"/>
                    </a:lnTo>
                    <a:cubicBezTo>
                      <a:pt x="32" y="6"/>
                      <a:pt x="26" y="0"/>
                      <a:pt x="17" y="0"/>
                    </a:cubicBezTo>
                    <a:lnTo>
                      <a:pt x="15" y="0"/>
                    </a:lnTo>
                    <a:cubicBezTo>
                      <a:pt x="6" y="0"/>
                      <a:pt x="0" y="7"/>
                      <a:pt x="1" y="16"/>
                    </a:cubicBezTo>
                    <a:lnTo>
                      <a:pt x="41" y="615"/>
                    </a:lnTo>
                    <a:cubicBezTo>
                      <a:pt x="41" y="672"/>
                      <a:pt x="268" y="673"/>
                      <a:pt x="313" y="673"/>
                    </a:cubicBezTo>
                    <a:cubicBezTo>
                      <a:pt x="321" y="673"/>
                      <a:pt x="386" y="673"/>
                      <a:pt x="450" y="665"/>
                    </a:cubicBezTo>
                    <a:cubicBezTo>
                      <a:pt x="541" y="656"/>
                      <a:pt x="585" y="640"/>
                      <a:pt x="585" y="615"/>
                    </a:cubicBezTo>
                    <a:lnTo>
                      <a:pt x="623" y="15"/>
                    </a:lnTo>
                    <a:cubicBezTo>
                      <a:pt x="625" y="7"/>
                      <a:pt x="617" y="0"/>
                      <a:pt x="609" y="0"/>
                    </a:cubicBezTo>
                    <a:close/>
                  </a:path>
                </a:pathLst>
              </a:custGeom>
              <a:solidFill>
                <a:srgbClr val="FBBD8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7" name="Freeform 9"/>
              <p:cNvSpPr>
                <a:spLocks/>
              </p:cNvSpPr>
              <p:nvPr/>
            </p:nvSpPr>
            <p:spPr bwMode="auto">
              <a:xfrm>
                <a:off x="871" y="2579"/>
                <a:ext cx="111" cy="108"/>
              </a:xfrm>
              <a:custGeom>
                <a:avLst/>
                <a:gdLst>
                  <a:gd name="T0" fmla="*/ 414 w 487"/>
                  <a:gd name="T1" fmla="*/ 28 h 485"/>
                  <a:gd name="T2" fmla="*/ 328 w 487"/>
                  <a:gd name="T3" fmla="*/ 0 h 485"/>
                  <a:gd name="T4" fmla="*/ 241 w 487"/>
                  <a:gd name="T5" fmla="*/ 28 h 485"/>
                  <a:gd name="T6" fmla="*/ 155 w 487"/>
                  <a:gd name="T7" fmla="*/ 0 h 485"/>
                  <a:gd name="T8" fmla="*/ 69 w 487"/>
                  <a:gd name="T9" fmla="*/ 28 h 485"/>
                  <a:gd name="T10" fmla="*/ 0 w 487"/>
                  <a:gd name="T11" fmla="*/ 3 h 485"/>
                  <a:gd name="T12" fmla="*/ 28 w 487"/>
                  <a:gd name="T13" fmla="*/ 454 h 485"/>
                  <a:gd name="T14" fmla="*/ 36 w 487"/>
                  <a:gd name="T15" fmla="*/ 463 h 485"/>
                  <a:gd name="T16" fmla="*/ 243 w 487"/>
                  <a:gd name="T17" fmla="*/ 481 h 485"/>
                  <a:gd name="T18" fmla="*/ 450 w 487"/>
                  <a:gd name="T19" fmla="*/ 463 h 485"/>
                  <a:gd name="T20" fmla="*/ 458 w 487"/>
                  <a:gd name="T21" fmla="*/ 454 h 485"/>
                  <a:gd name="T22" fmla="*/ 487 w 487"/>
                  <a:gd name="T23" fmla="*/ 0 h 485"/>
                  <a:gd name="T24" fmla="*/ 414 w 487"/>
                  <a:gd name="T25" fmla="*/ 2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7" h="485">
                    <a:moveTo>
                      <a:pt x="414" y="28"/>
                    </a:moveTo>
                    <a:cubicBezTo>
                      <a:pt x="372" y="28"/>
                      <a:pt x="372" y="0"/>
                      <a:pt x="328" y="0"/>
                    </a:cubicBezTo>
                    <a:cubicBezTo>
                      <a:pt x="283" y="0"/>
                      <a:pt x="286" y="28"/>
                      <a:pt x="241" y="28"/>
                    </a:cubicBezTo>
                    <a:cubicBezTo>
                      <a:pt x="197" y="28"/>
                      <a:pt x="197" y="0"/>
                      <a:pt x="155" y="0"/>
                    </a:cubicBezTo>
                    <a:cubicBezTo>
                      <a:pt x="113" y="0"/>
                      <a:pt x="113" y="28"/>
                      <a:pt x="69" y="28"/>
                    </a:cubicBezTo>
                    <a:cubicBezTo>
                      <a:pt x="33" y="28"/>
                      <a:pt x="27" y="8"/>
                      <a:pt x="0" y="3"/>
                    </a:cubicBezTo>
                    <a:lnTo>
                      <a:pt x="28" y="454"/>
                    </a:lnTo>
                    <a:cubicBezTo>
                      <a:pt x="28" y="459"/>
                      <a:pt x="32" y="462"/>
                      <a:pt x="36" y="463"/>
                    </a:cubicBezTo>
                    <a:cubicBezTo>
                      <a:pt x="104" y="477"/>
                      <a:pt x="173" y="485"/>
                      <a:pt x="243" y="481"/>
                    </a:cubicBezTo>
                    <a:cubicBezTo>
                      <a:pt x="355" y="481"/>
                      <a:pt x="422" y="471"/>
                      <a:pt x="450" y="463"/>
                    </a:cubicBezTo>
                    <a:cubicBezTo>
                      <a:pt x="455" y="462"/>
                      <a:pt x="458" y="459"/>
                      <a:pt x="458" y="454"/>
                    </a:cubicBezTo>
                    <a:lnTo>
                      <a:pt x="487" y="0"/>
                    </a:lnTo>
                    <a:cubicBezTo>
                      <a:pt x="458" y="7"/>
                      <a:pt x="454" y="28"/>
                      <a:pt x="414" y="28"/>
                    </a:cubicBezTo>
                    <a:close/>
                  </a:path>
                </a:pathLst>
              </a:custGeom>
              <a:solidFill>
                <a:srgbClr val="FAB0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8" name="Freeform 10"/>
              <p:cNvSpPr>
                <a:spLocks/>
              </p:cNvSpPr>
              <p:nvPr/>
            </p:nvSpPr>
            <p:spPr bwMode="auto">
              <a:xfrm>
                <a:off x="856" y="2549"/>
                <a:ext cx="141" cy="150"/>
              </a:xfrm>
              <a:custGeom>
                <a:avLst/>
                <a:gdLst>
                  <a:gd name="T0" fmla="*/ 312 w 623"/>
                  <a:gd name="T1" fmla="*/ 673 h 673"/>
                  <a:gd name="T2" fmla="*/ 40 w 623"/>
                  <a:gd name="T3" fmla="*/ 616 h 673"/>
                  <a:gd name="T4" fmla="*/ 0 w 623"/>
                  <a:gd name="T5" fmla="*/ 17 h 673"/>
                  <a:gd name="T6" fmla="*/ 14 w 623"/>
                  <a:gd name="T7" fmla="*/ 0 h 673"/>
                  <a:gd name="T8" fmla="*/ 31 w 623"/>
                  <a:gd name="T9" fmla="*/ 13 h 673"/>
                  <a:gd name="T10" fmla="*/ 69 w 623"/>
                  <a:gd name="T11" fmla="*/ 612 h 673"/>
                  <a:gd name="T12" fmla="*/ 312 w 623"/>
                  <a:gd name="T13" fmla="*/ 643 h 673"/>
                  <a:gd name="T14" fmla="*/ 554 w 623"/>
                  <a:gd name="T15" fmla="*/ 612 h 673"/>
                  <a:gd name="T16" fmla="*/ 593 w 623"/>
                  <a:gd name="T17" fmla="*/ 16 h 673"/>
                  <a:gd name="T18" fmla="*/ 608 w 623"/>
                  <a:gd name="T19" fmla="*/ 2 h 673"/>
                  <a:gd name="T20" fmla="*/ 623 w 623"/>
                  <a:gd name="T21" fmla="*/ 17 h 673"/>
                  <a:gd name="T22" fmla="*/ 623 w 623"/>
                  <a:gd name="T23" fmla="*/ 18 h 673"/>
                  <a:gd name="T24" fmla="*/ 584 w 623"/>
                  <a:gd name="T25" fmla="*/ 617 h 673"/>
                  <a:gd name="T26" fmla="*/ 449 w 623"/>
                  <a:gd name="T27" fmla="*/ 667 h 673"/>
                  <a:gd name="T28" fmla="*/ 312 w 623"/>
                  <a:gd name="T29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3" h="673">
                    <a:moveTo>
                      <a:pt x="312" y="673"/>
                    </a:moveTo>
                    <a:cubicBezTo>
                      <a:pt x="267" y="673"/>
                      <a:pt x="40" y="670"/>
                      <a:pt x="40" y="616"/>
                    </a:cubicBezTo>
                    <a:lnTo>
                      <a:pt x="0" y="17"/>
                    </a:lnTo>
                    <a:cubicBezTo>
                      <a:pt x="0" y="8"/>
                      <a:pt x="6" y="2"/>
                      <a:pt x="14" y="0"/>
                    </a:cubicBezTo>
                    <a:cubicBezTo>
                      <a:pt x="23" y="0"/>
                      <a:pt x="28" y="7"/>
                      <a:pt x="31" y="13"/>
                    </a:cubicBezTo>
                    <a:lnTo>
                      <a:pt x="69" y="612"/>
                    </a:lnTo>
                    <a:cubicBezTo>
                      <a:pt x="78" y="621"/>
                      <a:pt x="159" y="643"/>
                      <a:pt x="312" y="643"/>
                    </a:cubicBezTo>
                    <a:cubicBezTo>
                      <a:pt x="464" y="643"/>
                      <a:pt x="544" y="621"/>
                      <a:pt x="554" y="612"/>
                    </a:cubicBezTo>
                    <a:lnTo>
                      <a:pt x="593" y="16"/>
                    </a:lnTo>
                    <a:cubicBezTo>
                      <a:pt x="593" y="8"/>
                      <a:pt x="600" y="2"/>
                      <a:pt x="608" y="2"/>
                    </a:cubicBezTo>
                    <a:cubicBezTo>
                      <a:pt x="617" y="2"/>
                      <a:pt x="623" y="8"/>
                      <a:pt x="623" y="17"/>
                    </a:cubicBezTo>
                    <a:lnTo>
                      <a:pt x="623" y="18"/>
                    </a:lnTo>
                    <a:lnTo>
                      <a:pt x="584" y="617"/>
                    </a:lnTo>
                    <a:cubicBezTo>
                      <a:pt x="584" y="642"/>
                      <a:pt x="540" y="658"/>
                      <a:pt x="449" y="667"/>
                    </a:cubicBezTo>
                    <a:cubicBezTo>
                      <a:pt x="384" y="673"/>
                      <a:pt x="319" y="673"/>
                      <a:pt x="312" y="673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9" name="Freeform 11"/>
              <p:cNvSpPr>
                <a:spLocks/>
              </p:cNvSpPr>
              <p:nvPr/>
            </p:nvSpPr>
            <p:spPr bwMode="auto">
              <a:xfrm>
                <a:off x="942" y="2602"/>
                <a:ext cx="22" cy="32"/>
              </a:xfrm>
              <a:custGeom>
                <a:avLst/>
                <a:gdLst>
                  <a:gd name="T0" fmla="*/ 0 w 22"/>
                  <a:gd name="T1" fmla="*/ 0 h 32"/>
                  <a:gd name="T2" fmla="*/ 22 w 22"/>
                  <a:gd name="T3" fmla="*/ 16 h 32"/>
                  <a:gd name="T4" fmla="*/ 0 w 22"/>
                  <a:gd name="T5" fmla="*/ 32 h 32"/>
                  <a:gd name="T6" fmla="*/ 0 w 22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32">
                    <a:moveTo>
                      <a:pt x="0" y="0"/>
                    </a:moveTo>
                    <a:lnTo>
                      <a:pt x="22" y="16"/>
                    </a:lnTo>
                    <a:lnTo>
                      <a:pt x="0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E9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30" name="Freeform 12"/>
              <p:cNvSpPr>
                <a:spLocks/>
              </p:cNvSpPr>
              <p:nvPr/>
            </p:nvSpPr>
            <p:spPr bwMode="auto">
              <a:xfrm>
                <a:off x="905" y="2614"/>
                <a:ext cx="41" cy="8"/>
              </a:xfrm>
              <a:custGeom>
                <a:avLst/>
                <a:gdLst>
                  <a:gd name="T0" fmla="*/ 160 w 178"/>
                  <a:gd name="T1" fmla="*/ 38 h 38"/>
                  <a:gd name="T2" fmla="*/ 19 w 178"/>
                  <a:gd name="T3" fmla="*/ 38 h 38"/>
                  <a:gd name="T4" fmla="*/ 0 w 178"/>
                  <a:gd name="T5" fmla="*/ 19 h 38"/>
                  <a:gd name="T6" fmla="*/ 19 w 178"/>
                  <a:gd name="T7" fmla="*/ 0 h 38"/>
                  <a:gd name="T8" fmla="*/ 158 w 178"/>
                  <a:gd name="T9" fmla="*/ 0 h 38"/>
                  <a:gd name="T10" fmla="*/ 178 w 178"/>
                  <a:gd name="T11" fmla="*/ 19 h 38"/>
                  <a:gd name="T12" fmla="*/ 160 w 178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38">
                    <a:moveTo>
                      <a:pt x="160" y="38"/>
                    </a:moveTo>
                    <a:lnTo>
                      <a:pt x="19" y="38"/>
                    </a:lnTo>
                    <a:cubicBezTo>
                      <a:pt x="9" y="38"/>
                      <a:pt x="0" y="2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lnTo>
                      <a:pt x="158" y="0"/>
                    </a:lnTo>
                    <a:cubicBezTo>
                      <a:pt x="169" y="0"/>
                      <a:pt x="178" y="9"/>
                      <a:pt x="178" y="19"/>
                    </a:cubicBezTo>
                    <a:cubicBezTo>
                      <a:pt x="178" y="29"/>
                      <a:pt x="170" y="38"/>
                      <a:pt x="160" y="38"/>
                    </a:cubicBezTo>
                    <a:close/>
                  </a:path>
                </a:pathLst>
              </a:custGeom>
              <a:solidFill>
                <a:srgbClr val="FEE9D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31" name="Freeform 13"/>
              <p:cNvSpPr>
                <a:spLocks/>
              </p:cNvSpPr>
              <p:nvPr/>
            </p:nvSpPr>
            <p:spPr bwMode="auto">
              <a:xfrm>
                <a:off x="942" y="2643"/>
                <a:ext cx="22" cy="32"/>
              </a:xfrm>
              <a:custGeom>
                <a:avLst/>
                <a:gdLst>
                  <a:gd name="T0" fmla="*/ 0 w 22"/>
                  <a:gd name="T1" fmla="*/ 0 h 32"/>
                  <a:gd name="T2" fmla="*/ 22 w 22"/>
                  <a:gd name="T3" fmla="*/ 16 h 32"/>
                  <a:gd name="T4" fmla="*/ 0 w 22"/>
                  <a:gd name="T5" fmla="*/ 32 h 32"/>
                  <a:gd name="T6" fmla="*/ 0 w 22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32">
                    <a:moveTo>
                      <a:pt x="0" y="0"/>
                    </a:moveTo>
                    <a:lnTo>
                      <a:pt x="22" y="16"/>
                    </a:lnTo>
                    <a:lnTo>
                      <a:pt x="0" y="3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E9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32" name="Freeform 14"/>
              <p:cNvSpPr>
                <a:spLocks/>
              </p:cNvSpPr>
              <p:nvPr/>
            </p:nvSpPr>
            <p:spPr bwMode="auto">
              <a:xfrm>
                <a:off x="905" y="2654"/>
                <a:ext cx="41" cy="9"/>
              </a:xfrm>
              <a:custGeom>
                <a:avLst/>
                <a:gdLst>
                  <a:gd name="T0" fmla="*/ 160 w 178"/>
                  <a:gd name="T1" fmla="*/ 40 h 40"/>
                  <a:gd name="T2" fmla="*/ 19 w 178"/>
                  <a:gd name="T3" fmla="*/ 40 h 40"/>
                  <a:gd name="T4" fmla="*/ 0 w 178"/>
                  <a:gd name="T5" fmla="*/ 20 h 40"/>
                  <a:gd name="T6" fmla="*/ 19 w 178"/>
                  <a:gd name="T7" fmla="*/ 0 h 40"/>
                  <a:gd name="T8" fmla="*/ 158 w 178"/>
                  <a:gd name="T9" fmla="*/ 0 h 40"/>
                  <a:gd name="T10" fmla="*/ 178 w 178"/>
                  <a:gd name="T11" fmla="*/ 20 h 40"/>
                  <a:gd name="T12" fmla="*/ 160 w 178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0">
                    <a:moveTo>
                      <a:pt x="160" y="40"/>
                    </a:moveTo>
                    <a:lnTo>
                      <a:pt x="19" y="40"/>
                    </a:lnTo>
                    <a:cubicBezTo>
                      <a:pt x="9" y="40"/>
                      <a:pt x="0" y="31"/>
                      <a:pt x="0" y="20"/>
                    </a:cubicBezTo>
                    <a:cubicBezTo>
                      <a:pt x="0" y="10"/>
                      <a:pt x="9" y="0"/>
                      <a:pt x="19" y="0"/>
                    </a:cubicBezTo>
                    <a:lnTo>
                      <a:pt x="158" y="0"/>
                    </a:lnTo>
                    <a:cubicBezTo>
                      <a:pt x="169" y="0"/>
                      <a:pt x="178" y="10"/>
                      <a:pt x="178" y="20"/>
                    </a:cubicBezTo>
                    <a:cubicBezTo>
                      <a:pt x="178" y="31"/>
                      <a:pt x="170" y="40"/>
                      <a:pt x="160" y="40"/>
                    </a:cubicBezTo>
                    <a:close/>
                  </a:path>
                </a:pathLst>
              </a:custGeom>
              <a:solidFill>
                <a:srgbClr val="FEE9D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22" name="Rectangle 16"/>
            <p:cNvSpPr>
              <a:spLocks noChangeArrowheads="1"/>
            </p:cNvSpPr>
            <p:nvPr/>
          </p:nvSpPr>
          <p:spPr bwMode="auto">
            <a:xfrm>
              <a:off x="863" y="2746"/>
              <a:ext cx="157" cy="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Pool1</a:t>
              </a:r>
              <a:endParaRPr lang="en-US" altLang="en-US" sz="3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5862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Links in Input Fields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1825627"/>
            <a:ext cx="7886700" cy="1397306"/>
          </a:xfrm>
        </p:spPr>
        <p:txBody>
          <a:bodyPr/>
          <a:lstStyle/>
          <a:p>
            <a:r>
              <a:rPr lang="en-US" dirty="0"/>
              <a:t>Clicking on a port displays the input or output interface.  This is a browser view of the element’s inputs or outputs: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Most elements have a predefined primary output.  The primary output always has the same ID as the element.</a:t>
            </a:r>
          </a:p>
          <a:p>
            <a:pPr lvl="1"/>
            <a:r>
              <a:rPr lang="en-US" dirty="0"/>
              <a:t>Secondary outputs are accessed as: </a:t>
            </a:r>
            <a:r>
              <a:rPr lang="en-US" dirty="0" err="1"/>
              <a:t>Element_name.output_name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13FF7C-A45E-BD5A-C52D-4A76EE716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2023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6904" y="2948558"/>
            <a:ext cx="2535714" cy="19928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2" y="2948557"/>
            <a:ext cx="2557143" cy="199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277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Problem 04: Simple Pond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9413" y="1825625"/>
            <a:ext cx="3886200" cy="4667250"/>
          </a:xfrm>
        </p:spPr>
        <p:txBody>
          <a:bodyPr>
            <a:normAutofit/>
          </a:bodyPr>
          <a:lstStyle/>
          <a:p>
            <a:r>
              <a:rPr lang="en-US" dirty="0"/>
              <a:t>Start a new model</a:t>
            </a:r>
          </a:p>
          <a:p>
            <a:r>
              <a:rPr lang="en-US" dirty="0"/>
              <a:t>Given:</a:t>
            </a:r>
          </a:p>
          <a:p>
            <a:pPr lvl="1"/>
            <a:r>
              <a:rPr lang="en-US" dirty="0"/>
              <a:t>Duration = 60 days</a:t>
            </a:r>
          </a:p>
          <a:p>
            <a:pPr lvl="1"/>
            <a:r>
              <a:rPr lang="en-US" dirty="0"/>
              <a:t>Initial volume = 1200 m3</a:t>
            </a:r>
          </a:p>
          <a:p>
            <a:pPr lvl="1"/>
            <a:r>
              <a:rPr lang="en-US" dirty="0"/>
              <a:t>Upper bound = 35 ML</a:t>
            </a:r>
          </a:p>
          <a:p>
            <a:pPr lvl="1"/>
            <a:r>
              <a:rPr lang="en-US" dirty="0"/>
              <a:t>Inflow = 11.6 l/s</a:t>
            </a:r>
          </a:p>
          <a:p>
            <a:pPr lvl="1"/>
            <a:r>
              <a:rPr lang="en-US" dirty="0"/>
              <a:t>Use a Pool element (Reservoir is OK too)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Plot Time History the volume and overflow rate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2023</a:t>
            </a:r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F86B25F-B67B-1DDB-B445-615C36C599F7}"/>
              </a:ext>
            </a:extLst>
          </p:cNvPr>
          <p:cNvGrpSpPr/>
          <p:nvPr/>
        </p:nvGrpSpPr>
        <p:grpSpPr>
          <a:xfrm>
            <a:off x="4743451" y="1930400"/>
            <a:ext cx="4366650" cy="2874282"/>
            <a:chOff x="4743451" y="1930400"/>
            <a:chExt cx="4366650" cy="2874282"/>
          </a:xfrm>
        </p:grpSpPr>
        <p:sp>
          <p:nvSpPr>
            <p:cNvPr id="11" name="Flowchart: Manual Operation 10">
              <a:extLst>
                <a:ext uri="{FF2B5EF4-FFF2-40B4-BE49-F238E27FC236}">
                  <a16:creationId xmlns:a16="http://schemas.microsoft.com/office/drawing/2014/main" id="{3E0A3C09-48CC-1C51-A5E6-0E97DB7AD1B5}"/>
                </a:ext>
              </a:extLst>
            </p:cNvPr>
            <p:cNvSpPr/>
            <p:nvPr/>
          </p:nvSpPr>
          <p:spPr>
            <a:xfrm>
              <a:off x="5286546" y="2990456"/>
              <a:ext cx="2979118" cy="1814226"/>
            </a:xfrm>
            <a:prstGeom prst="flowChartManualOperation">
              <a:avLst/>
            </a:prstGeom>
            <a:solidFill>
              <a:schemeClr val="bg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6F7F99E-332C-70D8-7002-5D4B99EE8603}"/>
                </a:ext>
              </a:extLst>
            </p:cNvPr>
            <p:cNvCxnSpPr/>
            <p:nvPr/>
          </p:nvCxnSpPr>
          <p:spPr>
            <a:xfrm>
              <a:off x="5486912" y="3547541"/>
              <a:ext cx="2610023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14860B9-601E-2FDB-0754-A402D756A985}"/>
                </a:ext>
              </a:extLst>
            </p:cNvPr>
            <p:cNvSpPr txBox="1"/>
            <p:nvPr/>
          </p:nvSpPr>
          <p:spPr>
            <a:xfrm>
              <a:off x="5929825" y="3143285"/>
              <a:ext cx="1850743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Cap: 35 ML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5E1FD08-6CB5-ABB7-A1AE-2F7F1810BF87}"/>
                </a:ext>
              </a:extLst>
            </p:cNvPr>
            <p:cNvSpPr txBox="1"/>
            <p:nvPr/>
          </p:nvSpPr>
          <p:spPr>
            <a:xfrm>
              <a:off x="5798005" y="4183278"/>
              <a:ext cx="1850743" cy="613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Init Vol: 12000 m3</a:t>
              </a:r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2CCFE99-2CCA-B042-F989-C5140EEF543C}"/>
                </a:ext>
              </a:extLst>
            </p:cNvPr>
            <p:cNvCxnSpPr>
              <a:cxnSpLocks/>
            </p:cNvCxnSpPr>
            <p:nvPr/>
          </p:nvCxnSpPr>
          <p:spPr>
            <a:xfrm>
              <a:off x="5798005" y="4517806"/>
              <a:ext cx="1940381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or: Elbow 16">
              <a:extLst>
                <a:ext uri="{FF2B5EF4-FFF2-40B4-BE49-F238E27FC236}">
                  <a16:creationId xmlns:a16="http://schemas.microsoft.com/office/drawing/2014/main" id="{2E936FF1-4CC0-368B-EBF7-99EC0C0F0C81}"/>
                </a:ext>
              </a:extLst>
            </p:cNvPr>
            <p:cNvCxnSpPr>
              <a:endCxn id="11" idx="0"/>
            </p:cNvCxnSpPr>
            <p:nvPr/>
          </p:nvCxnSpPr>
          <p:spPr>
            <a:xfrm>
              <a:off x="4743451" y="2241102"/>
              <a:ext cx="2032655" cy="749354"/>
            </a:xfrm>
            <a:prstGeom prst="bentConnector2">
              <a:avLst/>
            </a:prstGeom>
            <a:ln w="444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F22494B-C102-2C3F-FF6B-3BCB3C462E56}"/>
                </a:ext>
              </a:extLst>
            </p:cNvPr>
            <p:cNvSpPr txBox="1"/>
            <p:nvPr/>
          </p:nvSpPr>
          <p:spPr>
            <a:xfrm>
              <a:off x="5004453" y="1930400"/>
              <a:ext cx="1850743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Inflow: 11.6 l/s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E6FC0C11-A92B-EDF3-29B5-BB624FAF4EF8}"/>
                </a:ext>
              </a:extLst>
            </p:cNvPr>
            <p:cNvCxnSpPr/>
            <p:nvPr/>
          </p:nvCxnSpPr>
          <p:spPr>
            <a:xfrm>
              <a:off x="8096935" y="3547541"/>
              <a:ext cx="615265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0B79108-A77D-1AD8-83EA-7FFAA5BE37F1}"/>
                </a:ext>
              </a:extLst>
            </p:cNvPr>
            <p:cNvSpPr txBox="1"/>
            <p:nvPr/>
          </p:nvSpPr>
          <p:spPr>
            <a:xfrm>
              <a:off x="8184729" y="3247459"/>
              <a:ext cx="925372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Overflow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984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>
            <a:normAutofit/>
          </a:bodyPr>
          <a:lstStyle/>
          <a:p>
            <a:r>
              <a:rPr lang="en-US" dirty="0"/>
              <a:t>Outflow vs Request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413" y="1825625"/>
            <a:ext cx="7886700" cy="2675669"/>
          </a:xfrm>
        </p:spPr>
        <p:txBody>
          <a:bodyPr/>
          <a:lstStyle/>
          <a:p>
            <a:r>
              <a:rPr lang="en-US" dirty="0"/>
              <a:t>IF Total Inflow + Volume – Total Request &gt;= Lower Bound</a:t>
            </a:r>
          </a:p>
          <a:p>
            <a:r>
              <a:rPr lang="en-US" dirty="0"/>
              <a:t>Then:</a:t>
            </a:r>
          </a:p>
          <a:p>
            <a:pPr lvl="1"/>
            <a:r>
              <a:rPr lang="en-US" dirty="0"/>
              <a:t>Outflow(</a:t>
            </a:r>
            <a:r>
              <a:rPr lang="en-US" dirty="0" err="1"/>
              <a:t>i</a:t>
            </a:r>
            <a:r>
              <a:rPr lang="en-US" dirty="0"/>
              <a:t>) = Request(</a:t>
            </a:r>
            <a:r>
              <a:rPr lang="en-US" dirty="0" err="1"/>
              <a:t>i</a:t>
            </a:r>
            <a:r>
              <a:rPr lang="en-US" dirty="0"/>
              <a:t>)</a:t>
            </a:r>
          </a:p>
          <a:p>
            <a:r>
              <a:rPr lang="en-US" dirty="0"/>
              <a:t>Else:</a:t>
            </a:r>
          </a:p>
          <a:p>
            <a:pPr lvl="1"/>
            <a:r>
              <a:rPr lang="en-US" dirty="0"/>
              <a:t>Outflow(</a:t>
            </a:r>
            <a:r>
              <a:rPr lang="en-US" dirty="0" err="1"/>
              <a:t>i</a:t>
            </a:r>
            <a:r>
              <a:rPr lang="en-US" dirty="0"/>
              <a:t>) &lt; Request(</a:t>
            </a:r>
            <a:r>
              <a:rPr lang="en-US" dirty="0" err="1"/>
              <a:t>i</a:t>
            </a:r>
            <a:r>
              <a:rPr lang="en-US" dirty="0"/>
              <a:t>)</a:t>
            </a:r>
          </a:p>
          <a:p>
            <a:r>
              <a:rPr lang="en-US" dirty="0"/>
              <a:t>Outflow could be less than the requested outflow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563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C6E47-5B5F-547D-132B-381896C2A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Simulation Settings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96673-303F-2378-26CC-4C34FD6D45F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Allow unscheduled updates</a:t>
            </a:r>
          </a:p>
          <a:p>
            <a:r>
              <a:rPr lang="en-US" dirty="0"/>
              <a:t>Include unscheduled updates</a:t>
            </a:r>
          </a:p>
          <a:p>
            <a:r>
              <a:rPr lang="en-US" dirty="0"/>
              <a:t>High resolution results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93305BA6-DC5F-242A-DA27-6F152B028A4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37393" y="1825625"/>
            <a:ext cx="4114587" cy="37401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268AAD-8A8A-56AD-FDA0-81D08D2FE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8BB79D-9625-7C95-0CD0-BF2991763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ED6B95-B6D0-7B08-8E10-CBF4833FB88D}"/>
              </a:ext>
            </a:extLst>
          </p:cNvPr>
          <p:cNvSpPr/>
          <p:nvPr/>
        </p:nvSpPr>
        <p:spPr>
          <a:xfrm>
            <a:off x="4507017" y="2891732"/>
            <a:ext cx="2552894" cy="324914"/>
          </a:xfrm>
          <a:prstGeom prst="rect">
            <a:avLst/>
          </a:prstGeom>
          <a:solidFill>
            <a:srgbClr val="F8C522">
              <a:alpha val="30196"/>
            </a:srgbClr>
          </a:solidFill>
          <a:ln w="38100">
            <a:solidFill>
              <a:srgbClr val="FDB92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D58CBCE-134F-D761-26DA-A1FBA19F4774}"/>
              </a:ext>
            </a:extLst>
          </p:cNvPr>
          <p:cNvSpPr/>
          <p:nvPr/>
        </p:nvSpPr>
        <p:spPr>
          <a:xfrm>
            <a:off x="4507016" y="3855651"/>
            <a:ext cx="3871115" cy="427102"/>
          </a:xfrm>
          <a:prstGeom prst="rect">
            <a:avLst/>
          </a:prstGeom>
          <a:solidFill>
            <a:srgbClr val="F8C522">
              <a:alpha val="30196"/>
            </a:srgbClr>
          </a:solidFill>
          <a:ln w="38100">
            <a:solidFill>
              <a:srgbClr val="FDB925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8512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Problem 05: Pond Outflow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9413" y="1825625"/>
            <a:ext cx="3886200" cy="2220673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Start with Problem 04</a:t>
            </a:r>
          </a:p>
          <a:p>
            <a:pPr lvl="1"/>
            <a:r>
              <a:rPr lang="en-US" dirty="0"/>
              <a:t>Outflow = 12.1 l/s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Plot volume and Outflow on same plot</a:t>
            </a:r>
          </a:p>
          <a:p>
            <a:pPr lvl="1"/>
            <a:r>
              <a:rPr lang="en-US" dirty="0"/>
              <a:t>Note inserted timestep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C7F5D35-3EF3-1E8C-AF09-CC001E78A11F}"/>
              </a:ext>
            </a:extLst>
          </p:cNvPr>
          <p:cNvGrpSpPr/>
          <p:nvPr/>
        </p:nvGrpSpPr>
        <p:grpSpPr>
          <a:xfrm>
            <a:off x="3899015" y="2116667"/>
            <a:ext cx="4366650" cy="2874282"/>
            <a:chOff x="4743451" y="1930400"/>
            <a:chExt cx="4366650" cy="2874282"/>
          </a:xfrm>
        </p:grpSpPr>
        <p:sp>
          <p:nvSpPr>
            <p:cNvPr id="6" name="Flowchart: Manual Operation 5">
              <a:extLst>
                <a:ext uri="{FF2B5EF4-FFF2-40B4-BE49-F238E27FC236}">
                  <a16:creationId xmlns:a16="http://schemas.microsoft.com/office/drawing/2014/main" id="{EE76F474-CE3C-16C7-F433-04F2EF775BB9}"/>
                </a:ext>
              </a:extLst>
            </p:cNvPr>
            <p:cNvSpPr/>
            <p:nvPr/>
          </p:nvSpPr>
          <p:spPr>
            <a:xfrm>
              <a:off x="5286546" y="2990456"/>
              <a:ext cx="2979118" cy="1814226"/>
            </a:xfrm>
            <a:prstGeom prst="flowChartManualOperation">
              <a:avLst/>
            </a:prstGeom>
            <a:solidFill>
              <a:schemeClr val="bg2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38D1639-300F-0CBE-390B-7D2C2CEB604B}"/>
                </a:ext>
              </a:extLst>
            </p:cNvPr>
            <p:cNvCxnSpPr/>
            <p:nvPr/>
          </p:nvCxnSpPr>
          <p:spPr>
            <a:xfrm>
              <a:off x="5486912" y="3547541"/>
              <a:ext cx="2610023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BE18141-C3AB-0B4D-7850-3B197CF3D99A}"/>
                </a:ext>
              </a:extLst>
            </p:cNvPr>
            <p:cNvSpPr txBox="1"/>
            <p:nvPr/>
          </p:nvSpPr>
          <p:spPr>
            <a:xfrm>
              <a:off x="5929825" y="3143285"/>
              <a:ext cx="1850743" cy="362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Cap: 35000 m3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32E2E99-CA78-A437-77B1-E537A585798E}"/>
                </a:ext>
              </a:extLst>
            </p:cNvPr>
            <p:cNvSpPr txBox="1"/>
            <p:nvPr/>
          </p:nvSpPr>
          <p:spPr>
            <a:xfrm>
              <a:off x="5798005" y="4183278"/>
              <a:ext cx="1850743" cy="6133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Init Vol: 12000 m3</a:t>
              </a: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D0035895-436E-7F40-A240-D9101FD361E9}"/>
                </a:ext>
              </a:extLst>
            </p:cNvPr>
            <p:cNvCxnSpPr>
              <a:cxnSpLocks/>
            </p:cNvCxnSpPr>
            <p:nvPr/>
          </p:nvCxnSpPr>
          <p:spPr>
            <a:xfrm>
              <a:off x="5798005" y="4517806"/>
              <a:ext cx="1940381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4C3205CA-A71F-BE12-9BC8-9043E246DF0C}"/>
                </a:ext>
              </a:extLst>
            </p:cNvPr>
            <p:cNvCxnSpPr>
              <a:endCxn id="6" idx="0"/>
            </p:cNvCxnSpPr>
            <p:nvPr/>
          </p:nvCxnSpPr>
          <p:spPr>
            <a:xfrm>
              <a:off x="4743451" y="2241102"/>
              <a:ext cx="2032655" cy="749354"/>
            </a:xfrm>
            <a:prstGeom prst="bentConnector2">
              <a:avLst/>
            </a:prstGeom>
            <a:ln w="44450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928F93F2-C3FD-2EF4-F18A-24836FCBD8CC}"/>
                </a:ext>
              </a:extLst>
            </p:cNvPr>
            <p:cNvSpPr txBox="1"/>
            <p:nvPr/>
          </p:nvSpPr>
          <p:spPr>
            <a:xfrm>
              <a:off x="5004453" y="1930400"/>
              <a:ext cx="1850743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Inflow: 11.6 l/s</a:t>
              </a: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979577A8-455D-0B6E-26B1-A734D9FFE3E9}"/>
                </a:ext>
              </a:extLst>
            </p:cNvPr>
            <p:cNvCxnSpPr/>
            <p:nvPr/>
          </p:nvCxnSpPr>
          <p:spPr>
            <a:xfrm>
              <a:off x="8096935" y="3547541"/>
              <a:ext cx="615265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D833489-BCD3-84F2-7295-AB1E90EAE616}"/>
                </a:ext>
              </a:extLst>
            </p:cNvPr>
            <p:cNvSpPr txBox="1"/>
            <p:nvPr/>
          </p:nvSpPr>
          <p:spPr>
            <a:xfrm>
              <a:off x="8184729" y="3247459"/>
              <a:ext cx="925372" cy="3000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50" dirty="0"/>
                <a:t>Overflow</a:t>
              </a:r>
            </a:p>
          </p:txBody>
        </p:sp>
      </p:grp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9E0D2C4D-ADCB-5213-3EE2-852B2470720E}"/>
              </a:ext>
            </a:extLst>
          </p:cNvPr>
          <p:cNvCxnSpPr>
            <a:cxnSpLocks/>
            <a:stCxn id="6" idx="3"/>
          </p:cNvCxnSpPr>
          <p:nvPr/>
        </p:nvCxnSpPr>
        <p:spPr>
          <a:xfrm>
            <a:off x="7123316" y="4083836"/>
            <a:ext cx="973060" cy="391274"/>
          </a:xfrm>
          <a:prstGeom prst="bentConnector3">
            <a:avLst>
              <a:gd name="adj1" fmla="val 72404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C171301-EDF0-99B6-BE66-E9DB0696FC38}"/>
              </a:ext>
            </a:extLst>
          </p:cNvPr>
          <p:cNvSpPr txBox="1"/>
          <p:nvPr/>
        </p:nvSpPr>
        <p:spPr>
          <a:xfrm>
            <a:off x="7036293" y="4122150"/>
            <a:ext cx="9253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Outflow: 12.1 l/s </a:t>
            </a:r>
          </a:p>
        </p:txBody>
      </p:sp>
    </p:spTree>
    <p:extLst>
      <p:ext uri="{BB962C8B-B14F-4D97-AF65-F5344CB8AC3E}">
        <p14:creationId xmlns:p14="http://schemas.microsoft.com/office/powerpoint/2010/main" val="164160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Splitter Element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r>
              <a:rPr lang="en-US"/>
              <a:t>Split incoming signal to multiple outputs</a:t>
            </a:r>
          </a:p>
          <a:p>
            <a:r>
              <a:rPr lang="en-US"/>
              <a:t>Amount to be split</a:t>
            </a:r>
          </a:p>
          <a:p>
            <a:r>
              <a:rPr lang="en-US"/>
              <a:t>Fractions or amounts</a:t>
            </a:r>
          </a:p>
          <a:p>
            <a:r>
              <a:rPr lang="en-US"/>
              <a:t>Sum of outputs cannot exceed the amount</a:t>
            </a:r>
          </a:p>
          <a:p>
            <a:endParaRPr lang="en-US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B5FC6C-54D8-ECA5-EE03-8D0ADC08A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011" y="643329"/>
            <a:ext cx="557143" cy="6214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6055" y="1797248"/>
            <a:ext cx="2554046" cy="3263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91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Problem 06: Splitting Flows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413" y="1825625"/>
            <a:ext cx="5059690" cy="3866251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Duration = 50 days</a:t>
            </a:r>
          </a:p>
          <a:p>
            <a:pPr lvl="1"/>
            <a:r>
              <a:rPr lang="en-US" dirty="0"/>
              <a:t>Inflow = 5 </a:t>
            </a:r>
            <a:r>
              <a:rPr lang="en-US" dirty="0" err="1"/>
              <a:t>gpm</a:t>
            </a:r>
            <a:endParaRPr lang="en-US" dirty="0"/>
          </a:p>
          <a:p>
            <a:pPr lvl="1"/>
            <a:r>
              <a:rPr lang="en-US" dirty="0"/>
              <a:t>Store1 Capacity = 100,000 gallons</a:t>
            </a:r>
          </a:p>
          <a:p>
            <a:pPr lvl="1"/>
            <a:r>
              <a:rPr lang="en-US" dirty="0"/>
              <a:t>Splitter Fraction = </a:t>
            </a:r>
          </a:p>
          <a:p>
            <a:pPr lvl="2"/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1 – min(</a:t>
            </a:r>
            <a:r>
              <a:rPr lang="en-US" sz="12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Store1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 / </a:t>
            </a:r>
            <a:r>
              <a:rPr lang="en-US" sz="1200" b="1" dirty="0">
                <a:solidFill>
                  <a:srgbClr val="00B05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Store1_Capacity</a:t>
            </a:r>
            <a:r>
              <a:rPr lang="en-US" sz="1200" dirty="0">
                <a:latin typeface="Courier New" panose="02070309020205020404" pitchFamily="49" charset="0"/>
                <a:cs typeface="Courier New" panose="02070309020205020404" pitchFamily="49" charset="0"/>
              </a:rPr>
              <a:t>, 1)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Create custom unit “</a:t>
            </a:r>
            <a:r>
              <a:rPr lang="en-US" dirty="0" err="1"/>
              <a:t>kgal</a:t>
            </a:r>
            <a:r>
              <a:rPr lang="en-US" dirty="0"/>
              <a:t>” for thousand gallons for Storage outputs.</a:t>
            </a:r>
          </a:p>
          <a:p>
            <a:pPr lvl="1"/>
            <a:r>
              <a:rPr lang="en-US" dirty="0"/>
              <a:t>Time history result showing volume of both Stores</a:t>
            </a:r>
          </a:p>
          <a:p>
            <a:pPr lvl="1"/>
            <a:r>
              <a:rPr lang="en-US" dirty="0"/>
              <a:t>Time history result showing both Splitter outflows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E7DE5B-3723-C207-7CC1-4746362CB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39</a:t>
            </a:fld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89A530B-EE10-3181-4E50-BDA6ABA2C7CE}"/>
              </a:ext>
            </a:extLst>
          </p:cNvPr>
          <p:cNvGrpSpPr/>
          <p:nvPr/>
        </p:nvGrpSpPr>
        <p:grpSpPr>
          <a:xfrm>
            <a:off x="5573110" y="1981539"/>
            <a:ext cx="2583874" cy="2162644"/>
            <a:chOff x="6290442" y="1153849"/>
            <a:chExt cx="2583874" cy="2162644"/>
          </a:xfrm>
        </p:grpSpPr>
        <p:sp>
          <p:nvSpPr>
            <p:cNvPr id="7" name="Flowchart: Manual Operation 6"/>
            <p:cNvSpPr/>
            <p:nvPr/>
          </p:nvSpPr>
          <p:spPr>
            <a:xfrm>
              <a:off x="7777023" y="1153849"/>
              <a:ext cx="1097293" cy="534798"/>
            </a:xfrm>
            <a:prstGeom prst="flowChartManualOperati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Store1</a:t>
              </a:r>
            </a:p>
          </p:txBody>
        </p:sp>
        <p:sp>
          <p:nvSpPr>
            <p:cNvPr id="8" name="Flowchart: Manual Operation 7"/>
            <p:cNvSpPr/>
            <p:nvPr/>
          </p:nvSpPr>
          <p:spPr>
            <a:xfrm>
              <a:off x="7777022" y="2781695"/>
              <a:ext cx="1097293" cy="534798"/>
            </a:xfrm>
            <a:prstGeom prst="flowChartManualOperation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Store2</a:t>
              </a:r>
            </a:p>
          </p:txBody>
        </p:sp>
        <p:cxnSp>
          <p:nvCxnSpPr>
            <p:cNvPr id="9" name="Straight Arrow Connector 8"/>
            <p:cNvCxnSpPr>
              <a:cxnSpLocks/>
              <a:stCxn id="10" idx="3"/>
              <a:endCxn id="7" idx="1"/>
            </p:cNvCxnSpPr>
            <p:nvPr/>
          </p:nvCxnSpPr>
          <p:spPr>
            <a:xfrm flipV="1">
              <a:off x="7008314" y="1421248"/>
              <a:ext cx="878438" cy="884592"/>
            </a:xfrm>
            <a:prstGeom prst="curvedConnector3">
              <a:avLst>
                <a:gd name="adj1" fmla="val 50000"/>
              </a:avLst>
            </a:prstGeom>
            <a:ln w="44450">
              <a:solidFill>
                <a:srgbClr val="0073A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9"/>
            <p:cNvSpPr/>
            <p:nvPr/>
          </p:nvSpPr>
          <p:spPr>
            <a:xfrm>
              <a:off x="6290442" y="2074018"/>
              <a:ext cx="717872" cy="46364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50" dirty="0"/>
                <a:t>Splitter</a:t>
              </a:r>
            </a:p>
          </p:txBody>
        </p:sp>
        <p:cxnSp>
          <p:nvCxnSpPr>
            <p:cNvPr id="11" name="Straight Arrow Connector 11"/>
            <p:cNvCxnSpPr>
              <a:cxnSpLocks/>
              <a:stCxn id="10" idx="3"/>
              <a:endCxn id="8" idx="1"/>
            </p:cNvCxnSpPr>
            <p:nvPr/>
          </p:nvCxnSpPr>
          <p:spPr>
            <a:xfrm>
              <a:off x="7008314" y="2305840"/>
              <a:ext cx="878437" cy="743254"/>
            </a:xfrm>
            <a:prstGeom prst="curvedConnector3">
              <a:avLst>
                <a:gd name="adj1" fmla="val 50000"/>
              </a:avLst>
            </a:prstGeom>
            <a:ln w="44450">
              <a:solidFill>
                <a:srgbClr val="FDB925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Connector: Elbow 25">
            <a:extLst>
              <a:ext uri="{FF2B5EF4-FFF2-40B4-BE49-F238E27FC236}">
                <a16:creationId xmlns:a16="http://schemas.microsoft.com/office/drawing/2014/main" id="{9807C204-D70B-F174-31AD-23B3E2269675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5121687" y="2149227"/>
            <a:ext cx="810359" cy="752481"/>
          </a:xfrm>
          <a:prstGeom prst="bentConnector2">
            <a:avLst/>
          </a:prstGeom>
          <a:ln w="4445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298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GoldSim Element Categories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747284" y="3026227"/>
            <a:ext cx="2385041" cy="2872133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450"/>
              </a:spcAft>
            </a:pPr>
            <a:r>
              <a:rPr lang="en-US" sz="1350" dirty="0"/>
              <a:t>Containers</a:t>
            </a:r>
          </a:p>
          <a:p>
            <a:pPr>
              <a:lnSpc>
                <a:spcPct val="100000"/>
              </a:lnSpc>
              <a:spcAft>
                <a:spcPts val="450"/>
              </a:spcAft>
            </a:pPr>
            <a:r>
              <a:rPr lang="en-US" sz="1350" dirty="0"/>
              <a:t>Inputs</a:t>
            </a:r>
          </a:p>
          <a:p>
            <a:pPr>
              <a:lnSpc>
                <a:spcPct val="100000"/>
              </a:lnSpc>
              <a:spcAft>
                <a:spcPts val="450"/>
              </a:spcAft>
            </a:pPr>
            <a:r>
              <a:rPr lang="en-US" sz="1350" dirty="0"/>
              <a:t>Stocks</a:t>
            </a:r>
          </a:p>
          <a:p>
            <a:pPr>
              <a:lnSpc>
                <a:spcPct val="100000"/>
              </a:lnSpc>
              <a:spcAft>
                <a:spcPts val="450"/>
              </a:spcAft>
            </a:pPr>
            <a:r>
              <a:rPr lang="en-US" sz="1350" dirty="0"/>
              <a:t>Functions</a:t>
            </a:r>
          </a:p>
          <a:p>
            <a:pPr>
              <a:lnSpc>
                <a:spcPct val="100000"/>
              </a:lnSpc>
              <a:spcAft>
                <a:spcPts val="450"/>
              </a:spcAft>
            </a:pPr>
            <a:r>
              <a:rPr lang="en-US" sz="1350" dirty="0"/>
              <a:t>Events</a:t>
            </a:r>
          </a:p>
          <a:p>
            <a:pPr>
              <a:lnSpc>
                <a:spcPct val="100000"/>
              </a:lnSpc>
              <a:spcAft>
                <a:spcPts val="450"/>
              </a:spcAft>
            </a:pPr>
            <a:r>
              <a:rPr lang="en-US" sz="1350" dirty="0"/>
              <a:t>Delays</a:t>
            </a:r>
          </a:p>
          <a:p>
            <a:pPr>
              <a:lnSpc>
                <a:spcPct val="100000"/>
              </a:lnSpc>
              <a:spcAft>
                <a:spcPts val="450"/>
              </a:spcAft>
            </a:pPr>
            <a:r>
              <a:rPr lang="en-US" sz="1350" dirty="0"/>
              <a:t>Results</a:t>
            </a:r>
          </a:p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A3D9264-D604-4CDA-9B38-EE6912060D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167438" y="2993450"/>
            <a:ext cx="2777490" cy="1723549"/>
          </a:xfrm>
        </p:spPr>
        <p:txBody>
          <a:bodyPr/>
          <a:lstStyle/>
          <a:p>
            <a:r>
              <a:rPr lang="en-US" dirty="0"/>
              <a:t>Add-on Modules:</a:t>
            </a:r>
          </a:p>
          <a:p>
            <a:pPr marL="687840" lvl="5" indent="0">
              <a:lnSpc>
                <a:spcPct val="200000"/>
              </a:lnSpc>
              <a:buNone/>
            </a:pPr>
            <a:r>
              <a:rPr lang="en-US" sz="1500" dirty="0"/>
              <a:t>Financial</a:t>
            </a:r>
          </a:p>
          <a:p>
            <a:pPr marL="687840" lvl="5" indent="0">
              <a:lnSpc>
                <a:spcPct val="200000"/>
              </a:lnSpc>
              <a:buNone/>
            </a:pPr>
            <a:r>
              <a:rPr lang="en-US" sz="1500" dirty="0"/>
              <a:t>Contaminant Transport</a:t>
            </a:r>
          </a:p>
          <a:p>
            <a:pPr marL="687840" lvl="5" indent="0">
              <a:lnSpc>
                <a:spcPct val="200000"/>
              </a:lnSpc>
              <a:buNone/>
            </a:pPr>
            <a:r>
              <a:rPr lang="en-US" sz="1500" dirty="0"/>
              <a:t>Reliability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3F8956-A037-414D-96CC-F2443B6E7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2374" y="5624516"/>
            <a:ext cx="3086100" cy="273844"/>
          </a:xfrm>
        </p:spPr>
        <p:txBody>
          <a:bodyPr/>
          <a:lstStyle/>
          <a:p>
            <a:r>
              <a:rPr lang="en-US">
                <a:solidFill>
                  <a:schemeClr val="bg1"/>
                </a:solidFill>
                <a:cs typeface="Arial" charset="0"/>
              </a:rPr>
              <a:t>© GoldSim Technology Group LLC, 2023</a:t>
            </a:r>
            <a:endParaRPr lang="en-US" cap="none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423B08-DD2F-8861-2FF0-BE3AF643A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751" y="1793662"/>
            <a:ext cx="4578572" cy="99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03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Allocator Element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379413" y="1825625"/>
            <a:ext cx="3886200" cy="2572564"/>
          </a:xfrm>
        </p:spPr>
        <p:txBody>
          <a:bodyPr/>
          <a:lstStyle/>
          <a:p>
            <a:r>
              <a:rPr lang="en-US" dirty="0"/>
              <a:t>Similar to Splitter</a:t>
            </a:r>
          </a:p>
          <a:p>
            <a:r>
              <a:rPr lang="en-US" dirty="0"/>
              <a:t>Outputs are allocated based on priority</a:t>
            </a:r>
          </a:p>
          <a:p>
            <a:r>
              <a:rPr lang="en-US" dirty="0"/>
              <a:t>Priority can be dynamic</a:t>
            </a:r>
          </a:p>
          <a:p>
            <a:r>
              <a:rPr lang="en-US" dirty="0"/>
              <a:t>Allocation methods:</a:t>
            </a:r>
          </a:p>
          <a:p>
            <a:pPr lvl="1"/>
            <a:r>
              <a:rPr lang="en-US" dirty="0"/>
              <a:t>Proportional to demand</a:t>
            </a:r>
          </a:p>
          <a:p>
            <a:pPr lvl="1"/>
            <a:r>
              <a:rPr lang="en-US" dirty="0"/>
              <a:t>Equal distribution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557B0D-FB16-E722-B93C-FBDF704F9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504" y="612497"/>
            <a:ext cx="678572" cy="6428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6507" y="2227537"/>
            <a:ext cx="2553211" cy="326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0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07: Allocate Flows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4279746" cy="4459234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Inflow = </a:t>
            </a:r>
          </a:p>
          <a:p>
            <a:pPr lvl="2"/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 </a:t>
            </a:r>
            <a:r>
              <a:rPr lang="en-US" sz="1800" dirty="0">
                <a:solidFill>
                  <a:srgbClr val="0000D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l/s </a:t>
            </a:r>
            <a:r>
              <a:rPr lang="en-US" sz="1800" dirty="0">
                <a:solidFill>
                  <a:srgbClr val="606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exp</a:t>
            </a:r>
            <a:r>
              <a:rPr lang="en-US" sz="1800" dirty="0">
                <a:solidFill>
                  <a:srgbClr val="606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-0.0921 </a:t>
            </a:r>
            <a:r>
              <a:rPr lang="en-US" sz="1800" dirty="0">
                <a:solidFill>
                  <a:srgbClr val="606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ETime</a:t>
            </a:r>
            <a:r>
              <a:rPr lang="en-US" sz="1800" dirty="0" err="1">
                <a:solidFill>
                  <a:srgbClr val="606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|</a:t>
            </a:r>
            <a:r>
              <a:rPr lang="en-US" sz="1800" dirty="0" err="1">
                <a:solidFill>
                  <a:srgbClr val="0000DC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sz="1800" dirty="0">
                <a:solidFill>
                  <a:srgbClr val="60606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|)</a:t>
            </a:r>
            <a:endParaRPr lang="en-US" sz="1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dirty="0"/>
              <a:t>Store1 demand = 1 l/s, high priority</a:t>
            </a:r>
          </a:p>
          <a:p>
            <a:pPr lvl="1"/>
            <a:r>
              <a:rPr lang="en-US" dirty="0"/>
              <a:t>Store2 demand = 1 l/s low priority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Use Allocator to deliver to both stores</a:t>
            </a:r>
          </a:p>
          <a:p>
            <a:pPr lvl="1"/>
            <a:r>
              <a:rPr lang="en-US" dirty="0"/>
              <a:t>Time history plot showing: </a:t>
            </a:r>
          </a:p>
          <a:p>
            <a:pPr lvl="2"/>
            <a:r>
              <a:rPr lang="en-US" dirty="0"/>
              <a:t>Total inflow</a:t>
            </a:r>
          </a:p>
          <a:p>
            <a:pPr lvl="2"/>
            <a:r>
              <a:rPr lang="en-US" dirty="0"/>
              <a:t>Allocated flows to each store</a:t>
            </a:r>
          </a:p>
          <a:p>
            <a:pPr lvl="2"/>
            <a:r>
              <a:rPr lang="en-US" dirty="0"/>
              <a:t>Volume of each store</a:t>
            </a:r>
          </a:p>
          <a:p>
            <a:pPr lvl="2"/>
            <a:r>
              <a:rPr lang="en-US" dirty="0"/>
              <a:t>Make volume-flow lines have same color, different line style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F715CDF-246D-93B7-8209-563B35FA9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Flowchart: Manual Operation 4"/>
          <p:cNvSpPr/>
          <p:nvPr/>
        </p:nvSpPr>
        <p:spPr>
          <a:xfrm>
            <a:off x="6797420" y="2392989"/>
            <a:ext cx="1203580" cy="534798"/>
          </a:xfrm>
          <a:prstGeom prst="flowChartManualOperation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</a:rPr>
              <a:t>Store1</a:t>
            </a:r>
          </a:p>
        </p:txBody>
      </p:sp>
      <p:sp>
        <p:nvSpPr>
          <p:cNvPr id="6" name="Flowchart: Manual Operation 5"/>
          <p:cNvSpPr/>
          <p:nvPr/>
        </p:nvSpPr>
        <p:spPr>
          <a:xfrm>
            <a:off x="6797420" y="3359913"/>
            <a:ext cx="1203580" cy="534798"/>
          </a:xfrm>
          <a:prstGeom prst="flowChartManualOperation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>
                <a:solidFill>
                  <a:schemeClr val="tx1"/>
                </a:solidFill>
              </a:rPr>
              <a:t>Store2</a:t>
            </a:r>
          </a:p>
        </p:txBody>
      </p:sp>
      <p:cxnSp>
        <p:nvCxnSpPr>
          <p:cNvPr id="7" name="Straight Arrow Connector 8"/>
          <p:cNvCxnSpPr>
            <a:cxnSpLocks/>
            <a:stCxn id="8" idx="3"/>
            <a:endCxn id="5" idx="1"/>
          </p:cNvCxnSpPr>
          <p:nvPr/>
        </p:nvCxnSpPr>
        <p:spPr>
          <a:xfrm flipV="1">
            <a:off x="6296092" y="2660388"/>
            <a:ext cx="621686" cy="523943"/>
          </a:xfrm>
          <a:prstGeom prst="curvedConnector3">
            <a:avLst>
              <a:gd name="adj1" fmla="val 50000"/>
            </a:avLst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5431220" y="2952509"/>
            <a:ext cx="864872" cy="46364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90000"/>
                <a:lumOff val="1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Allocator</a:t>
            </a:r>
          </a:p>
        </p:txBody>
      </p:sp>
      <p:cxnSp>
        <p:nvCxnSpPr>
          <p:cNvPr id="9" name="Straight Arrow Connector 11"/>
          <p:cNvCxnSpPr>
            <a:cxnSpLocks/>
            <a:stCxn id="8" idx="3"/>
            <a:endCxn id="6" idx="1"/>
          </p:cNvCxnSpPr>
          <p:nvPr/>
        </p:nvCxnSpPr>
        <p:spPr>
          <a:xfrm>
            <a:off x="6296092" y="3184331"/>
            <a:ext cx="621686" cy="442981"/>
          </a:xfrm>
          <a:prstGeom prst="curvedConnector3">
            <a:avLst>
              <a:gd name="adj1" fmla="val 50000"/>
            </a:avLst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8A6A5322-55F5-6CC6-8D0F-662F813A92AD}"/>
              </a:ext>
            </a:extLst>
          </p:cNvPr>
          <p:cNvCxnSpPr>
            <a:endCxn id="8" idx="0"/>
          </p:cNvCxnSpPr>
          <p:nvPr/>
        </p:nvCxnSpPr>
        <p:spPr>
          <a:xfrm>
            <a:off x="5289331" y="2392989"/>
            <a:ext cx="574325" cy="559520"/>
          </a:xfrm>
          <a:prstGeom prst="bentConnector2">
            <a:avLst/>
          </a:prstGeom>
          <a:ln w="38100">
            <a:solidFill>
              <a:srgbClr val="0073A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062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Feedback Loops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C44FA5-49E9-F4A7-83BE-4F27B3E650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02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Feedback Loops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2802370"/>
          </a:xfrm>
        </p:spPr>
        <p:txBody>
          <a:bodyPr/>
          <a:lstStyle/>
          <a:p>
            <a:r>
              <a:rPr lang="en-US" dirty="0"/>
              <a:t>Many systems contain feedback loops </a:t>
            </a:r>
          </a:p>
          <a:p>
            <a:r>
              <a:rPr lang="en-US" dirty="0"/>
              <a:t>Flows: Information, mass, energy, money, etc.</a:t>
            </a:r>
          </a:p>
          <a:p>
            <a:r>
              <a:rPr lang="en-US" dirty="0"/>
              <a:t>Feedback loops can take two forms:</a:t>
            </a:r>
          </a:p>
          <a:p>
            <a:pPr lvl="1"/>
            <a:r>
              <a:rPr lang="en-US" dirty="0"/>
              <a:t>Positive</a:t>
            </a:r>
          </a:p>
          <a:p>
            <a:pPr lvl="1"/>
            <a:r>
              <a:rPr lang="en-US" dirty="0"/>
              <a:t>Negative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7A2C5C5-353C-01C6-7AAB-910DDF447B1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DC43D7-7078-F70A-F2FA-595CBB1A5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321" y="1714502"/>
            <a:ext cx="2621429" cy="34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585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1131094"/>
            <a:ext cx="7886700" cy="994172"/>
          </a:xfrm>
        </p:spPr>
        <p:txBody>
          <a:bodyPr/>
          <a:lstStyle/>
          <a:p>
            <a:r>
              <a:rPr lang="en-US"/>
              <a:t>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65" y="2226469"/>
            <a:ext cx="7886700" cy="250886"/>
          </a:xfrm>
        </p:spPr>
        <p:txBody>
          <a:bodyPr/>
          <a:lstStyle/>
          <a:p>
            <a:r>
              <a:rPr lang="en-US"/>
              <a:t>Positive (Self-reinforcing) Feedback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B3977B02-A82E-8842-28E5-B5ED5C35F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44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C69B494-5876-D06A-C1E1-7DC040EB8B59}"/>
              </a:ext>
            </a:extLst>
          </p:cNvPr>
          <p:cNvGrpSpPr/>
          <p:nvPr/>
        </p:nvGrpSpPr>
        <p:grpSpPr>
          <a:xfrm>
            <a:off x="1184434" y="2436478"/>
            <a:ext cx="6275070" cy="3048000"/>
            <a:chOff x="1524000" y="1641475"/>
            <a:chExt cx="8366760" cy="4064000"/>
          </a:xfrm>
        </p:grpSpPr>
        <p:grpSp>
          <p:nvGrpSpPr>
            <p:cNvPr id="8" name="Group 7"/>
            <p:cNvGrpSpPr/>
            <p:nvPr/>
          </p:nvGrpSpPr>
          <p:grpSpPr>
            <a:xfrm>
              <a:off x="1524000" y="1641475"/>
              <a:ext cx="6096000" cy="4064000"/>
              <a:chOff x="1546859" y="2184400"/>
              <a:chExt cx="6096000" cy="4064000"/>
            </a:xfrm>
          </p:grpSpPr>
          <p:graphicFrame>
            <p:nvGraphicFramePr>
              <p:cNvPr id="4" name="Diagram 3"/>
              <p:cNvGraphicFramePr/>
              <p:nvPr/>
            </p:nvGraphicFramePr>
            <p:xfrm>
              <a:off x="1546859" y="2184400"/>
              <a:ext cx="6096000" cy="406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5" name="Circular Arrow 4"/>
              <p:cNvSpPr/>
              <p:nvPr/>
            </p:nvSpPr>
            <p:spPr>
              <a:xfrm>
                <a:off x="4038595" y="3733800"/>
                <a:ext cx="1143002" cy="1143000"/>
              </a:xfrm>
              <a:prstGeom prst="circularArrow">
                <a:avLst>
                  <a:gd name="adj1" fmla="val 2631"/>
                  <a:gd name="adj2" fmla="val 1142319"/>
                  <a:gd name="adj3" fmla="val 19801227"/>
                  <a:gd name="adj4" fmla="val 2861251"/>
                  <a:gd name="adj5" fmla="val 125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>
                    <a:solidFill>
                      <a:schemeClr val="tx1"/>
                    </a:solidFill>
                  </a:rPr>
                  <a:t>R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5715000" y="2590800"/>
                <a:ext cx="609600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+</a:t>
                </a: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2895600" y="5410200"/>
                <a:ext cx="609600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+</a:t>
                </a: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7299960" y="2181225"/>
              <a:ext cx="2590800" cy="2209800"/>
              <a:chOff x="-609600" y="4038600"/>
              <a:chExt cx="2590800" cy="2209800"/>
            </a:xfrm>
          </p:grpSpPr>
          <p:cxnSp>
            <p:nvCxnSpPr>
              <p:cNvPr id="12" name="Elbow Connector 11"/>
              <p:cNvCxnSpPr/>
              <p:nvPr/>
            </p:nvCxnSpPr>
            <p:spPr>
              <a:xfrm>
                <a:off x="304800" y="4648200"/>
                <a:ext cx="1676400" cy="1600200"/>
              </a:xfrm>
              <a:prstGeom prst="bentConnector3">
                <a:avLst>
                  <a:gd name="adj1" fmla="val 64"/>
                </a:avLst>
              </a:prstGeom>
              <a:ln w="4445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Arc 15"/>
              <p:cNvSpPr/>
              <p:nvPr/>
            </p:nvSpPr>
            <p:spPr>
              <a:xfrm flipH="1" flipV="1">
                <a:off x="-609600" y="4038600"/>
                <a:ext cx="2209800" cy="1981200"/>
              </a:xfrm>
              <a:prstGeom prst="arc">
                <a:avLst>
                  <a:gd name="adj1" fmla="val 11177274"/>
                  <a:gd name="adj2" fmla="val 16441861"/>
                </a:avLst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5260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65" y="1739455"/>
            <a:ext cx="7886700" cy="250886"/>
          </a:xfrm>
        </p:spPr>
        <p:txBody>
          <a:bodyPr/>
          <a:lstStyle/>
          <a:p>
            <a:r>
              <a:rPr lang="en-US"/>
              <a:t>Negative (Balancing) Feedback</a:t>
            </a:r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65FAB536-F842-C6CA-AB47-5215D66BE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t>45</a:t>
            </a:fld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409C9A2-7684-D577-7EEC-09B023431C8B}"/>
              </a:ext>
            </a:extLst>
          </p:cNvPr>
          <p:cNvGrpSpPr/>
          <p:nvPr/>
        </p:nvGrpSpPr>
        <p:grpSpPr>
          <a:xfrm>
            <a:off x="1225972" y="2307426"/>
            <a:ext cx="7073943" cy="3048000"/>
            <a:chOff x="1676400" y="1474047"/>
            <a:chExt cx="9431924" cy="4064000"/>
          </a:xfrm>
        </p:grpSpPr>
        <p:grpSp>
          <p:nvGrpSpPr>
            <p:cNvPr id="10" name="Group 9"/>
            <p:cNvGrpSpPr/>
            <p:nvPr/>
          </p:nvGrpSpPr>
          <p:grpSpPr>
            <a:xfrm>
              <a:off x="1676400" y="1474047"/>
              <a:ext cx="6096000" cy="4064000"/>
              <a:chOff x="1447800" y="2286000"/>
              <a:chExt cx="6096000" cy="4064000"/>
            </a:xfrm>
          </p:grpSpPr>
          <p:graphicFrame>
            <p:nvGraphicFramePr>
              <p:cNvPr id="4" name="Diagram 3"/>
              <p:cNvGraphicFramePr/>
              <p:nvPr/>
            </p:nvGraphicFramePr>
            <p:xfrm>
              <a:off x="1447800" y="2286000"/>
              <a:ext cx="6096000" cy="40640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  <p:sp>
            <p:nvSpPr>
              <p:cNvPr id="5" name="Circular Arrow 4"/>
              <p:cNvSpPr/>
              <p:nvPr/>
            </p:nvSpPr>
            <p:spPr>
              <a:xfrm flipH="1">
                <a:off x="4048257" y="3733800"/>
                <a:ext cx="1133341" cy="1143000"/>
              </a:xfrm>
              <a:prstGeom prst="circularArrow">
                <a:avLst>
                  <a:gd name="adj1" fmla="val 2631"/>
                  <a:gd name="adj2" fmla="val 1142319"/>
                  <a:gd name="adj3" fmla="val 19801227"/>
                  <a:gd name="adj4" fmla="val 2861251"/>
                  <a:gd name="adj5" fmla="val 1250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350" dirty="0">
                    <a:solidFill>
                      <a:schemeClr val="tx1"/>
                    </a:solidFill>
                  </a:rPr>
                  <a:t>B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5715000" y="2590800"/>
                <a:ext cx="609600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+</a:t>
                </a: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2895600" y="5410200"/>
                <a:ext cx="609600" cy="6155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-</a:t>
                </a:r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8212724" y="2553547"/>
              <a:ext cx="2895600" cy="1905000"/>
              <a:chOff x="304800" y="4343400"/>
              <a:chExt cx="2895600" cy="1905000"/>
            </a:xfrm>
          </p:grpSpPr>
          <p:cxnSp>
            <p:nvCxnSpPr>
              <p:cNvPr id="8" name="Elbow Connector 7"/>
              <p:cNvCxnSpPr/>
              <p:nvPr/>
            </p:nvCxnSpPr>
            <p:spPr>
              <a:xfrm>
                <a:off x="304800" y="4648200"/>
                <a:ext cx="1676400" cy="1600200"/>
              </a:xfrm>
              <a:prstGeom prst="bentConnector3">
                <a:avLst>
                  <a:gd name="adj1" fmla="val 64"/>
                </a:avLst>
              </a:prstGeom>
              <a:ln w="44450">
                <a:solidFill>
                  <a:schemeClr val="tx1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Arc 8"/>
              <p:cNvSpPr/>
              <p:nvPr/>
            </p:nvSpPr>
            <p:spPr>
              <a:xfrm flipH="1" flipV="1">
                <a:off x="381000" y="4343400"/>
                <a:ext cx="2819400" cy="1447800"/>
              </a:xfrm>
              <a:prstGeom prst="arc">
                <a:avLst>
                  <a:gd name="adj1" fmla="val 16729547"/>
                  <a:gd name="adj2" fmla="val 21481927"/>
                </a:avLst>
              </a:prstGeom>
              <a:ln w="381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1492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Interacting Feedback Loops</a:t>
            </a:r>
            <a:endParaRPr lang="en-US" altLang="en-US" dirty="0"/>
          </a:p>
        </p:txBody>
      </p:sp>
      <p:sp>
        <p:nvSpPr>
          <p:cNvPr id="30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EA31A0-5EFE-1D6B-0112-185D8051B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55A47C25-25A0-439D-B48B-0933CF72E180}" type="slidenum">
              <a:rPr lang="en-US" smtClean="0"/>
              <a:t>46</a:t>
            </a:fld>
            <a:endParaRPr lang="en-US"/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5142313" y="2814640"/>
            <a:ext cx="1021556" cy="532210"/>
          </a:xfrm>
          <a:prstGeom prst="ellipse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/>
              <a:t>Chickens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2696771" y="2101454"/>
            <a:ext cx="1320403" cy="713184"/>
          </a:xfrm>
          <a:prstGeom prst="ellips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/>
              <a:t>Egg Production Rate</a:t>
            </a:r>
          </a:p>
        </p:txBody>
      </p: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2846790" y="3499249"/>
            <a:ext cx="1020365" cy="532209"/>
          </a:xfrm>
          <a:prstGeom prst="ellipse">
            <a:avLst/>
          </a:prstGeom>
          <a:solidFill>
            <a:srgbClr val="FFFF0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/>
              <a:t>Eggs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3576640" y="4611294"/>
            <a:ext cx="1321594" cy="711994"/>
          </a:xfrm>
          <a:prstGeom prst="ellips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/>
              <a:t>Road Crossing Rate</a:t>
            </a: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5757862" y="4480325"/>
            <a:ext cx="1320404" cy="711994"/>
          </a:xfrm>
          <a:prstGeom prst="ellips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200"/>
              <a:t>Chicken Kill Rate</a:t>
            </a:r>
          </a:p>
        </p:txBody>
      </p:sp>
      <p:cxnSp>
        <p:nvCxnSpPr>
          <p:cNvPr id="13" name="Curved Connector 12"/>
          <p:cNvCxnSpPr>
            <a:stCxn id="4" idx="0"/>
            <a:endCxn id="5" idx="6"/>
          </p:cNvCxnSpPr>
          <p:nvPr/>
        </p:nvCxnSpPr>
        <p:spPr bwMode="auto">
          <a:xfrm rot="16200000" flipV="1">
            <a:off x="4656535" y="1818089"/>
            <a:ext cx="357188" cy="1635919"/>
          </a:xfrm>
          <a:prstGeom prst="curvedConnector2">
            <a:avLst/>
          </a:prstGeom>
          <a:solidFill>
            <a:schemeClr val="accent1"/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Curved Connector 14"/>
          <p:cNvCxnSpPr>
            <a:stCxn id="5" idx="4"/>
            <a:endCxn id="6" idx="0"/>
          </p:cNvCxnSpPr>
          <p:nvPr/>
        </p:nvCxnSpPr>
        <p:spPr bwMode="auto">
          <a:xfrm rot="5400000">
            <a:off x="3015260" y="3156945"/>
            <a:ext cx="684610" cy="9525"/>
          </a:xfrm>
          <a:prstGeom prst="curvedConnector3">
            <a:avLst>
              <a:gd name="adj1" fmla="val 48766"/>
            </a:avLst>
          </a:prstGeom>
          <a:solidFill>
            <a:schemeClr val="accent1"/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Curved Connector 18"/>
          <p:cNvCxnSpPr>
            <a:stCxn id="6" idx="6"/>
            <a:endCxn id="4" idx="3"/>
          </p:cNvCxnSpPr>
          <p:nvPr/>
        </p:nvCxnSpPr>
        <p:spPr bwMode="auto">
          <a:xfrm flipV="1">
            <a:off x="3867152" y="3268271"/>
            <a:ext cx="1425179" cy="497681"/>
          </a:xfrm>
          <a:prstGeom prst="curvedConnector2">
            <a:avLst/>
          </a:prstGeom>
          <a:solidFill>
            <a:schemeClr val="accent1"/>
          </a:solidFill>
          <a:ln w="19050" cap="flat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5" name="Curved Connector 24"/>
          <p:cNvCxnSpPr>
            <a:cxnSpLocks noChangeShapeType="1"/>
            <a:stCxn id="4" idx="4"/>
            <a:endCxn id="7" idx="0"/>
          </p:cNvCxnSpPr>
          <p:nvPr/>
        </p:nvCxnSpPr>
        <p:spPr bwMode="auto">
          <a:xfrm rot="5400000">
            <a:off x="4313042" y="3271247"/>
            <a:ext cx="1264444" cy="1415653"/>
          </a:xfrm>
          <a:prstGeom prst="curvedConnector3">
            <a:avLst>
              <a:gd name="adj1" fmla="val 50000"/>
            </a:avLst>
          </a:prstGeom>
          <a:noFill/>
          <a:ln w="25400" algn="ctr">
            <a:solidFill>
              <a:srgbClr val="FF0000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Curved Connector 26"/>
          <p:cNvCxnSpPr>
            <a:cxnSpLocks noChangeShapeType="1"/>
            <a:stCxn id="7" idx="5"/>
            <a:endCxn id="8" idx="3"/>
          </p:cNvCxnSpPr>
          <p:nvPr/>
        </p:nvCxnSpPr>
        <p:spPr bwMode="auto">
          <a:xfrm rot="5400000" flipH="1" flipV="1">
            <a:off x="5261972" y="4529734"/>
            <a:ext cx="130969" cy="1246584"/>
          </a:xfrm>
          <a:prstGeom prst="curvedConnector3">
            <a:avLst>
              <a:gd name="adj1" fmla="val -210361"/>
            </a:avLst>
          </a:prstGeom>
          <a:noFill/>
          <a:ln w="25400" algn="ctr">
            <a:solidFill>
              <a:srgbClr val="FF0000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Curved Connector 28"/>
          <p:cNvCxnSpPr>
            <a:cxnSpLocks noChangeShapeType="1"/>
            <a:stCxn id="8" idx="0"/>
            <a:endCxn id="4" idx="6"/>
          </p:cNvCxnSpPr>
          <p:nvPr/>
        </p:nvCxnSpPr>
        <p:spPr bwMode="auto">
          <a:xfrm rot="16200000" flipV="1">
            <a:off x="5590582" y="3653438"/>
            <a:ext cx="1400175" cy="253603"/>
          </a:xfrm>
          <a:prstGeom prst="curvedConnector2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3998121" y="2500315"/>
            <a:ext cx="2547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b="1">
                <a:solidFill>
                  <a:srgbClr val="3333FF"/>
                </a:solidFill>
              </a:rPr>
              <a:t>+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450431" y="3174209"/>
            <a:ext cx="2536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b="1">
                <a:solidFill>
                  <a:srgbClr val="3333FF"/>
                </a:solidFill>
              </a:rPr>
              <a:t>+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898231" y="3080147"/>
            <a:ext cx="2536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b="1">
                <a:solidFill>
                  <a:srgbClr val="3333FF"/>
                </a:solidFill>
              </a:rPr>
              <a:t>+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4444606" y="4306491"/>
            <a:ext cx="2547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b="1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5484019" y="4914902"/>
            <a:ext cx="2536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b="1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6036471" y="3218262"/>
            <a:ext cx="25479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b="1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4015981" y="2830118"/>
            <a:ext cx="9239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3333FF"/>
                </a:solidFill>
              </a:rPr>
              <a:t>Positive feedback loop</a:t>
            </a: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5097066" y="4030268"/>
            <a:ext cx="92273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>
                <a:solidFill>
                  <a:srgbClr val="FF0000"/>
                </a:solidFill>
              </a:rPr>
              <a:t>Negative feedback loop</a:t>
            </a:r>
          </a:p>
        </p:txBody>
      </p:sp>
      <p:grpSp>
        <p:nvGrpSpPr>
          <p:cNvPr id="45" name="Group 44"/>
          <p:cNvGrpSpPr>
            <a:grpSpLocks/>
          </p:cNvGrpSpPr>
          <p:nvPr/>
        </p:nvGrpSpPr>
        <p:grpSpPr bwMode="auto">
          <a:xfrm>
            <a:off x="1128712" y="2319339"/>
            <a:ext cx="1472804" cy="1215629"/>
            <a:chOff x="-609600" y="4038600"/>
            <a:chExt cx="2590800" cy="2209800"/>
          </a:xfrm>
        </p:grpSpPr>
        <p:cxnSp>
          <p:nvCxnSpPr>
            <p:cNvPr id="46" name="Elbow Connector 45"/>
            <p:cNvCxnSpPr/>
            <p:nvPr/>
          </p:nvCxnSpPr>
          <p:spPr>
            <a:xfrm>
              <a:off x="305663" y="4648946"/>
              <a:ext cx="1675537" cy="1599454"/>
            </a:xfrm>
            <a:prstGeom prst="bentConnector3">
              <a:avLst>
                <a:gd name="adj1" fmla="val 64"/>
              </a:avLst>
            </a:prstGeom>
            <a:ln w="444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Arc 46"/>
            <p:cNvSpPr/>
            <p:nvPr/>
          </p:nvSpPr>
          <p:spPr>
            <a:xfrm flipH="1" flipV="1">
              <a:off x="-609600" y="4038600"/>
              <a:ext cx="2209615" cy="1980379"/>
            </a:xfrm>
            <a:prstGeom prst="arc">
              <a:avLst>
                <a:gd name="adj1" fmla="val 11177274"/>
                <a:gd name="adj2" fmla="val 16441861"/>
              </a:avLst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</p:grpSp>
      <p:grpSp>
        <p:nvGrpSpPr>
          <p:cNvPr id="48" name="Group 47"/>
          <p:cNvGrpSpPr>
            <a:grpSpLocks/>
          </p:cNvGrpSpPr>
          <p:nvPr/>
        </p:nvGrpSpPr>
        <p:grpSpPr bwMode="auto">
          <a:xfrm>
            <a:off x="6562730" y="3046810"/>
            <a:ext cx="1616869" cy="1062038"/>
            <a:chOff x="304800" y="4343400"/>
            <a:chExt cx="2895600" cy="1905000"/>
          </a:xfrm>
        </p:grpSpPr>
        <p:cxnSp>
          <p:nvCxnSpPr>
            <p:cNvPr id="49" name="Elbow Connector 48"/>
            <p:cNvCxnSpPr/>
            <p:nvPr/>
          </p:nvCxnSpPr>
          <p:spPr>
            <a:xfrm>
              <a:off x="304800" y="4648797"/>
              <a:ext cx="1675951" cy="1599603"/>
            </a:xfrm>
            <a:prstGeom prst="bentConnector3">
              <a:avLst>
                <a:gd name="adj1" fmla="val 64"/>
              </a:avLst>
            </a:prstGeom>
            <a:ln w="444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Arc 49"/>
            <p:cNvSpPr/>
            <p:nvPr/>
          </p:nvSpPr>
          <p:spPr>
            <a:xfrm flipH="1" flipV="1">
              <a:off x="381561" y="4343400"/>
              <a:ext cx="2818839" cy="1447971"/>
            </a:xfrm>
            <a:prstGeom prst="arc">
              <a:avLst>
                <a:gd name="adj1" fmla="val 16729547"/>
                <a:gd name="adj2" fmla="val 21481927"/>
              </a:avLst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350"/>
            </a:p>
          </p:txBody>
        </p:sp>
      </p:grpSp>
      <p:pic>
        <p:nvPicPr>
          <p:cNvPr id="31" name="Picture 2" descr="Image result for chicken crossing the road">
            <a:extLst>
              <a:ext uri="{FF2B5EF4-FFF2-40B4-BE49-F238E27FC236}">
                <a16:creationId xmlns:a16="http://schemas.microsoft.com/office/drawing/2014/main" id="{3297D0D2-FE87-41C6-A006-C5F22AE623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7" r="8486"/>
          <a:stretch/>
        </p:blipFill>
        <p:spPr bwMode="auto">
          <a:xfrm>
            <a:off x="1273241" y="4100699"/>
            <a:ext cx="1573549" cy="1368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8539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08: Evaporating Pond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3071162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Duration = 100 d</a:t>
            </a:r>
          </a:p>
          <a:p>
            <a:pPr lvl="1"/>
            <a:r>
              <a:rPr lang="en-US" dirty="0"/>
              <a:t>Pond is initially empty</a:t>
            </a:r>
          </a:p>
          <a:p>
            <a:pPr lvl="1"/>
            <a:r>
              <a:rPr lang="en-US" dirty="0"/>
              <a:t>Pond inflow rate of 10 m3/day</a:t>
            </a:r>
          </a:p>
          <a:p>
            <a:pPr lvl="1"/>
            <a:r>
              <a:rPr lang="en-US" dirty="0"/>
              <a:t>Evaporation rate = 6% of Pond per day</a:t>
            </a:r>
          </a:p>
          <a:p>
            <a:pPr lvl="1"/>
            <a:r>
              <a:rPr lang="en-US" dirty="0"/>
              <a:t>Use a Pool element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Plot time history of pond </a:t>
            </a:r>
            <a:r>
              <a:rPr lang="en-US" b="1" dirty="0"/>
              <a:t>volume</a:t>
            </a:r>
            <a:r>
              <a:rPr lang="en-US" dirty="0"/>
              <a:t> and evaporation </a:t>
            </a:r>
            <a:r>
              <a:rPr lang="en-US" b="1" dirty="0"/>
              <a:t>outflow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AE215E-9CD9-A357-D098-DCE0AF637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47</a:t>
            </a:fld>
            <a:endParaRPr lang="en-US" dirty="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1E70BCD-5F47-6140-52E6-9928881C2E33}"/>
              </a:ext>
            </a:extLst>
          </p:cNvPr>
          <p:cNvGrpSpPr/>
          <p:nvPr/>
        </p:nvGrpSpPr>
        <p:grpSpPr>
          <a:xfrm>
            <a:off x="4706002" y="1690692"/>
            <a:ext cx="3026984" cy="2249213"/>
            <a:chOff x="4706002" y="1690692"/>
            <a:chExt cx="3026984" cy="2249213"/>
          </a:xfrm>
        </p:grpSpPr>
        <p:grpSp>
          <p:nvGrpSpPr>
            <p:cNvPr id="9" name="Content Placeholder 7" descr="Partial sun with solid fill">
              <a:extLst>
                <a:ext uri="{FF2B5EF4-FFF2-40B4-BE49-F238E27FC236}">
                  <a16:creationId xmlns:a16="http://schemas.microsoft.com/office/drawing/2014/main" id="{3C4A36E5-9248-E761-D419-3B169CDDE624}"/>
                </a:ext>
              </a:extLst>
            </p:cNvPr>
            <p:cNvGrpSpPr/>
            <p:nvPr/>
          </p:nvGrpSpPr>
          <p:grpSpPr>
            <a:xfrm>
              <a:off x="6027068" y="1690692"/>
              <a:ext cx="1170997" cy="1008904"/>
              <a:chOff x="5924592" y="2049462"/>
              <a:chExt cx="796565" cy="714375"/>
            </a:xfrm>
            <a:solidFill>
              <a:srgbClr val="05AAD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474A11C4-4921-01B2-6670-3089709CCF89}"/>
                  </a:ext>
                </a:extLst>
              </p:cNvPr>
              <p:cNvSpPr/>
              <p:nvPr/>
            </p:nvSpPr>
            <p:spPr>
              <a:xfrm>
                <a:off x="6406833" y="2049462"/>
                <a:ext cx="38100" cy="114300"/>
              </a:xfrm>
              <a:custGeom>
                <a:avLst/>
                <a:gdLst>
                  <a:gd name="connsiteX0" fmla="*/ 0 w 38100"/>
                  <a:gd name="connsiteY0" fmla="*/ 0 h 114300"/>
                  <a:gd name="connsiteX1" fmla="*/ 38100 w 38100"/>
                  <a:gd name="connsiteY1" fmla="*/ 0 h 114300"/>
                  <a:gd name="connsiteX2" fmla="*/ 38100 w 38100"/>
                  <a:gd name="connsiteY2" fmla="*/ 114300 h 114300"/>
                  <a:gd name="connsiteX3" fmla="*/ 0 w 38100"/>
                  <a:gd name="connsiteY3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14300"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114300"/>
                    </a:lnTo>
                    <a:lnTo>
                      <a:pt x="0" y="1143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9BF2C356-30BD-EBBA-0481-9AB6B773EB99}"/>
                  </a:ext>
                </a:extLst>
              </p:cNvPr>
              <p:cNvSpPr/>
              <p:nvPr/>
            </p:nvSpPr>
            <p:spPr>
              <a:xfrm rot="8100000">
                <a:off x="6537743" y="2157287"/>
                <a:ext cx="114298" cy="38099"/>
              </a:xfrm>
              <a:custGeom>
                <a:avLst/>
                <a:gdLst>
                  <a:gd name="connsiteX0" fmla="*/ 0 w 114298"/>
                  <a:gd name="connsiteY0" fmla="*/ 0 h 38099"/>
                  <a:gd name="connsiteX1" fmla="*/ 114299 w 114298"/>
                  <a:gd name="connsiteY1" fmla="*/ 0 h 38099"/>
                  <a:gd name="connsiteX2" fmla="*/ 114299 w 114298"/>
                  <a:gd name="connsiteY2" fmla="*/ 38100 h 38099"/>
                  <a:gd name="connsiteX3" fmla="*/ 0 w 114298"/>
                  <a:gd name="connsiteY3" fmla="*/ 38100 h 38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298" h="38099">
                    <a:moveTo>
                      <a:pt x="0" y="0"/>
                    </a:moveTo>
                    <a:lnTo>
                      <a:pt x="114299" y="0"/>
                    </a:lnTo>
                    <a:lnTo>
                      <a:pt x="114299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1ACE949-510D-CF5C-83F5-4F5ABD1AAF94}"/>
                  </a:ext>
                </a:extLst>
              </p:cNvPr>
              <p:cNvSpPr/>
              <p:nvPr/>
            </p:nvSpPr>
            <p:spPr>
              <a:xfrm>
                <a:off x="6606858" y="2325687"/>
                <a:ext cx="114300" cy="38100"/>
              </a:xfrm>
              <a:custGeom>
                <a:avLst/>
                <a:gdLst>
                  <a:gd name="connsiteX0" fmla="*/ 0 w 114300"/>
                  <a:gd name="connsiteY0" fmla="*/ 0 h 38100"/>
                  <a:gd name="connsiteX1" fmla="*/ 114300 w 114300"/>
                  <a:gd name="connsiteY1" fmla="*/ 0 h 38100"/>
                  <a:gd name="connsiteX2" fmla="*/ 114300 w 114300"/>
                  <a:gd name="connsiteY2" fmla="*/ 38100 h 38100"/>
                  <a:gd name="connsiteX3" fmla="*/ 0 w 114300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810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F8BC1768-7A3D-E51E-90F7-C6AA85B45DDF}"/>
                  </a:ext>
                </a:extLst>
              </p:cNvPr>
              <p:cNvSpPr/>
              <p:nvPr/>
            </p:nvSpPr>
            <p:spPr>
              <a:xfrm rot="8100000">
                <a:off x="6575649" y="2455753"/>
                <a:ext cx="38099" cy="114298"/>
              </a:xfrm>
              <a:custGeom>
                <a:avLst/>
                <a:gdLst>
                  <a:gd name="connsiteX0" fmla="*/ 0 w 38099"/>
                  <a:gd name="connsiteY0" fmla="*/ 0 h 114298"/>
                  <a:gd name="connsiteX1" fmla="*/ 38100 w 38099"/>
                  <a:gd name="connsiteY1" fmla="*/ 0 h 114298"/>
                  <a:gd name="connsiteX2" fmla="*/ 38100 w 38099"/>
                  <a:gd name="connsiteY2" fmla="*/ 114299 h 114298"/>
                  <a:gd name="connsiteX3" fmla="*/ 0 w 38099"/>
                  <a:gd name="connsiteY3" fmla="*/ 114299 h 114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9" h="114298"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114299"/>
                    </a:lnTo>
                    <a:lnTo>
                      <a:pt x="0" y="114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0CF2FB07-81FD-4F51-6769-A76AA616AB3B}"/>
                  </a:ext>
                </a:extLst>
              </p:cNvPr>
              <p:cNvSpPr/>
              <p:nvPr/>
            </p:nvSpPr>
            <p:spPr>
              <a:xfrm>
                <a:off x="6130608" y="2325687"/>
                <a:ext cx="114299" cy="38100"/>
              </a:xfrm>
              <a:custGeom>
                <a:avLst/>
                <a:gdLst>
                  <a:gd name="connsiteX0" fmla="*/ 0 w 114299"/>
                  <a:gd name="connsiteY0" fmla="*/ 0 h 38100"/>
                  <a:gd name="connsiteX1" fmla="*/ 114300 w 114299"/>
                  <a:gd name="connsiteY1" fmla="*/ 0 h 38100"/>
                  <a:gd name="connsiteX2" fmla="*/ 114300 w 114299"/>
                  <a:gd name="connsiteY2" fmla="*/ 38100 h 38100"/>
                  <a:gd name="connsiteX3" fmla="*/ 0 w 114299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299" h="3810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F875B33E-48D2-E745-CF3C-AE4D9428C8D4}"/>
                  </a:ext>
                </a:extLst>
              </p:cNvPr>
              <p:cNvSpPr/>
              <p:nvPr/>
            </p:nvSpPr>
            <p:spPr>
              <a:xfrm rot="8100000">
                <a:off x="6238597" y="2119669"/>
                <a:ext cx="38099" cy="114298"/>
              </a:xfrm>
              <a:custGeom>
                <a:avLst/>
                <a:gdLst>
                  <a:gd name="connsiteX0" fmla="*/ 0 w 38099"/>
                  <a:gd name="connsiteY0" fmla="*/ 0 h 114298"/>
                  <a:gd name="connsiteX1" fmla="*/ 38100 w 38099"/>
                  <a:gd name="connsiteY1" fmla="*/ 0 h 114298"/>
                  <a:gd name="connsiteX2" fmla="*/ 38100 w 38099"/>
                  <a:gd name="connsiteY2" fmla="*/ 114299 h 114298"/>
                  <a:gd name="connsiteX3" fmla="*/ 0 w 38099"/>
                  <a:gd name="connsiteY3" fmla="*/ 114299 h 114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9" h="114298"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114299"/>
                    </a:lnTo>
                    <a:lnTo>
                      <a:pt x="0" y="114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4F30DE3B-5BF0-B874-0ACF-E24C46698A27}"/>
                  </a:ext>
                </a:extLst>
              </p:cNvPr>
              <p:cNvSpPr/>
              <p:nvPr/>
            </p:nvSpPr>
            <p:spPr>
              <a:xfrm>
                <a:off x="5924592" y="2401626"/>
                <a:ext cx="651850" cy="362210"/>
              </a:xfrm>
              <a:custGeom>
                <a:avLst/>
                <a:gdLst>
                  <a:gd name="connsiteX0" fmla="*/ 558440 w 651850"/>
                  <a:gd name="connsiteY0" fmla="*/ 181236 h 362210"/>
                  <a:gd name="connsiteX1" fmla="*/ 544153 w 651850"/>
                  <a:gd name="connsiteY1" fmla="*/ 182188 h 362210"/>
                  <a:gd name="connsiteX2" fmla="*/ 544153 w 651850"/>
                  <a:gd name="connsiteY2" fmla="*/ 181236 h 362210"/>
                  <a:gd name="connsiteX3" fmla="*/ 496528 w 651850"/>
                  <a:gd name="connsiteY3" fmla="*/ 88843 h 362210"/>
                  <a:gd name="connsiteX4" fmla="*/ 393658 w 651850"/>
                  <a:gd name="connsiteY4" fmla="*/ 72651 h 362210"/>
                  <a:gd name="connsiteX5" fmla="*/ 239353 w 651850"/>
                  <a:gd name="connsiteY5" fmla="*/ 4071 h 362210"/>
                  <a:gd name="connsiteX6" fmla="*/ 133625 w 651850"/>
                  <a:gd name="connsiteY6" fmla="*/ 135516 h 362210"/>
                  <a:gd name="connsiteX7" fmla="*/ 24088 w 651850"/>
                  <a:gd name="connsiteY7" fmla="*/ 176473 h 362210"/>
                  <a:gd name="connsiteX8" fmla="*/ 9800 w 651850"/>
                  <a:gd name="connsiteY8" fmla="*/ 293631 h 362210"/>
                  <a:gd name="connsiteX9" fmla="*/ 106955 w 651850"/>
                  <a:gd name="connsiteY9" fmla="*/ 361258 h 362210"/>
                  <a:gd name="connsiteX10" fmla="*/ 564155 w 651850"/>
                  <a:gd name="connsiteY10" fmla="*/ 362211 h 362210"/>
                  <a:gd name="connsiteX11" fmla="*/ 651785 w 651850"/>
                  <a:gd name="connsiteY11" fmla="*/ 268866 h 362210"/>
                  <a:gd name="connsiteX12" fmla="*/ 558440 w 651850"/>
                  <a:gd name="connsiteY12" fmla="*/ 181236 h 36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51850" h="362210">
                    <a:moveTo>
                      <a:pt x="558440" y="181236"/>
                    </a:moveTo>
                    <a:cubicBezTo>
                      <a:pt x="553678" y="181236"/>
                      <a:pt x="548915" y="181236"/>
                      <a:pt x="544153" y="182188"/>
                    </a:cubicBezTo>
                    <a:cubicBezTo>
                      <a:pt x="544153" y="182188"/>
                      <a:pt x="544153" y="181236"/>
                      <a:pt x="544153" y="181236"/>
                    </a:cubicBezTo>
                    <a:cubicBezTo>
                      <a:pt x="544153" y="145041"/>
                      <a:pt x="527008" y="109798"/>
                      <a:pt x="496528" y="88843"/>
                    </a:cubicBezTo>
                    <a:cubicBezTo>
                      <a:pt x="467000" y="66936"/>
                      <a:pt x="428900" y="61221"/>
                      <a:pt x="393658" y="72651"/>
                    </a:cubicBezTo>
                    <a:cubicBezTo>
                      <a:pt x="364130" y="17406"/>
                      <a:pt x="300313" y="-11169"/>
                      <a:pt x="239353" y="4071"/>
                    </a:cubicBezTo>
                    <a:cubicBezTo>
                      <a:pt x="178393" y="18358"/>
                      <a:pt x="135530" y="72651"/>
                      <a:pt x="133625" y="135516"/>
                    </a:cubicBezTo>
                    <a:cubicBezTo>
                      <a:pt x="93620" y="127896"/>
                      <a:pt x="50758" y="143136"/>
                      <a:pt x="24088" y="176473"/>
                    </a:cubicBezTo>
                    <a:cubicBezTo>
                      <a:pt x="-1630" y="209811"/>
                      <a:pt x="-7345" y="255531"/>
                      <a:pt x="9800" y="293631"/>
                    </a:cubicBezTo>
                    <a:cubicBezTo>
                      <a:pt x="26945" y="332683"/>
                      <a:pt x="64093" y="358401"/>
                      <a:pt x="106955" y="361258"/>
                    </a:cubicBezTo>
                    <a:lnTo>
                      <a:pt x="564155" y="362211"/>
                    </a:lnTo>
                    <a:cubicBezTo>
                      <a:pt x="613685" y="361258"/>
                      <a:pt x="653690" y="319348"/>
                      <a:pt x="651785" y="268866"/>
                    </a:cubicBezTo>
                    <a:cubicBezTo>
                      <a:pt x="650833" y="219336"/>
                      <a:pt x="608923" y="180283"/>
                      <a:pt x="558440" y="1812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13A8934-EE8A-1241-4432-9D1F8961AFED}"/>
                  </a:ext>
                </a:extLst>
              </p:cNvPr>
              <p:cNvSpPr/>
              <p:nvPr/>
            </p:nvSpPr>
            <p:spPr>
              <a:xfrm>
                <a:off x="6283336" y="2201313"/>
                <a:ext cx="284955" cy="279631"/>
              </a:xfrm>
              <a:custGeom>
                <a:avLst/>
                <a:gdLst>
                  <a:gd name="connsiteX0" fmla="*/ 7291 w 284955"/>
                  <a:gd name="connsiteY0" fmla="*/ 189144 h 279631"/>
                  <a:gd name="connsiteX1" fmla="*/ 53011 w 284955"/>
                  <a:gd name="connsiteY1" fmla="*/ 230102 h 279631"/>
                  <a:gd name="connsiteX2" fmla="*/ 184456 w 284955"/>
                  <a:gd name="connsiteY2" fmla="*/ 279632 h 279631"/>
                  <a:gd name="connsiteX3" fmla="*/ 284469 w 284955"/>
                  <a:gd name="connsiteY3" fmla="*/ 155807 h 279631"/>
                  <a:gd name="connsiteX4" fmla="*/ 207316 w 284955"/>
                  <a:gd name="connsiteY4" fmla="*/ 15789 h 279631"/>
                  <a:gd name="connsiteX5" fmla="*/ 49201 w 284955"/>
                  <a:gd name="connsiteY5" fmla="*/ 34839 h 279631"/>
                  <a:gd name="connsiteX6" fmla="*/ 7291 w 284955"/>
                  <a:gd name="connsiteY6" fmla="*/ 189144 h 279631"/>
                  <a:gd name="connsiteX7" fmla="*/ 7291 w 284955"/>
                  <a:gd name="connsiteY7" fmla="*/ 189144 h 279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955" h="279631">
                    <a:moveTo>
                      <a:pt x="7291" y="189144"/>
                    </a:moveTo>
                    <a:cubicBezTo>
                      <a:pt x="24436" y="199622"/>
                      <a:pt x="40629" y="213909"/>
                      <a:pt x="53011" y="230102"/>
                    </a:cubicBezTo>
                    <a:cubicBezTo>
                      <a:pt x="102541" y="224387"/>
                      <a:pt x="151119" y="242484"/>
                      <a:pt x="184456" y="279632"/>
                    </a:cubicBezTo>
                    <a:cubicBezTo>
                      <a:pt x="239701" y="262487"/>
                      <a:pt x="279706" y="213909"/>
                      <a:pt x="284469" y="155807"/>
                    </a:cubicBezTo>
                    <a:cubicBezTo>
                      <a:pt x="289231" y="97704"/>
                      <a:pt x="258751" y="42459"/>
                      <a:pt x="207316" y="15789"/>
                    </a:cubicBezTo>
                    <a:cubicBezTo>
                      <a:pt x="155881" y="-10881"/>
                      <a:pt x="93016" y="-3261"/>
                      <a:pt x="49201" y="34839"/>
                    </a:cubicBezTo>
                    <a:cubicBezTo>
                      <a:pt x="5386" y="72939"/>
                      <a:pt x="-10806" y="133899"/>
                      <a:pt x="7291" y="189144"/>
                    </a:cubicBezTo>
                    <a:lnTo>
                      <a:pt x="7291" y="189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527DB8A7-EF82-3DA9-CB93-8D72932FAA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97950" y="2699594"/>
              <a:ext cx="0" cy="728767"/>
            </a:xfrm>
            <a:prstGeom prst="straightConnector1">
              <a:avLst/>
            </a:prstGeom>
            <a:ln w="63500">
              <a:solidFill>
                <a:srgbClr val="05AAD1"/>
              </a:solidFill>
              <a:prstDash val="solid"/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lowchart: Manual Operation 17">
              <a:extLst>
                <a:ext uri="{FF2B5EF4-FFF2-40B4-BE49-F238E27FC236}">
                  <a16:creationId xmlns:a16="http://schemas.microsoft.com/office/drawing/2014/main" id="{E4A545D5-05BB-0B47-9C98-343EE865F4EB}"/>
                </a:ext>
              </a:extLst>
            </p:cNvPr>
            <p:cNvSpPr/>
            <p:nvPr/>
          </p:nvSpPr>
          <p:spPr>
            <a:xfrm>
              <a:off x="5312980" y="3239174"/>
              <a:ext cx="2420006" cy="700731"/>
            </a:xfrm>
            <a:prstGeom prst="flowChartManualOperation">
              <a:avLst/>
            </a:prstGeom>
            <a:solidFill>
              <a:srgbClr val="05AAD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23EC1EA9-6E71-6C79-EDC7-83E64D7D9B55}"/>
                </a:ext>
              </a:extLst>
            </p:cNvPr>
            <p:cNvCxnSpPr>
              <a:cxnSpLocks/>
            </p:cNvCxnSpPr>
            <p:nvPr/>
          </p:nvCxnSpPr>
          <p:spPr>
            <a:xfrm>
              <a:off x="4706002" y="2877207"/>
              <a:ext cx="1131176" cy="361967"/>
            </a:xfrm>
            <a:prstGeom prst="bentConnector2">
              <a:avLst/>
            </a:prstGeom>
            <a:ln w="60325">
              <a:solidFill>
                <a:srgbClr val="05AAD1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11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>
            <a:normAutofit/>
          </a:bodyPr>
          <a:lstStyle/>
          <a:p>
            <a:r>
              <a:rPr lang="en-US"/>
              <a:t>How Did GoldSim Handle the Loop?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1120941-9801-10C3-F726-602D9CFD45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r>
              <a:rPr lang="en-US" dirty="0"/>
              <a:t>Certain outputs are State Variables: </a:t>
            </a:r>
          </a:p>
          <a:p>
            <a:pPr lvl="1"/>
            <a:r>
              <a:rPr lang="en-US" dirty="0"/>
              <a:t>Provide “starting point” and basis for next time step</a:t>
            </a:r>
          </a:p>
          <a:p>
            <a:pPr lvl="1"/>
            <a:r>
              <a:rPr lang="en-US" dirty="0"/>
              <a:t>State variables always have an explicitly defined initial value</a:t>
            </a:r>
          </a:p>
          <a:p>
            <a:r>
              <a:rPr lang="en-US" dirty="0"/>
              <a:t>Functions are calculated based on state variable values.</a:t>
            </a:r>
          </a:p>
          <a:p>
            <a:r>
              <a:rPr lang="en-US" dirty="0"/>
              <a:t>Loops can only be computed if they contain a state variable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4D8EAE-5F00-1C0D-7368-2EE524644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4075" y="1950913"/>
            <a:ext cx="1326467" cy="2663297"/>
          </a:xfrm>
          <a:prstGeom prst="rect">
            <a:avLst/>
          </a:prstGeom>
        </p:spPr>
      </p:pic>
      <p:sp>
        <p:nvSpPr>
          <p:cNvPr id="7" name="Text Placeholder 2"/>
          <p:cNvSpPr txBox="1">
            <a:spLocks/>
          </p:cNvSpPr>
          <p:nvPr/>
        </p:nvSpPr>
        <p:spPr>
          <a:xfrm>
            <a:off x="1657353" y="2057404"/>
            <a:ext cx="3271642" cy="3365587"/>
          </a:xfrm>
          <a:prstGeom prst="rect">
            <a:avLst/>
          </a:prstGeom>
        </p:spPr>
        <p:txBody>
          <a:bodyPr vert="horz" lIns="0" tIns="34290" rIns="0" bIns="3429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259854">
              <a:defRPr/>
            </a:pP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338041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Evaporating Pond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65" y="1825627"/>
            <a:ext cx="7886700" cy="1397306"/>
          </a:xfrm>
        </p:spPr>
        <p:txBody>
          <a:bodyPr/>
          <a:lstStyle/>
          <a:p>
            <a:r>
              <a:rPr lang="en-US" dirty="0"/>
              <a:t>Evaporation rates are typically not directly proportional to the volume of water in a pond</a:t>
            </a:r>
          </a:p>
          <a:p>
            <a:r>
              <a:rPr lang="en-US" dirty="0"/>
              <a:t>They are proportional to the surface area of the pond</a:t>
            </a:r>
          </a:p>
          <a:p>
            <a:r>
              <a:rPr lang="en-US" dirty="0"/>
              <a:t>But we are computing the volume</a:t>
            </a:r>
          </a:p>
          <a:p>
            <a:r>
              <a:rPr lang="en-US" dirty="0"/>
              <a:t>To model the system properly, we need a way to convert a volume to a surface area.</a:t>
            </a:r>
          </a:p>
          <a:p>
            <a:r>
              <a:rPr lang="en-US" dirty="0"/>
              <a:t>To do this, we need a Lookup Table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0D2838-DBA6-11D8-6537-C3D1FD351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68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E2FEE-A9FC-D193-70B6-CE9D99FD00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 Naming Conventions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466A1-6086-F7AA-7A16-81628AE2F5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3174267"/>
          </a:xfrm>
        </p:spPr>
        <p:txBody>
          <a:bodyPr/>
          <a:lstStyle/>
          <a:p>
            <a:r>
              <a:rPr lang="en-US" dirty="0"/>
              <a:t>Default name: </a:t>
            </a:r>
            <a:r>
              <a:rPr lang="en-US" dirty="0" err="1"/>
              <a:t>Typenn</a:t>
            </a:r>
            <a:endParaRPr lang="en-US" dirty="0"/>
          </a:p>
          <a:p>
            <a:r>
              <a:rPr lang="en-US" dirty="0"/>
              <a:t>Unique in scope</a:t>
            </a:r>
          </a:p>
          <a:p>
            <a:r>
              <a:rPr lang="en-US" dirty="0"/>
              <a:t>Rules for element names</a:t>
            </a:r>
          </a:p>
          <a:p>
            <a:pPr lvl="1"/>
            <a:r>
              <a:rPr lang="en-US" dirty="0"/>
              <a:t>Start with letter</a:t>
            </a:r>
          </a:p>
          <a:p>
            <a:pPr lvl="1"/>
            <a:r>
              <a:rPr lang="en-US" dirty="0"/>
              <a:t>Numbers</a:t>
            </a:r>
          </a:p>
          <a:p>
            <a:pPr lvl="1"/>
            <a:r>
              <a:rPr lang="en-US" dirty="0"/>
              <a:t>Underscores “_”</a:t>
            </a:r>
          </a:p>
          <a:p>
            <a:pPr lvl="1"/>
            <a:r>
              <a:rPr lang="en-US" dirty="0"/>
              <a:t>No dashes</a:t>
            </a:r>
          </a:p>
          <a:p>
            <a:r>
              <a:rPr lang="en-US" dirty="0"/>
              <a:t>Develop a standard naming convention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664F2A-655C-CF9D-3F9C-8736B4BD5C8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F5A082-B0FC-B8A4-95FC-EDC1E440F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C67AC-9A22-F2D5-EB04-28A883799A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3933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Lookup Table Element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9413" y="1825625"/>
            <a:ext cx="3886200" cy="2271969"/>
          </a:xfrm>
        </p:spPr>
        <p:txBody>
          <a:bodyPr/>
          <a:lstStyle/>
          <a:p>
            <a:r>
              <a:rPr lang="en-US" dirty="0"/>
              <a:t>Functional interface: Table1(x)</a:t>
            </a:r>
          </a:p>
          <a:p>
            <a:r>
              <a:rPr lang="en-US" dirty="0"/>
              <a:t>1D, 2D, 3D</a:t>
            </a:r>
          </a:p>
          <a:p>
            <a:r>
              <a:rPr lang="en-US" dirty="0"/>
              <a:t>Interpolation</a:t>
            </a:r>
          </a:p>
          <a:p>
            <a:r>
              <a:rPr lang="en-US" dirty="0"/>
              <a:t>External Data Source</a:t>
            </a:r>
          </a:p>
          <a:p>
            <a:pPr lvl="1"/>
            <a:r>
              <a:rPr lang="en-US" dirty="0"/>
              <a:t>Typically a spreadsheet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2D659B-B28B-A945-9C76-F76A169CD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8477" y="1606263"/>
            <a:ext cx="2942857" cy="34714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9371" y="3605354"/>
            <a:ext cx="3828572" cy="182142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456E767-59E6-44FF-8E98-277CCD4D1BB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035291" y="805467"/>
            <a:ext cx="628650" cy="453628"/>
            <a:chOff x="2071" y="1211"/>
            <a:chExt cx="528" cy="381"/>
          </a:xfrm>
        </p:grpSpPr>
        <p:sp>
          <p:nvSpPr>
            <p:cNvPr id="8" name="AutoShape 3">
              <a:extLst>
                <a:ext uri="{FF2B5EF4-FFF2-40B4-BE49-F238E27FC236}">
                  <a16:creationId xmlns:a16="http://schemas.microsoft.com/office/drawing/2014/main" id="{E64C48C6-7871-4B04-8E2E-B0552A9CB28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071" y="1211"/>
              <a:ext cx="528" cy="3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1" name="Group 19">
              <a:extLst>
                <a:ext uri="{FF2B5EF4-FFF2-40B4-BE49-F238E27FC236}">
                  <a16:creationId xmlns:a16="http://schemas.microsoft.com/office/drawing/2014/main" id="{D1A1E829-36FF-49FB-A816-39172A9BA9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96" y="1215"/>
              <a:ext cx="277" cy="278"/>
              <a:chOff x="2196" y="1215"/>
              <a:chExt cx="277" cy="278"/>
            </a:xfrm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1F395B79-590C-4FFD-9A30-82F4310005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1" y="1220"/>
                <a:ext cx="266" cy="267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E2F0D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54FE87C3-98C6-455E-83B9-BEFDA6A406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6" y="1215"/>
                <a:ext cx="277" cy="278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71AD4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A6DED6BE-26E8-458F-9F20-6438D52C7A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5" y="1277"/>
                <a:ext cx="171" cy="190"/>
              </a:xfrm>
              <a:custGeom>
                <a:avLst/>
                <a:gdLst>
                  <a:gd name="T0" fmla="*/ 0 w 598"/>
                  <a:gd name="T1" fmla="*/ 0 h 659"/>
                  <a:gd name="T2" fmla="*/ 0 w 598"/>
                  <a:gd name="T3" fmla="*/ 621 h 659"/>
                  <a:gd name="T4" fmla="*/ 39 w 598"/>
                  <a:gd name="T5" fmla="*/ 659 h 659"/>
                  <a:gd name="T6" fmla="*/ 558 w 598"/>
                  <a:gd name="T7" fmla="*/ 659 h 659"/>
                  <a:gd name="T8" fmla="*/ 598 w 598"/>
                  <a:gd name="T9" fmla="*/ 621 h 659"/>
                  <a:gd name="T10" fmla="*/ 598 w 598"/>
                  <a:gd name="T11" fmla="*/ 0 h 659"/>
                  <a:gd name="T12" fmla="*/ 0 w 598"/>
                  <a:gd name="T13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659">
                    <a:moveTo>
                      <a:pt x="0" y="0"/>
                    </a:moveTo>
                    <a:lnTo>
                      <a:pt x="0" y="621"/>
                    </a:lnTo>
                    <a:cubicBezTo>
                      <a:pt x="0" y="642"/>
                      <a:pt x="17" y="659"/>
                      <a:pt x="39" y="659"/>
                    </a:cubicBezTo>
                    <a:lnTo>
                      <a:pt x="558" y="659"/>
                    </a:lnTo>
                    <a:cubicBezTo>
                      <a:pt x="580" y="659"/>
                      <a:pt x="598" y="642"/>
                      <a:pt x="598" y="621"/>
                    </a:cubicBezTo>
                    <a:lnTo>
                      <a:pt x="5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DAC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0" name="Rectangle 8">
                <a:extLst>
                  <a:ext uri="{FF2B5EF4-FFF2-40B4-BE49-F238E27FC236}">
                    <a16:creationId xmlns:a16="http://schemas.microsoft.com/office/drawing/2014/main" id="{41E9BAA0-1139-4598-A7D1-0F4D99289B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5" y="1251"/>
                <a:ext cx="171" cy="26"/>
              </a:xfrm>
              <a:prstGeom prst="rect">
                <a:avLst/>
              </a:prstGeom>
              <a:solidFill>
                <a:srgbClr val="CDDA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0795784C-D203-4EB8-96B4-FE7FA5EA11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9" y="1272"/>
                <a:ext cx="171" cy="189"/>
              </a:xfrm>
              <a:custGeom>
                <a:avLst/>
                <a:gdLst>
                  <a:gd name="T0" fmla="*/ 0 w 598"/>
                  <a:gd name="T1" fmla="*/ 0 h 660"/>
                  <a:gd name="T2" fmla="*/ 0 w 598"/>
                  <a:gd name="T3" fmla="*/ 621 h 660"/>
                  <a:gd name="T4" fmla="*/ 39 w 598"/>
                  <a:gd name="T5" fmla="*/ 660 h 660"/>
                  <a:gd name="T6" fmla="*/ 558 w 598"/>
                  <a:gd name="T7" fmla="*/ 660 h 660"/>
                  <a:gd name="T8" fmla="*/ 598 w 598"/>
                  <a:gd name="T9" fmla="*/ 621 h 660"/>
                  <a:gd name="T10" fmla="*/ 598 w 598"/>
                  <a:gd name="T11" fmla="*/ 0 h 660"/>
                  <a:gd name="T12" fmla="*/ 0 w 598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660">
                    <a:moveTo>
                      <a:pt x="0" y="0"/>
                    </a:moveTo>
                    <a:lnTo>
                      <a:pt x="0" y="621"/>
                    </a:lnTo>
                    <a:cubicBezTo>
                      <a:pt x="0" y="643"/>
                      <a:pt x="17" y="660"/>
                      <a:pt x="39" y="660"/>
                    </a:cubicBezTo>
                    <a:lnTo>
                      <a:pt x="558" y="660"/>
                    </a:lnTo>
                    <a:cubicBezTo>
                      <a:pt x="580" y="660"/>
                      <a:pt x="598" y="643"/>
                      <a:pt x="598" y="621"/>
                    </a:cubicBezTo>
                    <a:lnTo>
                      <a:pt x="5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2" name="Rectangle 10">
                <a:extLst>
                  <a:ext uri="{FF2B5EF4-FFF2-40B4-BE49-F238E27FC236}">
                    <a16:creationId xmlns:a16="http://schemas.microsoft.com/office/drawing/2014/main" id="{EBD5BF43-9FB2-4552-AF79-0D74555BA7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9" y="1246"/>
                <a:ext cx="171" cy="26"/>
              </a:xfrm>
              <a:prstGeom prst="rect">
                <a:avLst/>
              </a:prstGeom>
              <a:solidFill>
                <a:srgbClr val="71AD4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3" name="Rectangle 11">
                <a:extLst>
                  <a:ext uri="{FF2B5EF4-FFF2-40B4-BE49-F238E27FC236}">
                    <a16:creationId xmlns:a16="http://schemas.microsoft.com/office/drawing/2014/main" id="{740DCF10-DDCE-477E-B31A-1837CC97BE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3" y="1286"/>
                <a:ext cx="69" cy="36"/>
              </a:xfrm>
              <a:prstGeom prst="rect">
                <a:avLst/>
              </a:prstGeom>
              <a:solidFill>
                <a:srgbClr val="B6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4" name="Rectangle 12">
                <a:extLst>
                  <a:ext uri="{FF2B5EF4-FFF2-40B4-BE49-F238E27FC236}">
                    <a16:creationId xmlns:a16="http://schemas.microsoft.com/office/drawing/2014/main" id="{E6998CBC-59B6-46D6-8804-5C1AE4D39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7" y="1286"/>
                <a:ext cx="69" cy="36"/>
              </a:xfrm>
              <a:prstGeom prst="rect">
                <a:avLst/>
              </a:prstGeom>
              <a:solidFill>
                <a:srgbClr val="B6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5" name="Rectangle 13">
                <a:extLst>
                  <a:ext uri="{FF2B5EF4-FFF2-40B4-BE49-F238E27FC236}">
                    <a16:creationId xmlns:a16="http://schemas.microsoft.com/office/drawing/2014/main" id="{19598ACC-E2D2-44BF-82B2-B1CC482172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3" y="1328"/>
                <a:ext cx="69" cy="35"/>
              </a:xfrm>
              <a:prstGeom prst="rect">
                <a:avLst/>
              </a:prstGeom>
              <a:solidFill>
                <a:srgbClr val="B6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6" name="Rectangle 14">
                <a:extLst>
                  <a:ext uri="{FF2B5EF4-FFF2-40B4-BE49-F238E27FC236}">
                    <a16:creationId xmlns:a16="http://schemas.microsoft.com/office/drawing/2014/main" id="{8814E5E3-5DAC-47AC-AE00-80997C28D3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7" y="1328"/>
                <a:ext cx="69" cy="35"/>
              </a:xfrm>
              <a:prstGeom prst="rect">
                <a:avLst/>
              </a:prstGeom>
              <a:solidFill>
                <a:srgbClr val="B6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7" name="Rectangle 15">
                <a:extLst>
                  <a:ext uri="{FF2B5EF4-FFF2-40B4-BE49-F238E27FC236}">
                    <a16:creationId xmlns:a16="http://schemas.microsoft.com/office/drawing/2014/main" id="{63C4AED1-F062-4482-9BA2-A34F35A46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3" y="1370"/>
                <a:ext cx="69" cy="36"/>
              </a:xfrm>
              <a:prstGeom prst="rect">
                <a:avLst/>
              </a:prstGeom>
              <a:solidFill>
                <a:srgbClr val="B6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8" name="Rectangle 16">
                <a:extLst>
                  <a:ext uri="{FF2B5EF4-FFF2-40B4-BE49-F238E27FC236}">
                    <a16:creationId xmlns:a16="http://schemas.microsoft.com/office/drawing/2014/main" id="{7C530503-93D6-44D4-93EF-0313B711EB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7" y="1370"/>
                <a:ext cx="69" cy="36"/>
              </a:xfrm>
              <a:prstGeom prst="rect">
                <a:avLst/>
              </a:prstGeom>
              <a:solidFill>
                <a:srgbClr val="B6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29" name="Rectangle 17">
                <a:extLst>
                  <a:ext uri="{FF2B5EF4-FFF2-40B4-BE49-F238E27FC236}">
                    <a16:creationId xmlns:a16="http://schemas.microsoft.com/office/drawing/2014/main" id="{7548598A-8708-4B78-A38F-02E9658A15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63" y="1411"/>
                <a:ext cx="69" cy="36"/>
              </a:xfrm>
              <a:prstGeom prst="rect">
                <a:avLst/>
              </a:prstGeom>
              <a:solidFill>
                <a:srgbClr val="B6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30" name="Rectangle 18">
                <a:extLst>
                  <a:ext uri="{FF2B5EF4-FFF2-40B4-BE49-F238E27FC236}">
                    <a16:creationId xmlns:a16="http://schemas.microsoft.com/office/drawing/2014/main" id="{E209C0EC-D07B-4CFE-989D-51610C9A80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7" y="1411"/>
                <a:ext cx="69" cy="36"/>
              </a:xfrm>
              <a:prstGeom prst="rect">
                <a:avLst/>
              </a:prstGeom>
              <a:solidFill>
                <a:srgbClr val="B6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2" name="Rectangle 20">
              <a:extLst>
                <a:ext uri="{FF2B5EF4-FFF2-40B4-BE49-F238E27FC236}">
                  <a16:creationId xmlns:a16="http://schemas.microsoft.com/office/drawing/2014/main" id="{CAD586AB-2443-4E63-AC51-430C27F82B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9" y="1446"/>
              <a:ext cx="37" cy="37"/>
            </a:xfrm>
            <a:prstGeom prst="rect">
              <a:avLst/>
            </a:prstGeom>
            <a:solidFill>
              <a:srgbClr val="F0F8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Rectangle 21">
              <a:extLst>
                <a:ext uri="{FF2B5EF4-FFF2-40B4-BE49-F238E27FC236}">
                  <a16:creationId xmlns:a16="http://schemas.microsoft.com/office/drawing/2014/main" id="{75B0960D-B937-4993-99A4-7EDF65F39A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9" y="1446"/>
              <a:ext cx="37" cy="37"/>
            </a:xfrm>
            <a:prstGeom prst="rect">
              <a:avLst/>
            </a:prstGeom>
            <a:noFill/>
            <a:ln w="7938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Rectangle 22">
              <a:extLst>
                <a:ext uri="{FF2B5EF4-FFF2-40B4-BE49-F238E27FC236}">
                  <a16:creationId xmlns:a16="http://schemas.microsoft.com/office/drawing/2014/main" id="{288E7BAF-A02E-4955-93E0-C1EC333BC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4" y="1446"/>
              <a:ext cx="36" cy="37"/>
            </a:xfrm>
            <a:prstGeom prst="rect">
              <a:avLst/>
            </a:prstGeom>
            <a:solidFill>
              <a:srgbClr val="F0F8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631C11D3-25F2-4B17-856C-4D3594852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4" y="1446"/>
              <a:ext cx="36" cy="37"/>
            </a:xfrm>
            <a:prstGeom prst="rect">
              <a:avLst/>
            </a:prstGeom>
            <a:noFill/>
            <a:ln w="7938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Rectangle 24">
              <a:extLst>
                <a:ext uri="{FF2B5EF4-FFF2-40B4-BE49-F238E27FC236}">
                  <a16:creationId xmlns:a16="http://schemas.microsoft.com/office/drawing/2014/main" id="{4461A532-7CDB-482B-B3B8-AEC6BC502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3" y="1505"/>
              <a:ext cx="197" cy="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675">
                  <a:solidFill>
                    <a:srgbClr val="000000"/>
                  </a:solidFill>
                  <a:latin typeface="Calibri" panose="020F0502020204030204" pitchFamily="34" charset="0"/>
                </a:rPr>
                <a:t>Table1</a:t>
              </a:r>
              <a:endParaRPr lang="en-US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4136986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Problem 09: Lookup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413" y="1825625"/>
            <a:ext cx="7886700" cy="4446923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Start with Problem 8</a:t>
            </a:r>
          </a:p>
          <a:p>
            <a:pPr lvl="1"/>
            <a:r>
              <a:rPr lang="en-US" dirty="0"/>
              <a:t>Assume Evaporation Rate = k*Area</a:t>
            </a:r>
          </a:p>
          <a:p>
            <a:pPr lvl="1"/>
            <a:r>
              <a:rPr lang="en-US" dirty="0"/>
              <a:t>k = 0.7 cm/day</a:t>
            </a:r>
          </a:p>
          <a:p>
            <a:pPr lvl="1"/>
            <a:r>
              <a:rPr lang="en-US" dirty="0"/>
              <a:t>Area is the following function of Pond volume: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Plot time history of Pond volume and evaporation outflow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3126CA-54CD-5174-82B8-DD8933471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51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5C9BB9B-1433-A22F-AA34-655C756C13CB}"/>
              </a:ext>
            </a:extLst>
          </p:cNvPr>
          <p:cNvGrpSpPr/>
          <p:nvPr/>
        </p:nvGrpSpPr>
        <p:grpSpPr>
          <a:xfrm>
            <a:off x="5439099" y="1493623"/>
            <a:ext cx="3026984" cy="2249213"/>
            <a:chOff x="4706002" y="1690692"/>
            <a:chExt cx="3026984" cy="2249213"/>
          </a:xfrm>
        </p:grpSpPr>
        <p:grpSp>
          <p:nvGrpSpPr>
            <p:cNvPr id="7" name="Content Placeholder 7" descr="Partial sun with solid fill">
              <a:extLst>
                <a:ext uri="{FF2B5EF4-FFF2-40B4-BE49-F238E27FC236}">
                  <a16:creationId xmlns:a16="http://schemas.microsoft.com/office/drawing/2014/main" id="{3D3BCC10-21C5-6F01-5CAC-8162D35DB41E}"/>
                </a:ext>
              </a:extLst>
            </p:cNvPr>
            <p:cNvGrpSpPr/>
            <p:nvPr/>
          </p:nvGrpSpPr>
          <p:grpSpPr>
            <a:xfrm>
              <a:off x="6027068" y="1690692"/>
              <a:ext cx="1170997" cy="1008904"/>
              <a:chOff x="5924592" y="2049462"/>
              <a:chExt cx="796565" cy="714375"/>
            </a:xfrm>
            <a:solidFill>
              <a:srgbClr val="05AAD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E1D10003-25D1-9D64-115F-0D71DF3FE676}"/>
                  </a:ext>
                </a:extLst>
              </p:cNvPr>
              <p:cNvSpPr/>
              <p:nvPr/>
            </p:nvSpPr>
            <p:spPr>
              <a:xfrm>
                <a:off x="6406833" y="2049462"/>
                <a:ext cx="38100" cy="114300"/>
              </a:xfrm>
              <a:custGeom>
                <a:avLst/>
                <a:gdLst>
                  <a:gd name="connsiteX0" fmla="*/ 0 w 38100"/>
                  <a:gd name="connsiteY0" fmla="*/ 0 h 114300"/>
                  <a:gd name="connsiteX1" fmla="*/ 38100 w 38100"/>
                  <a:gd name="connsiteY1" fmla="*/ 0 h 114300"/>
                  <a:gd name="connsiteX2" fmla="*/ 38100 w 38100"/>
                  <a:gd name="connsiteY2" fmla="*/ 114300 h 114300"/>
                  <a:gd name="connsiteX3" fmla="*/ 0 w 38100"/>
                  <a:gd name="connsiteY3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14300"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114300"/>
                    </a:lnTo>
                    <a:lnTo>
                      <a:pt x="0" y="1143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AB5DDDF2-C5C1-9250-9B84-9A184DBACC38}"/>
                  </a:ext>
                </a:extLst>
              </p:cNvPr>
              <p:cNvSpPr/>
              <p:nvPr/>
            </p:nvSpPr>
            <p:spPr>
              <a:xfrm rot="8100000">
                <a:off x="6537743" y="2157287"/>
                <a:ext cx="114298" cy="38099"/>
              </a:xfrm>
              <a:custGeom>
                <a:avLst/>
                <a:gdLst>
                  <a:gd name="connsiteX0" fmla="*/ 0 w 114298"/>
                  <a:gd name="connsiteY0" fmla="*/ 0 h 38099"/>
                  <a:gd name="connsiteX1" fmla="*/ 114299 w 114298"/>
                  <a:gd name="connsiteY1" fmla="*/ 0 h 38099"/>
                  <a:gd name="connsiteX2" fmla="*/ 114299 w 114298"/>
                  <a:gd name="connsiteY2" fmla="*/ 38100 h 38099"/>
                  <a:gd name="connsiteX3" fmla="*/ 0 w 114298"/>
                  <a:gd name="connsiteY3" fmla="*/ 38100 h 38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298" h="38099">
                    <a:moveTo>
                      <a:pt x="0" y="0"/>
                    </a:moveTo>
                    <a:lnTo>
                      <a:pt x="114299" y="0"/>
                    </a:lnTo>
                    <a:lnTo>
                      <a:pt x="114299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D4C1C2B8-3BC8-3079-D507-A947490B040A}"/>
                  </a:ext>
                </a:extLst>
              </p:cNvPr>
              <p:cNvSpPr/>
              <p:nvPr/>
            </p:nvSpPr>
            <p:spPr>
              <a:xfrm>
                <a:off x="6606858" y="2325687"/>
                <a:ext cx="114300" cy="38100"/>
              </a:xfrm>
              <a:custGeom>
                <a:avLst/>
                <a:gdLst>
                  <a:gd name="connsiteX0" fmla="*/ 0 w 114300"/>
                  <a:gd name="connsiteY0" fmla="*/ 0 h 38100"/>
                  <a:gd name="connsiteX1" fmla="*/ 114300 w 114300"/>
                  <a:gd name="connsiteY1" fmla="*/ 0 h 38100"/>
                  <a:gd name="connsiteX2" fmla="*/ 114300 w 114300"/>
                  <a:gd name="connsiteY2" fmla="*/ 38100 h 38100"/>
                  <a:gd name="connsiteX3" fmla="*/ 0 w 114300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810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4625D419-72A0-7BBE-02D0-24E5332CDAF5}"/>
                  </a:ext>
                </a:extLst>
              </p:cNvPr>
              <p:cNvSpPr/>
              <p:nvPr/>
            </p:nvSpPr>
            <p:spPr>
              <a:xfrm rot="8100000">
                <a:off x="6575649" y="2455753"/>
                <a:ext cx="38099" cy="114298"/>
              </a:xfrm>
              <a:custGeom>
                <a:avLst/>
                <a:gdLst>
                  <a:gd name="connsiteX0" fmla="*/ 0 w 38099"/>
                  <a:gd name="connsiteY0" fmla="*/ 0 h 114298"/>
                  <a:gd name="connsiteX1" fmla="*/ 38100 w 38099"/>
                  <a:gd name="connsiteY1" fmla="*/ 0 h 114298"/>
                  <a:gd name="connsiteX2" fmla="*/ 38100 w 38099"/>
                  <a:gd name="connsiteY2" fmla="*/ 114299 h 114298"/>
                  <a:gd name="connsiteX3" fmla="*/ 0 w 38099"/>
                  <a:gd name="connsiteY3" fmla="*/ 114299 h 114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9" h="114298"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114299"/>
                    </a:lnTo>
                    <a:lnTo>
                      <a:pt x="0" y="114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B04E2BAA-3646-4E67-8D53-6E3B16522A64}"/>
                  </a:ext>
                </a:extLst>
              </p:cNvPr>
              <p:cNvSpPr/>
              <p:nvPr/>
            </p:nvSpPr>
            <p:spPr>
              <a:xfrm>
                <a:off x="6130608" y="2325687"/>
                <a:ext cx="114299" cy="38100"/>
              </a:xfrm>
              <a:custGeom>
                <a:avLst/>
                <a:gdLst>
                  <a:gd name="connsiteX0" fmla="*/ 0 w 114299"/>
                  <a:gd name="connsiteY0" fmla="*/ 0 h 38100"/>
                  <a:gd name="connsiteX1" fmla="*/ 114300 w 114299"/>
                  <a:gd name="connsiteY1" fmla="*/ 0 h 38100"/>
                  <a:gd name="connsiteX2" fmla="*/ 114300 w 114299"/>
                  <a:gd name="connsiteY2" fmla="*/ 38100 h 38100"/>
                  <a:gd name="connsiteX3" fmla="*/ 0 w 114299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299" h="3810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35DF96D9-AB16-651A-262C-CF67F62763B2}"/>
                  </a:ext>
                </a:extLst>
              </p:cNvPr>
              <p:cNvSpPr/>
              <p:nvPr/>
            </p:nvSpPr>
            <p:spPr>
              <a:xfrm rot="8100000">
                <a:off x="6238597" y="2119669"/>
                <a:ext cx="38099" cy="114298"/>
              </a:xfrm>
              <a:custGeom>
                <a:avLst/>
                <a:gdLst>
                  <a:gd name="connsiteX0" fmla="*/ 0 w 38099"/>
                  <a:gd name="connsiteY0" fmla="*/ 0 h 114298"/>
                  <a:gd name="connsiteX1" fmla="*/ 38100 w 38099"/>
                  <a:gd name="connsiteY1" fmla="*/ 0 h 114298"/>
                  <a:gd name="connsiteX2" fmla="*/ 38100 w 38099"/>
                  <a:gd name="connsiteY2" fmla="*/ 114299 h 114298"/>
                  <a:gd name="connsiteX3" fmla="*/ 0 w 38099"/>
                  <a:gd name="connsiteY3" fmla="*/ 114299 h 114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9" h="114298"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114299"/>
                    </a:lnTo>
                    <a:lnTo>
                      <a:pt x="0" y="114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C42782BC-A9AD-9CB5-3C75-7668701F68E0}"/>
                  </a:ext>
                </a:extLst>
              </p:cNvPr>
              <p:cNvSpPr/>
              <p:nvPr/>
            </p:nvSpPr>
            <p:spPr>
              <a:xfrm>
                <a:off x="5924592" y="2401626"/>
                <a:ext cx="651850" cy="362210"/>
              </a:xfrm>
              <a:custGeom>
                <a:avLst/>
                <a:gdLst>
                  <a:gd name="connsiteX0" fmla="*/ 558440 w 651850"/>
                  <a:gd name="connsiteY0" fmla="*/ 181236 h 362210"/>
                  <a:gd name="connsiteX1" fmla="*/ 544153 w 651850"/>
                  <a:gd name="connsiteY1" fmla="*/ 182188 h 362210"/>
                  <a:gd name="connsiteX2" fmla="*/ 544153 w 651850"/>
                  <a:gd name="connsiteY2" fmla="*/ 181236 h 362210"/>
                  <a:gd name="connsiteX3" fmla="*/ 496528 w 651850"/>
                  <a:gd name="connsiteY3" fmla="*/ 88843 h 362210"/>
                  <a:gd name="connsiteX4" fmla="*/ 393658 w 651850"/>
                  <a:gd name="connsiteY4" fmla="*/ 72651 h 362210"/>
                  <a:gd name="connsiteX5" fmla="*/ 239353 w 651850"/>
                  <a:gd name="connsiteY5" fmla="*/ 4071 h 362210"/>
                  <a:gd name="connsiteX6" fmla="*/ 133625 w 651850"/>
                  <a:gd name="connsiteY6" fmla="*/ 135516 h 362210"/>
                  <a:gd name="connsiteX7" fmla="*/ 24088 w 651850"/>
                  <a:gd name="connsiteY7" fmla="*/ 176473 h 362210"/>
                  <a:gd name="connsiteX8" fmla="*/ 9800 w 651850"/>
                  <a:gd name="connsiteY8" fmla="*/ 293631 h 362210"/>
                  <a:gd name="connsiteX9" fmla="*/ 106955 w 651850"/>
                  <a:gd name="connsiteY9" fmla="*/ 361258 h 362210"/>
                  <a:gd name="connsiteX10" fmla="*/ 564155 w 651850"/>
                  <a:gd name="connsiteY10" fmla="*/ 362211 h 362210"/>
                  <a:gd name="connsiteX11" fmla="*/ 651785 w 651850"/>
                  <a:gd name="connsiteY11" fmla="*/ 268866 h 362210"/>
                  <a:gd name="connsiteX12" fmla="*/ 558440 w 651850"/>
                  <a:gd name="connsiteY12" fmla="*/ 181236 h 36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51850" h="362210">
                    <a:moveTo>
                      <a:pt x="558440" y="181236"/>
                    </a:moveTo>
                    <a:cubicBezTo>
                      <a:pt x="553678" y="181236"/>
                      <a:pt x="548915" y="181236"/>
                      <a:pt x="544153" y="182188"/>
                    </a:cubicBezTo>
                    <a:cubicBezTo>
                      <a:pt x="544153" y="182188"/>
                      <a:pt x="544153" y="181236"/>
                      <a:pt x="544153" y="181236"/>
                    </a:cubicBezTo>
                    <a:cubicBezTo>
                      <a:pt x="544153" y="145041"/>
                      <a:pt x="527008" y="109798"/>
                      <a:pt x="496528" y="88843"/>
                    </a:cubicBezTo>
                    <a:cubicBezTo>
                      <a:pt x="467000" y="66936"/>
                      <a:pt x="428900" y="61221"/>
                      <a:pt x="393658" y="72651"/>
                    </a:cubicBezTo>
                    <a:cubicBezTo>
                      <a:pt x="364130" y="17406"/>
                      <a:pt x="300313" y="-11169"/>
                      <a:pt x="239353" y="4071"/>
                    </a:cubicBezTo>
                    <a:cubicBezTo>
                      <a:pt x="178393" y="18358"/>
                      <a:pt x="135530" y="72651"/>
                      <a:pt x="133625" y="135516"/>
                    </a:cubicBezTo>
                    <a:cubicBezTo>
                      <a:pt x="93620" y="127896"/>
                      <a:pt x="50758" y="143136"/>
                      <a:pt x="24088" y="176473"/>
                    </a:cubicBezTo>
                    <a:cubicBezTo>
                      <a:pt x="-1630" y="209811"/>
                      <a:pt x="-7345" y="255531"/>
                      <a:pt x="9800" y="293631"/>
                    </a:cubicBezTo>
                    <a:cubicBezTo>
                      <a:pt x="26945" y="332683"/>
                      <a:pt x="64093" y="358401"/>
                      <a:pt x="106955" y="361258"/>
                    </a:cubicBezTo>
                    <a:lnTo>
                      <a:pt x="564155" y="362211"/>
                    </a:lnTo>
                    <a:cubicBezTo>
                      <a:pt x="613685" y="361258"/>
                      <a:pt x="653690" y="319348"/>
                      <a:pt x="651785" y="268866"/>
                    </a:cubicBezTo>
                    <a:cubicBezTo>
                      <a:pt x="650833" y="219336"/>
                      <a:pt x="608923" y="180283"/>
                      <a:pt x="558440" y="1812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CA87787-F4AC-A335-3BA1-47E755456BEB}"/>
                  </a:ext>
                </a:extLst>
              </p:cNvPr>
              <p:cNvSpPr/>
              <p:nvPr/>
            </p:nvSpPr>
            <p:spPr>
              <a:xfrm>
                <a:off x="6283336" y="2201313"/>
                <a:ext cx="284955" cy="279631"/>
              </a:xfrm>
              <a:custGeom>
                <a:avLst/>
                <a:gdLst>
                  <a:gd name="connsiteX0" fmla="*/ 7291 w 284955"/>
                  <a:gd name="connsiteY0" fmla="*/ 189144 h 279631"/>
                  <a:gd name="connsiteX1" fmla="*/ 53011 w 284955"/>
                  <a:gd name="connsiteY1" fmla="*/ 230102 h 279631"/>
                  <a:gd name="connsiteX2" fmla="*/ 184456 w 284955"/>
                  <a:gd name="connsiteY2" fmla="*/ 279632 h 279631"/>
                  <a:gd name="connsiteX3" fmla="*/ 284469 w 284955"/>
                  <a:gd name="connsiteY3" fmla="*/ 155807 h 279631"/>
                  <a:gd name="connsiteX4" fmla="*/ 207316 w 284955"/>
                  <a:gd name="connsiteY4" fmla="*/ 15789 h 279631"/>
                  <a:gd name="connsiteX5" fmla="*/ 49201 w 284955"/>
                  <a:gd name="connsiteY5" fmla="*/ 34839 h 279631"/>
                  <a:gd name="connsiteX6" fmla="*/ 7291 w 284955"/>
                  <a:gd name="connsiteY6" fmla="*/ 189144 h 279631"/>
                  <a:gd name="connsiteX7" fmla="*/ 7291 w 284955"/>
                  <a:gd name="connsiteY7" fmla="*/ 189144 h 279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955" h="279631">
                    <a:moveTo>
                      <a:pt x="7291" y="189144"/>
                    </a:moveTo>
                    <a:cubicBezTo>
                      <a:pt x="24436" y="199622"/>
                      <a:pt x="40629" y="213909"/>
                      <a:pt x="53011" y="230102"/>
                    </a:cubicBezTo>
                    <a:cubicBezTo>
                      <a:pt x="102541" y="224387"/>
                      <a:pt x="151119" y="242484"/>
                      <a:pt x="184456" y="279632"/>
                    </a:cubicBezTo>
                    <a:cubicBezTo>
                      <a:pt x="239701" y="262487"/>
                      <a:pt x="279706" y="213909"/>
                      <a:pt x="284469" y="155807"/>
                    </a:cubicBezTo>
                    <a:cubicBezTo>
                      <a:pt x="289231" y="97704"/>
                      <a:pt x="258751" y="42459"/>
                      <a:pt x="207316" y="15789"/>
                    </a:cubicBezTo>
                    <a:cubicBezTo>
                      <a:pt x="155881" y="-10881"/>
                      <a:pt x="93016" y="-3261"/>
                      <a:pt x="49201" y="34839"/>
                    </a:cubicBezTo>
                    <a:cubicBezTo>
                      <a:pt x="5386" y="72939"/>
                      <a:pt x="-10806" y="133899"/>
                      <a:pt x="7291" y="189144"/>
                    </a:cubicBezTo>
                    <a:lnTo>
                      <a:pt x="7291" y="189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E63EA5E0-7362-45C3-519C-2F42A5FE31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97950" y="2699594"/>
              <a:ext cx="0" cy="728767"/>
            </a:xfrm>
            <a:prstGeom prst="straightConnector1">
              <a:avLst/>
            </a:prstGeom>
            <a:ln w="63500">
              <a:solidFill>
                <a:srgbClr val="05AAD1"/>
              </a:solidFill>
              <a:prstDash val="solid"/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lowchart: Manual Operation 8">
              <a:extLst>
                <a:ext uri="{FF2B5EF4-FFF2-40B4-BE49-F238E27FC236}">
                  <a16:creationId xmlns:a16="http://schemas.microsoft.com/office/drawing/2014/main" id="{5C394F76-3C76-39F5-05D7-2C8241B26B14}"/>
                </a:ext>
              </a:extLst>
            </p:cNvPr>
            <p:cNvSpPr/>
            <p:nvPr/>
          </p:nvSpPr>
          <p:spPr>
            <a:xfrm>
              <a:off x="5312980" y="3239174"/>
              <a:ext cx="2420006" cy="700731"/>
            </a:xfrm>
            <a:prstGeom prst="flowChartManualOperation">
              <a:avLst/>
            </a:prstGeom>
            <a:solidFill>
              <a:srgbClr val="05AAD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Connector: Elbow 9">
              <a:extLst>
                <a:ext uri="{FF2B5EF4-FFF2-40B4-BE49-F238E27FC236}">
                  <a16:creationId xmlns:a16="http://schemas.microsoft.com/office/drawing/2014/main" id="{72CB8FA5-E248-E63F-F4ED-5DA0BDF1CBDB}"/>
                </a:ext>
              </a:extLst>
            </p:cNvPr>
            <p:cNvCxnSpPr>
              <a:cxnSpLocks/>
            </p:cNvCxnSpPr>
            <p:nvPr/>
          </p:nvCxnSpPr>
          <p:spPr>
            <a:xfrm>
              <a:off x="4706002" y="2877207"/>
              <a:ext cx="1131176" cy="361967"/>
            </a:xfrm>
            <a:prstGeom prst="bentConnector2">
              <a:avLst/>
            </a:prstGeom>
            <a:ln w="60325">
              <a:solidFill>
                <a:srgbClr val="05AAD1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57F448AE-DA14-D7A2-7C7F-D03FE168EE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031738"/>
              </p:ext>
            </p:extLst>
          </p:nvPr>
        </p:nvGraphicFramePr>
        <p:xfrm>
          <a:off x="1174531" y="3638524"/>
          <a:ext cx="3168869" cy="15011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1014">
                  <a:extLst>
                    <a:ext uri="{9D8B030D-6E8A-4147-A177-3AD203B41FA5}">
                      <a16:colId xmlns:a16="http://schemas.microsoft.com/office/drawing/2014/main" val="1589840856"/>
                    </a:ext>
                  </a:extLst>
                </a:gridCol>
                <a:gridCol w="1757855">
                  <a:extLst>
                    <a:ext uri="{9D8B030D-6E8A-4147-A177-3AD203B41FA5}">
                      <a16:colId xmlns:a16="http://schemas.microsoft.com/office/drawing/2014/main" val="591167483"/>
                    </a:ext>
                  </a:extLst>
                </a:gridCol>
              </a:tblGrid>
              <a:tr h="2225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Volume [m3]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u="none" strike="noStrike" dirty="0">
                          <a:effectLst/>
                        </a:rPr>
                        <a:t>Area [m2]</a:t>
                      </a:r>
                      <a:endParaRPr 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720923926"/>
                  </a:ext>
                </a:extLst>
              </a:tr>
              <a:tr h="2225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90722240"/>
                  </a:ext>
                </a:extLst>
              </a:tr>
              <a:tr h="2225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60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208069865"/>
                  </a:ext>
                </a:extLst>
              </a:tr>
              <a:tr h="2225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150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4880913"/>
                  </a:ext>
                </a:extLst>
              </a:tr>
              <a:tr h="2225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80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400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47533831"/>
                  </a:ext>
                </a:extLst>
              </a:tr>
              <a:tr h="2225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>
                          <a:effectLst/>
                        </a:rPr>
                        <a:t>200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u="none" strike="noStrike" dirty="0">
                          <a:effectLst/>
                        </a:rPr>
                        <a:t>2000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61753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75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Feedback Control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9413" y="1825624"/>
            <a:ext cx="3886200" cy="4321175"/>
          </a:xfrm>
        </p:spPr>
        <p:txBody>
          <a:bodyPr>
            <a:normAutofit/>
          </a:bodyPr>
          <a:lstStyle/>
          <a:p>
            <a:r>
              <a:rPr lang="en-US" dirty="0"/>
              <a:t>Passive Feedback Control</a:t>
            </a:r>
          </a:p>
          <a:p>
            <a:pPr lvl="1"/>
            <a:r>
              <a:rPr lang="en-US" dirty="0"/>
              <a:t>No external energy input</a:t>
            </a:r>
          </a:p>
          <a:p>
            <a:pPr lvl="1"/>
            <a:r>
              <a:rPr lang="en-US" dirty="0"/>
              <a:t>Relies on natural process and fixed features </a:t>
            </a:r>
          </a:p>
          <a:p>
            <a:pPr lvl="1"/>
            <a:r>
              <a:rPr lang="en-US" dirty="0"/>
              <a:t>Example: pond evaporation, spillway</a:t>
            </a:r>
          </a:p>
          <a:p>
            <a:r>
              <a:rPr lang="en-US" dirty="0"/>
              <a:t>Active Feedback Control</a:t>
            </a:r>
          </a:p>
          <a:p>
            <a:pPr lvl="1"/>
            <a:r>
              <a:rPr lang="en-US" dirty="0"/>
              <a:t>Energy input</a:t>
            </a:r>
          </a:p>
          <a:p>
            <a:pPr lvl="1"/>
            <a:r>
              <a:rPr lang="en-US" dirty="0"/>
              <a:t>Employ mechanisms</a:t>
            </a:r>
          </a:p>
          <a:p>
            <a:pPr lvl="1"/>
            <a:r>
              <a:rPr lang="en-US" dirty="0"/>
              <a:t>Example: Pump with flow control, discharge valve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A9AA4B-564F-E9AF-8D43-315E9C9F7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52</a:t>
            </a:fld>
            <a:endParaRPr lang="en-US" dirty="0"/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63D5C255-A21B-60FD-3FD6-2777333F594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89738" y="1825624"/>
            <a:ext cx="3376375" cy="3451129"/>
          </a:xfrm>
        </p:spPr>
      </p:pic>
    </p:spTree>
    <p:extLst>
      <p:ext uri="{BB962C8B-B14F-4D97-AF65-F5344CB8AC3E}">
        <p14:creationId xmlns:p14="http://schemas.microsoft.com/office/powerpoint/2010/main" val="225956163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3DD6-EE07-94BC-DB5A-F5E96A52F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Feedback - Flow Control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1287B-BB13-C667-F354-4BC8AD26A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BE303-52F3-08D1-951D-2DCA5F7FC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D3552A3B-4925-A81C-A28C-6DCD91FD3D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965" y="1529255"/>
            <a:ext cx="7886700" cy="2074479"/>
          </a:xfrm>
        </p:spPr>
        <p:txBody>
          <a:bodyPr/>
          <a:lstStyle/>
          <a:p>
            <a:r>
              <a:rPr lang="en-US" dirty="0"/>
              <a:t>Process </a:t>
            </a:r>
          </a:p>
          <a:p>
            <a:r>
              <a:rPr lang="en-US" dirty="0"/>
              <a:t>Process variable</a:t>
            </a:r>
          </a:p>
          <a:p>
            <a:r>
              <a:rPr lang="en-US" dirty="0"/>
              <a:t>Controller</a:t>
            </a:r>
          </a:p>
          <a:p>
            <a:r>
              <a:rPr lang="en-US" dirty="0"/>
              <a:t>Target</a:t>
            </a:r>
          </a:p>
          <a:p>
            <a:r>
              <a:rPr lang="en-US" dirty="0"/>
              <a:t>Output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9D17236-8A95-4F6F-0FBF-5BEB478A7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527" y="3039926"/>
            <a:ext cx="5088942" cy="2941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7533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094E80-DFB5-5A44-0C80-00ECDDB5B7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Inflow vs Outflow Control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3B0955-5164-A419-0A0F-0B6BBD670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9C34C2-564B-3CD0-840B-9C5192D84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561927F7-16AA-E945-B7BB-731D3EE0D244}" type="slidenum">
              <a:rPr lang="en-US" smtClean="0"/>
              <a:pPr/>
              <a:t>54</a:t>
            </a:fld>
            <a:endParaRPr lang="en-US" dirty="0"/>
          </a:p>
        </p:txBody>
      </p:sp>
      <p:pic>
        <p:nvPicPr>
          <p:cNvPr id="7" name="Picture 6" descr="A diagram of a glass with a yellow arrow&#10;&#10;Description automatically generated">
            <a:extLst>
              <a:ext uri="{FF2B5EF4-FFF2-40B4-BE49-F238E27FC236}">
                <a16:creationId xmlns:a16="http://schemas.microsoft.com/office/drawing/2014/main" id="{158E4444-BE42-F394-364F-235922F417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68" y="2381376"/>
            <a:ext cx="7945007" cy="236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1383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Events and Discrete Changes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B2C20B-ACC7-FCD8-8512-0E662EE265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497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Modeling Events</a:t>
            </a:r>
            <a:endParaRPr lang="en-US" dirty="0"/>
          </a:p>
        </p:txBody>
      </p:sp>
      <p:sp>
        <p:nvSpPr>
          <p:cNvPr id="130051" name="Rectangle 3"/>
          <p:cNvSpPr>
            <a:spLocks noGrp="1" noChangeArrowheads="1"/>
          </p:cNvSpPr>
          <p:nvPr>
            <p:ph idx="1"/>
          </p:nvPr>
        </p:nvSpPr>
        <p:spPr>
          <a:xfrm>
            <a:off x="379413" y="1553696"/>
            <a:ext cx="7886700" cy="3718908"/>
          </a:xfrm>
        </p:spPr>
        <p:txBody>
          <a:bodyPr/>
          <a:lstStyle/>
          <a:p>
            <a:r>
              <a:rPr lang="en-US" dirty="0"/>
              <a:t>In some kinds of systems, processes occur which are discrete, rather than continuous</a:t>
            </a:r>
          </a:p>
          <a:p>
            <a:pPr lvl="1"/>
            <a:r>
              <a:rPr lang="en-US" dirty="0"/>
              <a:t>Turning things (e.g., pumps) on and off</a:t>
            </a:r>
          </a:p>
          <a:p>
            <a:pPr lvl="1"/>
            <a:r>
              <a:rPr lang="en-US" dirty="0"/>
              <a:t>Accidents</a:t>
            </a:r>
          </a:p>
          <a:p>
            <a:pPr lvl="1"/>
            <a:r>
              <a:rPr lang="en-US" dirty="0"/>
              <a:t>System failures</a:t>
            </a:r>
          </a:p>
          <a:p>
            <a:pPr lvl="1"/>
            <a:r>
              <a:rPr lang="en-US" dirty="0"/>
              <a:t>Maintenance</a:t>
            </a:r>
          </a:p>
          <a:p>
            <a:pPr lvl="1"/>
            <a:r>
              <a:rPr lang="en-US" dirty="0"/>
              <a:t>Financial transactions</a:t>
            </a:r>
          </a:p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E46642-DE2E-69D7-8FB9-0400A88EC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56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1969" y="2637441"/>
            <a:ext cx="4014726" cy="263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61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Triggering 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413" y="1825625"/>
            <a:ext cx="7886700" cy="2348442"/>
          </a:xfrm>
        </p:spPr>
        <p:txBody>
          <a:bodyPr/>
          <a:lstStyle/>
          <a:p>
            <a:r>
              <a:rPr lang="en-US" dirty="0"/>
              <a:t>All discrete event modeling in GoldSim involves triggering</a:t>
            </a:r>
          </a:p>
          <a:p>
            <a:r>
              <a:rPr lang="en-US" dirty="0"/>
              <a:t>When you trigger an element, you are telling it that a discrete event has occurred that you want the element to respond to</a:t>
            </a:r>
          </a:p>
          <a:p>
            <a:r>
              <a:rPr lang="en-US" dirty="0"/>
              <a:t>Every element that can respond to an event has a triggering dialog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FCCD9-DBAE-2E3A-B630-ED85D58C0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57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286" y="4060212"/>
            <a:ext cx="4211372" cy="1853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784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Interrupting Triggers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9413" y="1825625"/>
            <a:ext cx="3886200" cy="4272394"/>
          </a:xfrm>
        </p:spPr>
        <p:txBody>
          <a:bodyPr>
            <a:normAutofit/>
          </a:bodyPr>
          <a:lstStyle/>
          <a:p>
            <a:r>
              <a:rPr lang="en-US" dirty="0"/>
              <a:t>On True</a:t>
            </a:r>
          </a:p>
          <a:p>
            <a:pPr lvl="1"/>
            <a:r>
              <a:rPr lang="en-US" dirty="0"/>
              <a:t>On next update</a:t>
            </a:r>
          </a:p>
          <a:p>
            <a:endParaRPr lang="en-US" dirty="0"/>
          </a:p>
          <a:p>
            <a:r>
              <a:rPr lang="en-US" dirty="0"/>
              <a:t>At Stock Test</a:t>
            </a:r>
          </a:p>
          <a:p>
            <a:pPr lvl="1"/>
            <a:r>
              <a:rPr lang="en-US" dirty="0"/>
              <a:t>Interrupts the clock</a:t>
            </a:r>
          </a:p>
          <a:p>
            <a:endParaRPr lang="en-US" dirty="0"/>
          </a:p>
          <a:p>
            <a:r>
              <a:rPr lang="en-US" dirty="0"/>
              <a:t>At Date and At </a:t>
            </a:r>
            <a:r>
              <a:rPr lang="en-US" dirty="0" err="1"/>
              <a:t>ETime</a:t>
            </a:r>
            <a:r>
              <a:rPr lang="en-US" dirty="0"/>
              <a:t> also interrupt the clock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21BBF-79E0-7231-0457-872D17657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58</a:t>
            </a:fld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474982" y="2008616"/>
            <a:ext cx="573833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474982" y="3189578"/>
            <a:ext cx="573833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rkossik\AppData\Local\Temp\SNAGHTML1e4d51f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667" y="2726949"/>
            <a:ext cx="3150394" cy="95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rkossik\AppData\Local\Temp\SNAGHTML1e4e402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667" y="1599028"/>
            <a:ext cx="3100388" cy="99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68309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altLang="en-US" dirty="0"/>
              <a:t>Dead Band Control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379413" y="1825625"/>
            <a:ext cx="7886700" cy="334515"/>
          </a:xfrm>
        </p:spPr>
        <p:txBody>
          <a:bodyPr/>
          <a:lstStyle/>
          <a:p>
            <a:r>
              <a:rPr lang="en-US" altLang="en-US" dirty="0"/>
              <a:t>Bounded by two points that trigger a change in operations</a:t>
            </a:r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35ADA6-657A-2B41-09B4-8491D2953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59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DAF8D-3371-BAFA-ABE8-1E4B855FF2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660" y="4397779"/>
            <a:ext cx="5809757" cy="1468095"/>
          </a:xfrm>
          <a:prstGeom prst="rect">
            <a:avLst/>
          </a:prstGeom>
        </p:spPr>
      </p:pic>
      <p:grpSp>
        <p:nvGrpSpPr>
          <p:cNvPr id="10" name="Group 27">
            <a:extLst>
              <a:ext uri="{FF2B5EF4-FFF2-40B4-BE49-F238E27FC236}">
                <a16:creationId xmlns:a16="http://schemas.microsoft.com/office/drawing/2014/main" id="{C4C2EDDF-0CC5-C237-44DF-CEEF4F5D4C0F}"/>
              </a:ext>
            </a:extLst>
          </p:cNvPr>
          <p:cNvGrpSpPr>
            <a:grpSpLocks/>
          </p:cNvGrpSpPr>
          <p:nvPr/>
        </p:nvGrpSpPr>
        <p:grpSpPr bwMode="auto">
          <a:xfrm>
            <a:off x="1252537" y="2644901"/>
            <a:ext cx="4371636" cy="1123135"/>
            <a:chOff x="1468744" y="2535688"/>
            <a:chExt cx="5827889" cy="1496951"/>
          </a:xfrm>
        </p:grpSpPr>
        <p:cxnSp>
          <p:nvCxnSpPr>
            <p:cNvPr id="11" name="Straight Connector 4">
              <a:extLst>
                <a:ext uri="{FF2B5EF4-FFF2-40B4-BE49-F238E27FC236}">
                  <a16:creationId xmlns:a16="http://schemas.microsoft.com/office/drawing/2014/main" id="{30C57118-91A0-1374-F3D6-9B95D806454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840089" y="2878667"/>
              <a:ext cx="4673600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Straight Connector 6">
              <a:extLst>
                <a:ext uri="{FF2B5EF4-FFF2-40B4-BE49-F238E27FC236}">
                  <a16:creationId xmlns:a16="http://schemas.microsoft.com/office/drawing/2014/main" id="{4BBA3C48-5449-724C-8FA3-F5F7B0885A3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840089" y="3606801"/>
              <a:ext cx="4673600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700171B-5C2A-0A17-78BE-CA76D6344EB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0711" y="2889865"/>
              <a:ext cx="4436533" cy="722579"/>
            </a:xfrm>
            <a:custGeom>
              <a:avLst/>
              <a:gdLst>
                <a:gd name="T0" fmla="*/ 45156 w 4436533"/>
                <a:gd name="T1" fmla="*/ 666135 h 722579"/>
                <a:gd name="T2" fmla="*/ 135467 w 4436533"/>
                <a:gd name="T3" fmla="*/ 575824 h 722579"/>
                <a:gd name="T4" fmla="*/ 248356 w 4436533"/>
                <a:gd name="T5" fmla="*/ 440357 h 722579"/>
                <a:gd name="T6" fmla="*/ 349956 w 4436533"/>
                <a:gd name="T7" fmla="*/ 361335 h 722579"/>
                <a:gd name="T8" fmla="*/ 440267 w 4436533"/>
                <a:gd name="T9" fmla="*/ 237157 h 722579"/>
                <a:gd name="T10" fmla="*/ 530578 w 4436533"/>
                <a:gd name="T11" fmla="*/ 169424 h 722579"/>
                <a:gd name="T12" fmla="*/ 620889 w 4436533"/>
                <a:gd name="T13" fmla="*/ 11379 h 722579"/>
                <a:gd name="T14" fmla="*/ 677333 w 4436533"/>
                <a:gd name="T15" fmla="*/ 33957 h 722579"/>
                <a:gd name="T16" fmla="*/ 711200 w 4436533"/>
                <a:gd name="T17" fmla="*/ 124268 h 722579"/>
                <a:gd name="T18" fmla="*/ 846667 w 4436533"/>
                <a:gd name="T19" fmla="*/ 214579 h 722579"/>
                <a:gd name="T20" fmla="*/ 903111 w 4436533"/>
                <a:gd name="T21" fmla="*/ 271024 h 722579"/>
                <a:gd name="T22" fmla="*/ 1174045 w 4436533"/>
                <a:gd name="T23" fmla="*/ 293602 h 722579"/>
                <a:gd name="T24" fmla="*/ 1275645 w 4436533"/>
                <a:gd name="T25" fmla="*/ 361335 h 722579"/>
                <a:gd name="T26" fmla="*/ 1433689 w 4436533"/>
                <a:gd name="T27" fmla="*/ 474224 h 722579"/>
                <a:gd name="T28" fmla="*/ 1603022 w 4436533"/>
                <a:gd name="T29" fmla="*/ 564535 h 722579"/>
                <a:gd name="T30" fmla="*/ 1715911 w 4436533"/>
                <a:gd name="T31" fmla="*/ 643557 h 722579"/>
                <a:gd name="T32" fmla="*/ 1761067 w 4436533"/>
                <a:gd name="T33" fmla="*/ 688713 h 722579"/>
                <a:gd name="T34" fmla="*/ 1862667 w 4436533"/>
                <a:gd name="T35" fmla="*/ 688713 h 722579"/>
                <a:gd name="T36" fmla="*/ 2032000 w 4436533"/>
                <a:gd name="T37" fmla="*/ 575824 h 722579"/>
                <a:gd name="T38" fmla="*/ 2144889 w 4436533"/>
                <a:gd name="T39" fmla="*/ 474224 h 722579"/>
                <a:gd name="T40" fmla="*/ 2235200 w 4436533"/>
                <a:gd name="T41" fmla="*/ 383913 h 722579"/>
                <a:gd name="T42" fmla="*/ 2280356 w 4436533"/>
                <a:gd name="T43" fmla="*/ 327468 h 722579"/>
                <a:gd name="T44" fmla="*/ 2415822 w 4436533"/>
                <a:gd name="T45" fmla="*/ 282313 h 722579"/>
                <a:gd name="T46" fmla="*/ 2506133 w 4436533"/>
                <a:gd name="T47" fmla="*/ 214579 h 722579"/>
                <a:gd name="T48" fmla="*/ 2754489 w 4436533"/>
                <a:gd name="T49" fmla="*/ 146846 h 722579"/>
                <a:gd name="T50" fmla="*/ 2878667 w 4436533"/>
                <a:gd name="T51" fmla="*/ 56535 h 722579"/>
                <a:gd name="T52" fmla="*/ 2957689 w 4436533"/>
                <a:gd name="T53" fmla="*/ 56535 h 722579"/>
                <a:gd name="T54" fmla="*/ 3081867 w 4436533"/>
                <a:gd name="T55" fmla="*/ 180713 h 722579"/>
                <a:gd name="T56" fmla="*/ 3127022 w 4436533"/>
                <a:gd name="T57" fmla="*/ 293602 h 722579"/>
                <a:gd name="T58" fmla="*/ 3183467 w 4436533"/>
                <a:gd name="T59" fmla="*/ 350046 h 722579"/>
                <a:gd name="T60" fmla="*/ 3228622 w 4436533"/>
                <a:gd name="T61" fmla="*/ 440357 h 722579"/>
                <a:gd name="T62" fmla="*/ 3262489 w 4436533"/>
                <a:gd name="T63" fmla="*/ 508091 h 722579"/>
                <a:gd name="T64" fmla="*/ 3364089 w 4436533"/>
                <a:gd name="T65" fmla="*/ 587113 h 722579"/>
                <a:gd name="T66" fmla="*/ 3465689 w 4436533"/>
                <a:gd name="T67" fmla="*/ 688713 h 722579"/>
                <a:gd name="T68" fmla="*/ 3601156 w 4436533"/>
                <a:gd name="T69" fmla="*/ 711291 h 722579"/>
                <a:gd name="T70" fmla="*/ 3770489 w 4436533"/>
                <a:gd name="T71" fmla="*/ 598402 h 722579"/>
                <a:gd name="T72" fmla="*/ 3872089 w 4436533"/>
                <a:gd name="T73" fmla="*/ 530668 h 722579"/>
                <a:gd name="T74" fmla="*/ 3962400 w 4436533"/>
                <a:gd name="T75" fmla="*/ 440357 h 722579"/>
                <a:gd name="T76" fmla="*/ 4041422 w 4436533"/>
                <a:gd name="T77" fmla="*/ 361335 h 722579"/>
                <a:gd name="T78" fmla="*/ 4154311 w 4436533"/>
                <a:gd name="T79" fmla="*/ 293602 h 722579"/>
                <a:gd name="T80" fmla="*/ 4289778 w 4436533"/>
                <a:gd name="T81" fmla="*/ 192002 h 722579"/>
                <a:gd name="T82" fmla="*/ 4368800 w 4436533"/>
                <a:gd name="T83" fmla="*/ 90402 h 722579"/>
                <a:gd name="T84" fmla="*/ 4436533 w 4436533"/>
                <a:gd name="T85" fmla="*/ 91 h 72257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436533" h="722579">
                  <a:moveTo>
                    <a:pt x="0" y="722579"/>
                  </a:moveTo>
                  <a:cubicBezTo>
                    <a:pt x="15052" y="703764"/>
                    <a:pt x="30699" y="685411"/>
                    <a:pt x="45156" y="666135"/>
                  </a:cubicBezTo>
                  <a:cubicBezTo>
                    <a:pt x="74759" y="626664"/>
                    <a:pt x="60291" y="632825"/>
                    <a:pt x="101600" y="598402"/>
                  </a:cubicBezTo>
                  <a:cubicBezTo>
                    <a:pt x="112023" y="589716"/>
                    <a:pt x="124178" y="583350"/>
                    <a:pt x="135467" y="575824"/>
                  </a:cubicBezTo>
                  <a:cubicBezTo>
                    <a:pt x="156853" y="511666"/>
                    <a:pt x="138342" y="550371"/>
                    <a:pt x="214489" y="474224"/>
                  </a:cubicBezTo>
                  <a:lnTo>
                    <a:pt x="248356" y="440357"/>
                  </a:lnTo>
                  <a:cubicBezTo>
                    <a:pt x="259645" y="429068"/>
                    <a:pt x="268939" y="415347"/>
                    <a:pt x="282222" y="406491"/>
                  </a:cubicBezTo>
                  <a:lnTo>
                    <a:pt x="349956" y="361335"/>
                  </a:lnTo>
                  <a:lnTo>
                    <a:pt x="383822" y="338757"/>
                  </a:lnTo>
                  <a:cubicBezTo>
                    <a:pt x="403692" y="279149"/>
                    <a:pt x="388511" y="314790"/>
                    <a:pt x="440267" y="237157"/>
                  </a:cubicBezTo>
                  <a:cubicBezTo>
                    <a:pt x="462844" y="203292"/>
                    <a:pt x="459084" y="199527"/>
                    <a:pt x="496711" y="180713"/>
                  </a:cubicBezTo>
                  <a:cubicBezTo>
                    <a:pt x="507354" y="175391"/>
                    <a:pt x="519289" y="173187"/>
                    <a:pt x="530578" y="169424"/>
                  </a:cubicBezTo>
                  <a:cubicBezTo>
                    <a:pt x="571749" y="45912"/>
                    <a:pt x="502788" y="229692"/>
                    <a:pt x="575733" y="112979"/>
                  </a:cubicBezTo>
                  <a:cubicBezTo>
                    <a:pt x="586866" y="95166"/>
                    <a:pt x="594080" y="29251"/>
                    <a:pt x="620889" y="11379"/>
                  </a:cubicBezTo>
                  <a:cubicBezTo>
                    <a:pt x="633798" y="2773"/>
                    <a:pt x="650993" y="3854"/>
                    <a:pt x="666045" y="91"/>
                  </a:cubicBezTo>
                  <a:cubicBezTo>
                    <a:pt x="669808" y="11380"/>
                    <a:pt x="674064" y="22516"/>
                    <a:pt x="677333" y="33957"/>
                  </a:cubicBezTo>
                  <a:cubicBezTo>
                    <a:pt x="681595" y="48875"/>
                    <a:pt x="683174" y="64586"/>
                    <a:pt x="688622" y="79113"/>
                  </a:cubicBezTo>
                  <a:cubicBezTo>
                    <a:pt x="694531" y="94870"/>
                    <a:pt x="699301" y="112369"/>
                    <a:pt x="711200" y="124268"/>
                  </a:cubicBezTo>
                  <a:cubicBezTo>
                    <a:pt x="750018" y="163086"/>
                    <a:pt x="770212" y="166517"/>
                    <a:pt x="812800" y="180713"/>
                  </a:cubicBezTo>
                  <a:cubicBezTo>
                    <a:pt x="824089" y="192002"/>
                    <a:pt x="834402" y="204359"/>
                    <a:pt x="846667" y="214579"/>
                  </a:cubicBezTo>
                  <a:cubicBezTo>
                    <a:pt x="857090" y="223265"/>
                    <a:pt x="870939" y="227563"/>
                    <a:pt x="880533" y="237157"/>
                  </a:cubicBezTo>
                  <a:cubicBezTo>
                    <a:pt x="890127" y="246751"/>
                    <a:pt x="895585" y="259735"/>
                    <a:pt x="903111" y="271024"/>
                  </a:cubicBezTo>
                  <a:cubicBezTo>
                    <a:pt x="977427" y="265716"/>
                    <a:pt x="1064424" y="248298"/>
                    <a:pt x="1140178" y="271024"/>
                  </a:cubicBezTo>
                  <a:cubicBezTo>
                    <a:pt x="1153173" y="274923"/>
                    <a:pt x="1161910" y="287534"/>
                    <a:pt x="1174045" y="293602"/>
                  </a:cubicBezTo>
                  <a:cubicBezTo>
                    <a:pt x="1224956" y="319058"/>
                    <a:pt x="1193251" y="287030"/>
                    <a:pt x="1241778" y="327468"/>
                  </a:cubicBezTo>
                  <a:cubicBezTo>
                    <a:pt x="1254043" y="337688"/>
                    <a:pt x="1263043" y="351533"/>
                    <a:pt x="1275645" y="361335"/>
                  </a:cubicBezTo>
                  <a:cubicBezTo>
                    <a:pt x="1333872" y="406623"/>
                    <a:pt x="1326145" y="400747"/>
                    <a:pt x="1377245" y="417779"/>
                  </a:cubicBezTo>
                  <a:cubicBezTo>
                    <a:pt x="1467557" y="477989"/>
                    <a:pt x="1358427" y="398962"/>
                    <a:pt x="1433689" y="474224"/>
                  </a:cubicBezTo>
                  <a:cubicBezTo>
                    <a:pt x="1471274" y="511809"/>
                    <a:pt x="1460107" y="485138"/>
                    <a:pt x="1501422" y="508091"/>
                  </a:cubicBezTo>
                  <a:cubicBezTo>
                    <a:pt x="1617873" y="572786"/>
                    <a:pt x="1526392" y="538991"/>
                    <a:pt x="1603022" y="564535"/>
                  </a:cubicBezTo>
                  <a:cubicBezTo>
                    <a:pt x="1702447" y="663960"/>
                    <a:pt x="1558750" y="532787"/>
                    <a:pt x="1693333" y="609691"/>
                  </a:cubicBezTo>
                  <a:cubicBezTo>
                    <a:pt x="1705113" y="616422"/>
                    <a:pt x="1705317" y="635082"/>
                    <a:pt x="1715911" y="643557"/>
                  </a:cubicBezTo>
                  <a:cubicBezTo>
                    <a:pt x="1725203" y="650991"/>
                    <a:pt x="1738489" y="651083"/>
                    <a:pt x="1749778" y="654846"/>
                  </a:cubicBezTo>
                  <a:cubicBezTo>
                    <a:pt x="1753541" y="666135"/>
                    <a:pt x="1751384" y="681796"/>
                    <a:pt x="1761067" y="688713"/>
                  </a:cubicBezTo>
                  <a:cubicBezTo>
                    <a:pt x="1780433" y="702546"/>
                    <a:pt x="1828800" y="711291"/>
                    <a:pt x="1828800" y="711291"/>
                  </a:cubicBezTo>
                  <a:cubicBezTo>
                    <a:pt x="1840089" y="703765"/>
                    <a:pt x="1850532" y="694781"/>
                    <a:pt x="1862667" y="688713"/>
                  </a:cubicBezTo>
                  <a:cubicBezTo>
                    <a:pt x="1907500" y="666296"/>
                    <a:pt x="1888804" y="691820"/>
                    <a:pt x="1930400" y="654846"/>
                  </a:cubicBezTo>
                  <a:cubicBezTo>
                    <a:pt x="2021777" y="573622"/>
                    <a:pt x="1962166" y="599102"/>
                    <a:pt x="2032000" y="575824"/>
                  </a:cubicBezTo>
                  <a:cubicBezTo>
                    <a:pt x="2179580" y="465139"/>
                    <a:pt x="2000689" y="607135"/>
                    <a:pt x="2099733" y="508091"/>
                  </a:cubicBezTo>
                  <a:cubicBezTo>
                    <a:pt x="2113037" y="494787"/>
                    <a:pt x="2131585" y="487528"/>
                    <a:pt x="2144889" y="474224"/>
                  </a:cubicBezTo>
                  <a:cubicBezTo>
                    <a:pt x="2154483" y="464630"/>
                    <a:pt x="2158781" y="450780"/>
                    <a:pt x="2167467" y="440357"/>
                  </a:cubicBezTo>
                  <a:cubicBezTo>
                    <a:pt x="2194629" y="407762"/>
                    <a:pt x="2201900" y="406113"/>
                    <a:pt x="2235200" y="383913"/>
                  </a:cubicBezTo>
                  <a:cubicBezTo>
                    <a:pt x="2238963" y="372624"/>
                    <a:pt x="2239055" y="359338"/>
                    <a:pt x="2246489" y="350046"/>
                  </a:cubicBezTo>
                  <a:cubicBezTo>
                    <a:pt x="2254965" y="339451"/>
                    <a:pt x="2268221" y="333536"/>
                    <a:pt x="2280356" y="327468"/>
                  </a:cubicBezTo>
                  <a:cubicBezTo>
                    <a:pt x="2308149" y="313571"/>
                    <a:pt x="2355937" y="309227"/>
                    <a:pt x="2381956" y="304891"/>
                  </a:cubicBezTo>
                  <a:cubicBezTo>
                    <a:pt x="2393245" y="297365"/>
                    <a:pt x="2403687" y="288381"/>
                    <a:pt x="2415822" y="282313"/>
                  </a:cubicBezTo>
                  <a:cubicBezTo>
                    <a:pt x="2509303" y="235572"/>
                    <a:pt x="2386493" y="313155"/>
                    <a:pt x="2483556" y="248446"/>
                  </a:cubicBezTo>
                  <a:cubicBezTo>
                    <a:pt x="2491082" y="237157"/>
                    <a:pt x="2496539" y="224173"/>
                    <a:pt x="2506133" y="214579"/>
                  </a:cubicBezTo>
                  <a:cubicBezTo>
                    <a:pt x="2538568" y="182144"/>
                    <a:pt x="2561162" y="189445"/>
                    <a:pt x="2607733" y="180713"/>
                  </a:cubicBezTo>
                  <a:cubicBezTo>
                    <a:pt x="2721614" y="159360"/>
                    <a:pt x="2687527" y="169167"/>
                    <a:pt x="2754489" y="146846"/>
                  </a:cubicBezTo>
                  <a:cubicBezTo>
                    <a:pt x="2796207" y="84268"/>
                    <a:pt x="2753198" y="133766"/>
                    <a:pt x="2810933" y="101691"/>
                  </a:cubicBezTo>
                  <a:cubicBezTo>
                    <a:pt x="2834654" y="88513"/>
                    <a:pt x="2878667" y="56535"/>
                    <a:pt x="2878667" y="56535"/>
                  </a:cubicBezTo>
                  <a:cubicBezTo>
                    <a:pt x="2882967" y="43634"/>
                    <a:pt x="2889418" y="-5823"/>
                    <a:pt x="2923822" y="11379"/>
                  </a:cubicBezTo>
                  <a:cubicBezTo>
                    <a:pt x="2940651" y="19793"/>
                    <a:pt x="2945102" y="42550"/>
                    <a:pt x="2957689" y="56535"/>
                  </a:cubicBezTo>
                  <a:cubicBezTo>
                    <a:pt x="2979049" y="80268"/>
                    <a:pt x="3007711" y="97701"/>
                    <a:pt x="3025422" y="124268"/>
                  </a:cubicBezTo>
                  <a:cubicBezTo>
                    <a:pt x="3055526" y="169424"/>
                    <a:pt x="3036711" y="150609"/>
                    <a:pt x="3081867" y="180713"/>
                  </a:cubicBezTo>
                  <a:cubicBezTo>
                    <a:pt x="3085630" y="192002"/>
                    <a:pt x="3089887" y="203138"/>
                    <a:pt x="3093156" y="214579"/>
                  </a:cubicBezTo>
                  <a:cubicBezTo>
                    <a:pt x="3103519" y="250848"/>
                    <a:pt x="3099526" y="266106"/>
                    <a:pt x="3127022" y="293602"/>
                  </a:cubicBezTo>
                  <a:cubicBezTo>
                    <a:pt x="3136616" y="303196"/>
                    <a:pt x="3149600" y="308653"/>
                    <a:pt x="3160889" y="316179"/>
                  </a:cubicBezTo>
                  <a:cubicBezTo>
                    <a:pt x="3168415" y="327468"/>
                    <a:pt x="3173873" y="340452"/>
                    <a:pt x="3183467" y="350046"/>
                  </a:cubicBezTo>
                  <a:cubicBezTo>
                    <a:pt x="3193061" y="359640"/>
                    <a:pt x="3211266" y="360489"/>
                    <a:pt x="3217333" y="372624"/>
                  </a:cubicBezTo>
                  <a:cubicBezTo>
                    <a:pt x="3227569" y="393097"/>
                    <a:pt x="3221384" y="418643"/>
                    <a:pt x="3228622" y="440357"/>
                  </a:cubicBezTo>
                  <a:cubicBezTo>
                    <a:pt x="3232913" y="453228"/>
                    <a:pt x="3245132" y="462089"/>
                    <a:pt x="3251200" y="474224"/>
                  </a:cubicBezTo>
                  <a:cubicBezTo>
                    <a:pt x="3256522" y="484867"/>
                    <a:pt x="3255055" y="498799"/>
                    <a:pt x="3262489" y="508091"/>
                  </a:cubicBezTo>
                  <a:cubicBezTo>
                    <a:pt x="3270965" y="518685"/>
                    <a:pt x="3285933" y="521982"/>
                    <a:pt x="3296356" y="530668"/>
                  </a:cubicBezTo>
                  <a:cubicBezTo>
                    <a:pt x="3333809" y="561879"/>
                    <a:pt x="3322043" y="566090"/>
                    <a:pt x="3364089" y="587113"/>
                  </a:cubicBezTo>
                  <a:cubicBezTo>
                    <a:pt x="3457568" y="633852"/>
                    <a:pt x="3334764" y="556275"/>
                    <a:pt x="3431822" y="620979"/>
                  </a:cubicBezTo>
                  <a:cubicBezTo>
                    <a:pt x="3496531" y="718042"/>
                    <a:pt x="3418948" y="595232"/>
                    <a:pt x="3465689" y="688713"/>
                  </a:cubicBezTo>
                  <a:cubicBezTo>
                    <a:pt x="3471757" y="700848"/>
                    <a:pt x="3480741" y="711290"/>
                    <a:pt x="3488267" y="722579"/>
                  </a:cubicBezTo>
                  <a:cubicBezTo>
                    <a:pt x="3525897" y="718816"/>
                    <a:pt x="3565060" y="722571"/>
                    <a:pt x="3601156" y="711291"/>
                  </a:cubicBezTo>
                  <a:cubicBezTo>
                    <a:pt x="3655936" y="694172"/>
                    <a:pt x="3665138" y="663616"/>
                    <a:pt x="3702756" y="632268"/>
                  </a:cubicBezTo>
                  <a:cubicBezTo>
                    <a:pt x="3762893" y="582154"/>
                    <a:pt x="3709393" y="632345"/>
                    <a:pt x="3770489" y="598402"/>
                  </a:cubicBezTo>
                  <a:cubicBezTo>
                    <a:pt x="3794209" y="585224"/>
                    <a:pt x="3815644" y="568298"/>
                    <a:pt x="3838222" y="553246"/>
                  </a:cubicBezTo>
                  <a:cubicBezTo>
                    <a:pt x="3849511" y="545720"/>
                    <a:pt x="3862495" y="540262"/>
                    <a:pt x="3872089" y="530668"/>
                  </a:cubicBezTo>
                  <a:cubicBezTo>
                    <a:pt x="3915550" y="487209"/>
                    <a:pt x="3892673" y="505658"/>
                    <a:pt x="3939822" y="474224"/>
                  </a:cubicBezTo>
                  <a:cubicBezTo>
                    <a:pt x="3947348" y="462935"/>
                    <a:pt x="3953714" y="450780"/>
                    <a:pt x="3962400" y="440357"/>
                  </a:cubicBezTo>
                  <a:cubicBezTo>
                    <a:pt x="3972621" y="428093"/>
                    <a:pt x="3987411" y="419774"/>
                    <a:pt x="3996267" y="406491"/>
                  </a:cubicBezTo>
                  <a:cubicBezTo>
                    <a:pt x="4030672" y="354884"/>
                    <a:pt x="3976914" y="382838"/>
                    <a:pt x="4041422" y="361335"/>
                  </a:cubicBezTo>
                  <a:cubicBezTo>
                    <a:pt x="4060237" y="304890"/>
                    <a:pt x="4041422" y="331232"/>
                    <a:pt x="4120445" y="304891"/>
                  </a:cubicBezTo>
                  <a:lnTo>
                    <a:pt x="4154311" y="293602"/>
                  </a:lnTo>
                  <a:cubicBezTo>
                    <a:pt x="4176889" y="271024"/>
                    <a:pt x="4191754" y="235965"/>
                    <a:pt x="4222045" y="225868"/>
                  </a:cubicBezTo>
                  <a:cubicBezTo>
                    <a:pt x="4255985" y="214554"/>
                    <a:pt x="4260601" y="216315"/>
                    <a:pt x="4289778" y="192002"/>
                  </a:cubicBezTo>
                  <a:cubicBezTo>
                    <a:pt x="4302043" y="181782"/>
                    <a:pt x="4313843" y="170737"/>
                    <a:pt x="4323645" y="158135"/>
                  </a:cubicBezTo>
                  <a:cubicBezTo>
                    <a:pt x="4340304" y="136716"/>
                    <a:pt x="4368800" y="90402"/>
                    <a:pt x="4368800" y="90402"/>
                  </a:cubicBezTo>
                  <a:cubicBezTo>
                    <a:pt x="4397175" y="5278"/>
                    <a:pt x="4355599" y="106902"/>
                    <a:pt x="4413956" y="33957"/>
                  </a:cubicBezTo>
                  <a:cubicBezTo>
                    <a:pt x="4443905" y="-3479"/>
                    <a:pt x="4407821" y="91"/>
                    <a:pt x="4436533" y="91"/>
                  </a:cubicBezTo>
                </a:path>
              </a:pathLst>
            </a:cu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135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05AF9AF-5B20-5071-4B38-0AD88B0E37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8745" y="2709389"/>
              <a:ext cx="513230" cy="328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00" dirty="0"/>
                <a:t>70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95F1FB7-5A9C-B87B-014B-EE883C675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8744" y="3437523"/>
              <a:ext cx="615028" cy="328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00" dirty="0"/>
                <a:t>68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0CAE12D-4EE4-43D2-DD4F-579C6BEDAF31}"/>
                </a:ext>
              </a:extLst>
            </p:cNvPr>
            <p:cNvSpPr txBox="1"/>
            <p:nvPr/>
          </p:nvSpPr>
          <p:spPr>
            <a:xfrm>
              <a:off x="2548067" y="2535688"/>
              <a:ext cx="1244166" cy="3384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050" b="1" dirty="0">
                  <a:solidFill>
                    <a:srgbClr val="92D050"/>
                  </a:solidFill>
                </a:rPr>
                <a:t>Heat off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50CA5EF-EBC1-96C4-61D0-0D7BE652CFCB}"/>
                </a:ext>
              </a:extLst>
            </p:cNvPr>
            <p:cNvSpPr txBox="1"/>
            <p:nvPr/>
          </p:nvSpPr>
          <p:spPr>
            <a:xfrm>
              <a:off x="4792422" y="2535688"/>
              <a:ext cx="1244165" cy="3384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050" b="1" dirty="0">
                  <a:solidFill>
                    <a:srgbClr val="92D050"/>
                  </a:solidFill>
                </a:rPr>
                <a:t>Heat off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A3DD61-C770-4B42-C041-CE6F472395F8}"/>
                </a:ext>
              </a:extLst>
            </p:cNvPr>
            <p:cNvSpPr txBox="1"/>
            <p:nvPr/>
          </p:nvSpPr>
          <p:spPr>
            <a:xfrm>
              <a:off x="6300301" y="2559492"/>
              <a:ext cx="996332" cy="3384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sz="1050" b="1" dirty="0">
                  <a:solidFill>
                    <a:srgbClr val="92D050"/>
                  </a:solidFill>
                </a:rPr>
                <a:t>Heat off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042F1BC-E2FA-7D48-97BE-0070F23F80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5915" y="3694211"/>
              <a:ext cx="1287502" cy="338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50" b="1" dirty="0">
                  <a:solidFill>
                    <a:srgbClr val="FF0000"/>
                  </a:solidFill>
                </a:rPr>
                <a:t>Heat on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11391DA-46B9-1256-B4A6-3A6A28DB73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183" y="3694211"/>
              <a:ext cx="1109238" cy="338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50" b="1" dirty="0">
                  <a:solidFill>
                    <a:srgbClr val="FF0000"/>
                  </a:solidFill>
                </a:rPr>
                <a:t>Heat on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24561DF-97A6-58B2-DE65-89EEB4B3AE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79860" y="3681111"/>
              <a:ext cx="1133828" cy="338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50" b="1" dirty="0">
                  <a:solidFill>
                    <a:srgbClr val="FF0000"/>
                  </a:solidFill>
                </a:rPr>
                <a:t>Heat on</a:t>
              </a: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31CA652-14B2-7722-3673-88AC0D23A9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1350" y="2841014"/>
              <a:ext cx="63062" cy="73573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 sz="1800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38D41DFC-4014-ABD2-E479-B76D386E2A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233" y="3570014"/>
              <a:ext cx="63062" cy="73573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 sz="1800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C5BC2E34-653B-2EFA-720A-B355B798F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4451" y="3579753"/>
              <a:ext cx="63062" cy="73573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 sz="1800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A47153F8-5182-BF1C-A636-08FAF359F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32916" y="2847684"/>
              <a:ext cx="63062" cy="73573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 sz="1800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8ABB529-F83E-BD40-86B3-56BE3964BE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6287" y="2850604"/>
              <a:ext cx="63062" cy="73573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 sz="1800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26C6852-F8C1-39BC-AC03-90B53AA31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0271" y="3570014"/>
              <a:ext cx="63062" cy="73573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1728554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FC594-4E37-CB3A-B1D5-2F7800051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Properties of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EDFE5-9495-00F6-80BC-12F971C8E2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2074479"/>
          </a:xfrm>
        </p:spPr>
        <p:txBody>
          <a:bodyPr/>
          <a:lstStyle/>
          <a:p>
            <a:r>
              <a:rPr lang="en-US" dirty="0"/>
              <a:t>ID (Name)</a:t>
            </a:r>
          </a:p>
          <a:p>
            <a:r>
              <a:rPr lang="en-US" dirty="0"/>
              <a:t>Description (optional)</a:t>
            </a:r>
          </a:p>
          <a:p>
            <a:r>
              <a:rPr lang="en-US" dirty="0">
                <a:solidFill>
                  <a:srgbClr val="FF0000"/>
                </a:solidFill>
              </a:rPr>
              <a:t>Display Units</a:t>
            </a:r>
          </a:p>
          <a:p>
            <a:r>
              <a:rPr lang="en-US" dirty="0"/>
              <a:t>Type (more later…)</a:t>
            </a:r>
          </a:p>
          <a:p>
            <a:r>
              <a:rPr lang="en-US" dirty="0"/>
              <a:t>Inputs…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0624CE-10CA-D4A8-9414-048B9EAA612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96EF3D-C766-1291-879C-FD8D123C2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73CE67-8977-8696-6111-E5F82DB64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927F7-16AA-E945-B7BB-731D3EE0D244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27044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Status Element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79413" y="1825625"/>
            <a:ext cx="3886200" cy="4875245"/>
          </a:xfrm>
        </p:spPr>
        <p:txBody>
          <a:bodyPr/>
          <a:lstStyle/>
          <a:p>
            <a:r>
              <a:rPr lang="en-US" dirty="0"/>
              <a:t>Inputs:</a:t>
            </a:r>
          </a:p>
          <a:p>
            <a:pPr lvl="1"/>
            <a:r>
              <a:rPr lang="en-US" dirty="0"/>
              <a:t>Initial condition</a:t>
            </a:r>
          </a:p>
          <a:p>
            <a:pPr lvl="1"/>
            <a:r>
              <a:rPr lang="en-US" dirty="0"/>
              <a:t>Triggers</a:t>
            </a:r>
          </a:p>
          <a:p>
            <a:r>
              <a:rPr lang="en-US" dirty="0"/>
              <a:t>Output is a condition</a:t>
            </a:r>
          </a:p>
          <a:p>
            <a:r>
              <a:rPr lang="en-US" dirty="0"/>
              <a:t>Simulate conditional state variables (on/off)</a:t>
            </a:r>
          </a:p>
          <a:p>
            <a:r>
              <a:rPr lang="en-US" dirty="0">
                <a:solidFill>
                  <a:srgbClr val="FF0000"/>
                </a:solidFill>
              </a:rPr>
              <a:t>Stores current condition until next change</a:t>
            </a:r>
          </a:p>
          <a:p>
            <a:r>
              <a:rPr lang="en-US" dirty="0"/>
              <a:t>This is a critical element for modeling active feedback to control flows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C26AA4-7B70-10DF-02B4-8E1155AE85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60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5776" y="1690688"/>
            <a:ext cx="2807143" cy="318571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7" name="Group 4">
            <a:extLst>
              <a:ext uri="{FF2B5EF4-FFF2-40B4-BE49-F238E27FC236}">
                <a16:creationId xmlns:a16="http://schemas.microsoft.com/office/drawing/2014/main" id="{D9449E84-2DF2-4347-8FF1-75B7FAEB1AC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56767" y="760610"/>
            <a:ext cx="745331" cy="534591"/>
            <a:chOff x="1329" y="2368"/>
            <a:chExt cx="626" cy="449"/>
          </a:xfrm>
        </p:grpSpPr>
        <p:sp>
          <p:nvSpPr>
            <p:cNvPr id="9" name="AutoShape 3">
              <a:extLst>
                <a:ext uri="{FF2B5EF4-FFF2-40B4-BE49-F238E27FC236}">
                  <a16:creationId xmlns:a16="http://schemas.microsoft.com/office/drawing/2014/main" id="{A9864111-BEBE-4EAF-940E-66A798F7E1D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329" y="2368"/>
              <a:ext cx="626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10" name="Group 8">
              <a:extLst>
                <a:ext uri="{FF2B5EF4-FFF2-40B4-BE49-F238E27FC236}">
                  <a16:creationId xmlns:a16="http://schemas.microsoft.com/office/drawing/2014/main" id="{20C928F8-DB26-4D4D-AA8E-A5A4A577A5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0" y="2369"/>
              <a:ext cx="325" cy="326"/>
              <a:chOff x="1480" y="2369"/>
              <a:chExt cx="325" cy="326"/>
            </a:xfrm>
          </p:grpSpPr>
          <p:sp>
            <p:nvSpPr>
              <p:cNvPr id="16" name="Freeform 5">
                <a:extLst>
                  <a:ext uri="{FF2B5EF4-FFF2-40B4-BE49-F238E27FC236}">
                    <a16:creationId xmlns:a16="http://schemas.microsoft.com/office/drawing/2014/main" id="{51206B5E-6EA3-4A5B-A38E-0A2A4B0EA7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8" y="2375"/>
                <a:ext cx="317" cy="320"/>
              </a:xfrm>
              <a:custGeom>
                <a:avLst/>
                <a:gdLst>
                  <a:gd name="T0" fmla="*/ 158 w 317"/>
                  <a:gd name="T1" fmla="*/ 0 h 320"/>
                  <a:gd name="T2" fmla="*/ 317 w 317"/>
                  <a:gd name="T3" fmla="*/ 160 h 320"/>
                  <a:gd name="T4" fmla="*/ 158 w 317"/>
                  <a:gd name="T5" fmla="*/ 320 h 320"/>
                  <a:gd name="T6" fmla="*/ 0 w 317"/>
                  <a:gd name="T7" fmla="*/ 160 h 320"/>
                  <a:gd name="T8" fmla="*/ 158 w 317"/>
                  <a:gd name="T9" fmla="*/ 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7" h="320">
                    <a:moveTo>
                      <a:pt x="158" y="0"/>
                    </a:moveTo>
                    <a:lnTo>
                      <a:pt x="317" y="160"/>
                    </a:lnTo>
                    <a:lnTo>
                      <a:pt x="158" y="320"/>
                    </a:lnTo>
                    <a:lnTo>
                      <a:pt x="0" y="160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A7A9A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7" name="Freeform 6">
                <a:extLst>
                  <a:ext uri="{FF2B5EF4-FFF2-40B4-BE49-F238E27FC236}">
                    <a16:creationId xmlns:a16="http://schemas.microsoft.com/office/drawing/2014/main" id="{5A881E34-C33F-46B5-8618-9E0EA6895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2369"/>
                <a:ext cx="319" cy="320"/>
              </a:xfrm>
              <a:custGeom>
                <a:avLst/>
                <a:gdLst>
                  <a:gd name="T0" fmla="*/ 319 w 319"/>
                  <a:gd name="T1" fmla="*/ 160 h 320"/>
                  <a:gd name="T2" fmla="*/ 159 w 319"/>
                  <a:gd name="T3" fmla="*/ 320 h 320"/>
                  <a:gd name="T4" fmla="*/ 0 w 319"/>
                  <a:gd name="T5" fmla="*/ 160 h 320"/>
                  <a:gd name="T6" fmla="*/ 159 w 319"/>
                  <a:gd name="T7" fmla="*/ 0 h 320"/>
                  <a:gd name="T8" fmla="*/ 319 w 319"/>
                  <a:gd name="T9" fmla="*/ 160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9" h="320">
                    <a:moveTo>
                      <a:pt x="319" y="160"/>
                    </a:moveTo>
                    <a:lnTo>
                      <a:pt x="159" y="320"/>
                    </a:lnTo>
                    <a:lnTo>
                      <a:pt x="0" y="160"/>
                    </a:lnTo>
                    <a:lnTo>
                      <a:pt x="159" y="0"/>
                    </a:lnTo>
                    <a:lnTo>
                      <a:pt x="319" y="160"/>
                    </a:lnTo>
                    <a:close/>
                  </a:path>
                </a:pathLst>
              </a:custGeom>
              <a:solidFill>
                <a:srgbClr val="41404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8" name="Freeform 7">
                <a:extLst>
                  <a:ext uri="{FF2B5EF4-FFF2-40B4-BE49-F238E27FC236}">
                    <a16:creationId xmlns:a16="http://schemas.microsoft.com/office/drawing/2014/main" id="{5EFDCFAB-CB66-4F04-B557-F805CF73E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9" y="2387"/>
                <a:ext cx="141" cy="284"/>
              </a:xfrm>
              <a:custGeom>
                <a:avLst/>
                <a:gdLst>
                  <a:gd name="T0" fmla="*/ 0 w 141"/>
                  <a:gd name="T1" fmla="*/ 0 h 284"/>
                  <a:gd name="T2" fmla="*/ 141 w 141"/>
                  <a:gd name="T3" fmla="*/ 142 h 284"/>
                  <a:gd name="T4" fmla="*/ 0 w 141"/>
                  <a:gd name="T5" fmla="*/ 284 h 284"/>
                  <a:gd name="T6" fmla="*/ 0 w 141"/>
                  <a:gd name="T7" fmla="*/ 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284">
                    <a:moveTo>
                      <a:pt x="0" y="0"/>
                    </a:moveTo>
                    <a:lnTo>
                      <a:pt x="141" y="142"/>
                    </a:lnTo>
                    <a:lnTo>
                      <a:pt x="0" y="2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047F4F39-9FCA-4991-BF0B-B7A8598AE8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2" y="2641"/>
              <a:ext cx="43" cy="44"/>
            </a:xfrm>
            <a:prstGeom prst="rect">
              <a:avLst/>
            </a:prstGeom>
            <a:solidFill>
              <a:srgbClr val="F0F8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id="{F6856408-44C8-4549-9485-C3067C265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2" y="2641"/>
              <a:ext cx="43" cy="44"/>
            </a:xfrm>
            <a:prstGeom prst="rect">
              <a:avLst/>
            </a:prstGeom>
            <a:noFill/>
            <a:ln w="95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BAA8D51D-1363-4096-8CB5-5E932A16A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2641"/>
              <a:ext cx="43" cy="44"/>
            </a:xfrm>
            <a:prstGeom prst="rect">
              <a:avLst/>
            </a:prstGeom>
            <a:solidFill>
              <a:srgbClr val="F0F8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895629AD-8B98-4FB9-AE5E-664AC0595A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" y="2641"/>
              <a:ext cx="43" cy="44"/>
            </a:xfrm>
            <a:prstGeom prst="rect">
              <a:avLst/>
            </a:prstGeom>
            <a:noFill/>
            <a:ln w="95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Rectangle 13">
              <a:extLst>
                <a:ext uri="{FF2B5EF4-FFF2-40B4-BE49-F238E27FC236}">
                  <a16:creationId xmlns:a16="http://schemas.microsoft.com/office/drawing/2014/main" id="{1666600B-CD0E-456F-9A61-6F78ACCAB3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9" y="2710"/>
              <a:ext cx="269" cy="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Status1</a:t>
              </a:r>
              <a:endParaRPr lang="en-US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93967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Problem 10: Active Feedback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78964" y="1825628"/>
            <a:ext cx="3886200" cy="4222246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Discharge pump turns on when storage &gt;= top and turns off when storage &lt;= bottom as shown.</a:t>
            </a:r>
          </a:p>
          <a:p>
            <a:pPr lvl="1"/>
            <a:r>
              <a:rPr lang="en-US" dirty="0"/>
              <a:t>Duration = 60 days</a:t>
            </a:r>
          </a:p>
          <a:p>
            <a:pPr lvl="1"/>
            <a:r>
              <a:rPr lang="en-US" dirty="0"/>
              <a:t>Initial storage = 2 ML</a:t>
            </a:r>
          </a:p>
          <a:p>
            <a:pPr lvl="1"/>
            <a:r>
              <a:rPr lang="en-US" dirty="0"/>
              <a:t>Inflow = 1 l/s</a:t>
            </a:r>
          </a:p>
          <a:p>
            <a:pPr lvl="1"/>
            <a:r>
              <a:rPr lang="en-US" dirty="0">
                <a:latin typeface="Calibri" panose="020F0502020204030204" pitchFamily="34" charset="0"/>
              </a:rPr>
              <a:t>Outflow capacity = 2.2 l/s</a:t>
            </a:r>
          </a:p>
          <a:p>
            <a:pPr lvl="1"/>
            <a:r>
              <a:rPr lang="en-US" dirty="0">
                <a:latin typeface="Calibri" panose="020F0502020204030204" pitchFamily="34" charset="0"/>
              </a:rPr>
              <a:t>Top of dead band = 3.5 ML</a:t>
            </a:r>
          </a:p>
          <a:p>
            <a:pPr lvl="1"/>
            <a:r>
              <a:rPr lang="en-US" dirty="0">
                <a:latin typeface="Calibri" panose="020F0502020204030204" pitchFamily="34" charset="0"/>
              </a:rPr>
              <a:t>Bottom of dead band = 2.9 ML</a:t>
            </a:r>
            <a:endParaRPr lang="en-US" dirty="0"/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How is Storage being controlled?</a:t>
            </a:r>
          </a:p>
          <a:p>
            <a:pPr lvl="1"/>
            <a:r>
              <a:rPr lang="en-US" dirty="0"/>
              <a:t>Time history plot showing inflow, pond volume, and outflow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716E4A-F8AD-E69C-035D-9676813F6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61</a:t>
            </a:fld>
            <a:endParaRPr lang="en-US" dirty="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6ECFDD6-CDAD-6F38-F2C7-B233A5B0E189}"/>
              </a:ext>
            </a:extLst>
          </p:cNvPr>
          <p:cNvGrpSpPr/>
          <p:nvPr/>
        </p:nvGrpSpPr>
        <p:grpSpPr>
          <a:xfrm>
            <a:off x="4414345" y="2885090"/>
            <a:ext cx="4536047" cy="2660875"/>
            <a:chOff x="3756306" y="1433081"/>
            <a:chExt cx="5008729" cy="2807046"/>
          </a:xfrm>
        </p:grpSpPr>
        <p:sp>
          <p:nvSpPr>
            <p:cNvPr id="30" name="Can 3">
              <a:extLst>
                <a:ext uri="{FF2B5EF4-FFF2-40B4-BE49-F238E27FC236}">
                  <a16:creationId xmlns:a16="http://schemas.microsoft.com/office/drawing/2014/main" id="{16390533-F190-3114-E92E-13297D2748AA}"/>
                </a:ext>
              </a:extLst>
            </p:cNvPr>
            <p:cNvSpPr/>
            <p:nvPr/>
          </p:nvSpPr>
          <p:spPr>
            <a:xfrm>
              <a:off x="5280306" y="2620000"/>
              <a:ext cx="1048406" cy="1620127"/>
            </a:xfrm>
            <a:prstGeom prst="can">
              <a:avLst>
                <a:gd name="adj" fmla="val 23799"/>
              </a:avLst>
            </a:prstGeom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Storage</a:t>
              </a:r>
            </a:p>
          </p:txBody>
        </p:sp>
        <p:sp>
          <p:nvSpPr>
            <p:cNvPr id="31" name="Can 4">
              <a:extLst>
                <a:ext uri="{FF2B5EF4-FFF2-40B4-BE49-F238E27FC236}">
                  <a16:creationId xmlns:a16="http://schemas.microsoft.com/office/drawing/2014/main" id="{2D335C68-9CB9-E12B-226B-BBAEBCAB36AA}"/>
                </a:ext>
              </a:extLst>
            </p:cNvPr>
            <p:cNvSpPr/>
            <p:nvPr/>
          </p:nvSpPr>
          <p:spPr>
            <a:xfrm>
              <a:off x="5280306" y="2106528"/>
              <a:ext cx="1048406" cy="2132230"/>
            </a:xfrm>
            <a:prstGeom prst="can">
              <a:avLst/>
            </a:prstGeom>
            <a:noFill/>
            <a:effectLst>
              <a:outerShdw blurRad="50800" dist="25400" dir="2700000" algn="tl" rotWithShape="0">
                <a:prstClr val="black">
                  <a:alpha val="24000"/>
                </a:prst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  <a:p>
              <a:pPr algn="ctr"/>
              <a:endParaRPr lang="en-US" dirty="0"/>
            </a:p>
          </p:txBody>
        </p:sp>
        <p:cxnSp>
          <p:nvCxnSpPr>
            <p:cNvPr id="32" name="Connector: Elbow 31">
              <a:extLst>
                <a:ext uri="{FF2B5EF4-FFF2-40B4-BE49-F238E27FC236}">
                  <a16:creationId xmlns:a16="http://schemas.microsoft.com/office/drawing/2014/main" id="{2415BA92-8781-559A-E6B0-E5E69626FD24}"/>
                </a:ext>
              </a:extLst>
            </p:cNvPr>
            <p:cNvCxnSpPr>
              <a:cxnSpLocks/>
              <a:stCxn id="31" idx="4"/>
            </p:cNvCxnSpPr>
            <p:nvPr/>
          </p:nvCxnSpPr>
          <p:spPr>
            <a:xfrm flipV="1">
              <a:off x="6328712" y="2735866"/>
              <a:ext cx="2228194" cy="436777"/>
            </a:xfrm>
            <a:prstGeom prst="bentConnector3">
              <a:avLst>
                <a:gd name="adj1" fmla="val 26509"/>
              </a:avLst>
            </a:prstGeom>
            <a:ln w="57150"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B5965A4-4520-BCFD-24B5-00319C4CB505}"/>
                </a:ext>
              </a:extLst>
            </p:cNvPr>
            <p:cNvSpPr txBox="1"/>
            <p:nvPr/>
          </p:nvSpPr>
          <p:spPr>
            <a:xfrm>
              <a:off x="3832505" y="2953794"/>
              <a:ext cx="13552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Bottom of Dead Band</a:t>
              </a:r>
            </a:p>
          </p:txBody>
        </p: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7926D3C3-133F-4532-42AF-7EFFC88AB5E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76801" y="3305700"/>
              <a:ext cx="1503505" cy="0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C3120188-A1A0-DA75-0A9C-066B30171682}"/>
                </a:ext>
              </a:extLst>
            </p:cNvPr>
            <p:cNvSpPr txBox="1"/>
            <p:nvPr/>
          </p:nvSpPr>
          <p:spPr>
            <a:xfrm>
              <a:off x="3832505" y="2144499"/>
              <a:ext cx="1371601" cy="681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Top of Dead Band</a:t>
              </a:r>
            </a:p>
          </p:txBody>
        </p: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7BB38A77-A485-5482-71E2-5ECF6F3CF3D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56306" y="2499195"/>
              <a:ext cx="1524000" cy="0"/>
            </a:xfrm>
            <a:prstGeom prst="line">
              <a:avLst/>
            </a:prstGeom>
            <a:ln w="28575"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33DDFDEB-C0FC-2376-7C18-5126EF08BD8C}"/>
                </a:ext>
              </a:extLst>
            </p:cNvPr>
            <p:cNvGrpSpPr/>
            <p:nvPr/>
          </p:nvGrpSpPr>
          <p:grpSpPr>
            <a:xfrm>
              <a:off x="6481112" y="2620000"/>
              <a:ext cx="1006917" cy="609600"/>
              <a:chOff x="1279083" y="2895600"/>
              <a:chExt cx="1006917" cy="609600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157335BD-24A4-8F21-7E11-4B417E548BB7}"/>
                  </a:ext>
                </a:extLst>
              </p:cNvPr>
              <p:cNvGrpSpPr/>
              <p:nvPr/>
            </p:nvGrpSpPr>
            <p:grpSpPr>
              <a:xfrm>
                <a:off x="1447800" y="2895600"/>
                <a:ext cx="838200" cy="609600"/>
                <a:chOff x="2133600" y="2895600"/>
                <a:chExt cx="838200" cy="609600"/>
              </a:xfr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2B153157-08F4-9032-8EE3-98105595B90A}"/>
                    </a:ext>
                  </a:extLst>
                </p:cNvPr>
                <p:cNvSpPr/>
                <p:nvPr/>
              </p:nvSpPr>
              <p:spPr>
                <a:xfrm>
                  <a:off x="2438400" y="2895600"/>
                  <a:ext cx="533400" cy="2286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Oval 40">
                  <a:extLst>
                    <a:ext uri="{FF2B5EF4-FFF2-40B4-BE49-F238E27FC236}">
                      <a16:creationId xmlns:a16="http://schemas.microsoft.com/office/drawing/2014/main" id="{EA7B0C51-7599-ED3C-C33B-F4CB724B0F67}"/>
                    </a:ext>
                  </a:extLst>
                </p:cNvPr>
                <p:cNvSpPr/>
                <p:nvPr/>
              </p:nvSpPr>
              <p:spPr>
                <a:xfrm>
                  <a:off x="2133600" y="2895600"/>
                  <a:ext cx="609600" cy="6096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F216CC11-7C01-2DEB-947B-1C37E571531E}"/>
                  </a:ext>
                </a:extLst>
              </p:cNvPr>
              <p:cNvSpPr txBox="1"/>
              <p:nvPr/>
            </p:nvSpPr>
            <p:spPr>
              <a:xfrm>
                <a:off x="1279083" y="3046511"/>
                <a:ext cx="99060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</a:rPr>
                  <a:t>Pump</a:t>
                </a:r>
              </a:p>
            </p:txBody>
          </p:sp>
        </p:grp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1F7573CD-5639-85B4-9288-EB162E1B78E3}"/>
                </a:ext>
              </a:extLst>
            </p:cNvPr>
            <p:cNvCxnSpPr>
              <a:cxnSpLocks/>
              <a:endCxn id="31" idx="1"/>
            </p:cNvCxnSpPr>
            <p:nvPr/>
          </p:nvCxnSpPr>
          <p:spPr>
            <a:xfrm>
              <a:off x="3832506" y="1769447"/>
              <a:ext cx="1972003" cy="337081"/>
            </a:xfrm>
            <a:prstGeom prst="bentConnector2">
              <a:avLst/>
            </a:prstGeom>
            <a:ln w="57150">
              <a:tailEnd type="triangle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A8E34DA-018F-F4FE-534A-62E1690D9A19}"/>
                </a:ext>
              </a:extLst>
            </p:cNvPr>
            <p:cNvSpPr txBox="1"/>
            <p:nvPr/>
          </p:nvSpPr>
          <p:spPr>
            <a:xfrm>
              <a:off x="3864299" y="1433081"/>
              <a:ext cx="1200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Inflow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67C6491-05F2-4595-8E71-1AD15179CA08}"/>
                </a:ext>
              </a:extLst>
            </p:cNvPr>
            <p:cNvSpPr txBox="1"/>
            <p:nvPr/>
          </p:nvSpPr>
          <p:spPr>
            <a:xfrm>
              <a:off x="7564229" y="2378982"/>
              <a:ext cx="12008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Outflow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960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Discrete Transfers of Material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r>
              <a:rPr lang="en-US" dirty="0"/>
              <a:t>Some models must represent “sudden” or “immediate” changes to a system</a:t>
            </a:r>
          </a:p>
          <a:p>
            <a:r>
              <a:rPr lang="en-US" dirty="0"/>
              <a:t>Simulate events that trigger discrete changes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C6FB629-39CF-777B-65BF-B3A9141F45F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0" y="1607622"/>
            <a:ext cx="4063714" cy="309760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DB28A6-8E70-6B06-1683-235231D2D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02688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Discrete Change Element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r>
              <a:rPr lang="en-US" dirty="0"/>
              <a:t>Generates a discrete change signal</a:t>
            </a:r>
          </a:p>
          <a:p>
            <a:r>
              <a:rPr lang="en-US" dirty="0"/>
              <a:t>Triggered by events</a:t>
            </a:r>
          </a:p>
          <a:p>
            <a:r>
              <a:rPr lang="en-US" dirty="0"/>
              <a:t>Requires an input value</a:t>
            </a:r>
          </a:p>
          <a:p>
            <a:pPr lvl="1"/>
            <a:r>
              <a:rPr lang="en-US" dirty="0"/>
              <a:t>Add</a:t>
            </a:r>
          </a:p>
          <a:p>
            <a:pPr lvl="1"/>
            <a:r>
              <a:rPr lang="en-US" dirty="0"/>
              <a:t>Replace</a:t>
            </a:r>
          </a:p>
          <a:p>
            <a:r>
              <a:rPr lang="en-US" dirty="0"/>
              <a:t>Primary output is not a value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DD1E25-A9B8-5A63-295B-BDB7ABA0D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63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997" y="2226471"/>
            <a:ext cx="2807143" cy="3185714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F8095346-EC0C-4E24-A14B-F93EF6325EC9}"/>
              </a:ext>
            </a:extLst>
          </p:cNvPr>
          <p:cNvGrpSpPr/>
          <p:nvPr/>
        </p:nvGrpSpPr>
        <p:grpSpPr>
          <a:xfrm>
            <a:off x="6939781" y="641081"/>
            <a:ext cx="862416" cy="641769"/>
            <a:chOff x="2439988" y="3829050"/>
            <a:chExt cx="1149888" cy="855693"/>
          </a:xfrm>
        </p:grpSpPr>
        <p:sp>
          <p:nvSpPr>
            <p:cNvPr id="9" name="AutoShape 3">
              <a:extLst>
                <a:ext uri="{FF2B5EF4-FFF2-40B4-BE49-F238E27FC236}">
                  <a16:creationId xmlns:a16="http://schemas.microsoft.com/office/drawing/2014/main" id="{4045BEBD-17FE-429D-A5DE-192257C2774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439988" y="3829050"/>
              <a:ext cx="1089025" cy="842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D3E4F2D-5B41-455A-828F-4307AE01C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009" y="3866515"/>
              <a:ext cx="309563" cy="506413"/>
            </a:xfrm>
            <a:custGeom>
              <a:avLst/>
              <a:gdLst>
                <a:gd name="T0" fmla="*/ 100 w 195"/>
                <a:gd name="T1" fmla="*/ 0 h 319"/>
                <a:gd name="T2" fmla="*/ 11 w 195"/>
                <a:gd name="T3" fmla="*/ 196 h 319"/>
                <a:gd name="T4" fmla="*/ 72 w 195"/>
                <a:gd name="T5" fmla="*/ 174 h 319"/>
                <a:gd name="T6" fmla="*/ 0 w 195"/>
                <a:gd name="T7" fmla="*/ 319 h 319"/>
                <a:gd name="T8" fmla="*/ 169 w 195"/>
                <a:gd name="T9" fmla="*/ 117 h 319"/>
                <a:gd name="T10" fmla="*/ 103 w 195"/>
                <a:gd name="T11" fmla="*/ 128 h 319"/>
                <a:gd name="T12" fmla="*/ 195 w 195"/>
                <a:gd name="T13" fmla="*/ 0 h 319"/>
                <a:gd name="T14" fmla="*/ 100 w 195"/>
                <a:gd name="T15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319">
                  <a:moveTo>
                    <a:pt x="100" y="0"/>
                  </a:moveTo>
                  <a:lnTo>
                    <a:pt x="11" y="196"/>
                  </a:lnTo>
                  <a:lnTo>
                    <a:pt x="72" y="174"/>
                  </a:lnTo>
                  <a:lnTo>
                    <a:pt x="0" y="319"/>
                  </a:lnTo>
                  <a:lnTo>
                    <a:pt x="169" y="117"/>
                  </a:lnTo>
                  <a:lnTo>
                    <a:pt x="103" y="128"/>
                  </a:lnTo>
                  <a:lnTo>
                    <a:pt x="195" y="0"/>
                  </a:lnTo>
                  <a:lnTo>
                    <a:pt x="100" y="0"/>
                  </a:lnTo>
                  <a:close/>
                </a:path>
              </a:pathLst>
            </a:custGeom>
            <a:noFill/>
            <a:ln w="12700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AC6718EF-807E-4CB3-BA51-360C2121C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4801" y="3857625"/>
              <a:ext cx="309563" cy="525463"/>
            </a:xfrm>
            <a:custGeom>
              <a:avLst/>
              <a:gdLst>
                <a:gd name="T0" fmla="*/ 99 w 195"/>
                <a:gd name="T1" fmla="*/ 0 h 331"/>
                <a:gd name="T2" fmla="*/ 10 w 195"/>
                <a:gd name="T3" fmla="*/ 196 h 331"/>
                <a:gd name="T4" fmla="*/ 71 w 195"/>
                <a:gd name="T5" fmla="*/ 174 h 331"/>
                <a:gd name="T6" fmla="*/ 0 w 195"/>
                <a:gd name="T7" fmla="*/ 331 h 331"/>
                <a:gd name="T8" fmla="*/ 168 w 195"/>
                <a:gd name="T9" fmla="*/ 117 h 331"/>
                <a:gd name="T10" fmla="*/ 103 w 195"/>
                <a:gd name="T11" fmla="*/ 128 h 331"/>
                <a:gd name="T12" fmla="*/ 195 w 195"/>
                <a:gd name="T13" fmla="*/ 0 h 331"/>
                <a:gd name="T14" fmla="*/ 99 w 195"/>
                <a:gd name="T15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331">
                  <a:moveTo>
                    <a:pt x="99" y="0"/>
                  </a:moveTo>
                  <a:lnTo>
                    <a:pt x="10" y="196"/>
                  </a:lnTo>
                  <a:lnTo>
                    <a:pt x="71" y="174"/>
                  </a:lnTo>
                  <a:lnTo>
                    <a:pt x="0" y="331"/>
                  </a:lnTo>
                  <a:lnTo>
                    <a:pt x="168" y="117"/>
                  </a:lnTo>
                  <a:lnTo>
                    <a:pt x="103" y="128"/>
                  </a:lnTo>
                  <a:lnTo>
                    <a:pt x="195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ED1C24"/>
            </a:solidFill>
            <a:ln w="127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BBCE5169-F9EC-4FF0-808E-B80E26AA4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4801" y="3857625"/>
              <a:ext cx="309563" cy="525463"/>
            </a:xfrm>
            <a:custGeom>
              <a:avLst/>
              <a:gdLst>
                <a:gd name="T0" fmla="*/ 99 w 195"/>
                <a:gd name="T1" fmla="*/ 0 h 331"/>
                <a:gd name="T2" fmla="*/ 10 w 195"/>
                <a:gd name="T3" fmla="*/ 196 h 331"/>
                <a:gd name="T4" fmla="*/ 71 w 195"/>
                <a:gd name="T5" fmla="*/ 174 h 331"/>
                <a:gd name="T6" fmla="*/ 0 w 195"/>
                <a:gd name="T7" fmla="*/ 331 h 331"/>
                <a:gd name="T8" fmla="*/ 168 w 195"/>
                <a:gd name="T9" fmla="*/ 117 h 331"/>
                <a:gd name="T10" fmla="*/ 103 w 195"/>
                <a:gd name="T11" fmla="*/ 128 h 331"/>
                <a:gd name="T12" fmla="*/ 195 w 195"/>
                <a:gd name="T13" fmla="*/ 0 h 331"/>
                <a:gd name="T14" fmla="*/ 99 w 195"/>
                <a:gd name="T15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5" h="331">
                  <a:moveTo>
                    <a:pt x="99" y="0"/>
                  </a:moveTo>
                  <a:lnTo>
                    <a:pt x="10" y="196"/>
                  </a:lnTo>
                  <a:lnTo>
                    <a:pt x="71" y="174"/>
                  </a:lnTo>
                  <a:lnTo>
                    <a:pt x="0" y="331"/>
                  </a:lnTo>
                  <a:lnTo>
                    <a:pt x="168" y="117"/>
                  </a:lnTo>
                  <a:lnTo>
                    <a:pt x="103" y="128"/>
                  </a:lnTo>
                  <a:lnTo>
                    <a:pt x="195" y="0"/>
                  </a:lnTo>
                  <a:lnTo>
                    <a:pt x="99" y="0"/>
                  </a:lnTo>
                  <a:close/>
                </a:path>
              </a:pathLst>
            </a:custGeom>
            <a:noFill/>
            <a:ln w="127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ADF73B-659E-4FFB-98FE-9EB065C54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9988" y="4484688"/>
              <a:ext cx="1149888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975">
                  <a:solidFill>
                    <a:srgbClr val="000000"/>
                  </a:solidFill>
                  <a:latin typeface="Calibri" panose="020F0502020204030204" pitchFamily="34" charset="0"/>
                </a:rPr>
                <a:t>DiscreteChange1</a:t>
              </a:r>
              <a:endParaRPr lang="en-US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48400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F512B-6EB3-133D-A50A-6B3A6E42D0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20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Delay Elements</a:t>
            </a:r>
          </a:p>
        </p:txBody>
      </p:sp>
      <p:sp>
        <p:nvSpPr>
          <p:cNvPr id="126979" name="Rectangle 1027"/>
          <p:cNvSpPr>
            <a:spLocks noGrp="1" noChangeArrowheads="1"/>
          </p:cNvSpPr>
          <p:nvPr>
            <p:ph sz="half" idx="1"/>
          </p:nvPr>
        </p:nvSpPr>
        <p:spPr>
          <a:xfrm>
            <a:off x="378964" y="1825628"/>
            <a:ext cx="3886200" cy="2834174"/>
          </a:xfrm>
        </p:spPr>
        <p:txBody>
          <a:bodyPr/>
          <a:lstStyle/>
          <a:p>
            <a:r>
              <a:rPr lang="en-US" dirty="0"/>
              <a:t>Flow of mass, energy, or information</a:t>
            </a:r>
          </a:p>
          <a:p>
            <a:r>
              <a:rPr lang="en-US" dirty="0"/>
              <a:t>We will focus on material delays, but information delays can also be important in some systems</a:t>
            </a:r>
          </a:p>
          <a:p>
            <a:endParaRPr lang="en-US" dirty="0"/>
          </a:p>
          <a:p>
            <a:pPr lvl="1"/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34EAD5E-F658-D31B-CFFB-1F58D619F9C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60559" y="1600777"/>
            <a:ext cx="3689724" cy="3656446"/>
          </a:xfrm>
        </p:spPr>
      </p:pic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E02B8A-EDF2-B4FB-4E8E-C4C08B4E0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126980" name="Rectangle 1029"/>
          <p:cNvSpPr>
            <a:spLocks noChangeArrowheads="1"/>
          </p:cNvSpPr>
          <p:nvPr/>
        </p:nvSpPr>
        <p:spPr bwMode="auto">
          <a:xfrm>
            <a:off x="3854054" y="3168253"/>
            <a:ext cx="6858000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16696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Material Delay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2572564"/>
          </a:xfrm>
        </p:spPr>
        <p:txBody>
          <a:bodyPr/>
          <a:lstStyle/>
          <a:p>
            <a:r>
              <a:rPr lang="en-US" dirty="0"/>
              <a:t>Delays a flow of material</a:t>
            </a:r>
          </a:p>
          <a:p>
            <a:pPr lvl="1"/>
            <a:r>
              <a:rPr lang="en-US" dirty="0"/>
              <a:t>Select material inflows</a:t>
            </a:r>
          </a:p>
          <a:p>
            <a:pPr lvl="1"/>
            <a:r>
              <a:rPr lang="en-US" dirty="0"/>
              <a:t>Delay time</a:t>
            </a:r>
          </a:p>
          <a:p>
            <a:pPr lvl="1"/>
            <a:r>
              <a:rPr lang="en-US" dirty="0"/>
              <a:t>Dispersion</a:t>
            </a:r>
          </a:p>
          <a:p>
            <a:pPr lvl="1"/>
            <a:r>
              <a:rPr lang="en-US" dirty="0"/>
              <a:t>Initial outflow</a:t>
            </a:r>
          </a:p>
          <a:p>
            <a:r>
              <a:rPr lang="en-US" dirty="0"/>
              <a:t>Outputs:</a:t>
            </a:r>
          </a:p>
          <a:p>
            <a:pPr lvl="1"/>
            <a:r>
              <a:rPr lang="en-US" dirty="0"/>
              <a:t>Delayed flow</a:t>
            </a:r>
          </a:p>
          <a:p>
            <a:pPr lvl="1"/>
            <a:r>
              <a:rPr lang="en-US" dirty="0"/>
              <a:t>Mass in transit</a:t>
            </a:r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8A9269-9099-9095-8529-CDB4E2BE2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66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3768" y="1690688"/>
            <a:ext cx="2713147" cy="376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04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Problem 11: Seepage Flow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413" y="1825625"/>
            <a:ext cx="5055929" cy="2738763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Inflow = </a:t>
            </a:r>
          </a:p>
          <a:p>
            <a:pPr lvl="2"/>
            <a:r>
              <a:rPr lang="en-US" sz="1200" dirty="0">
                <a:latin typeface="Consolas" panose="020B0609020204030204" pitchFamily="49" charset="0"/>
              </a:rPr>
              <a:t>3 l/s * exp(-0.0921 * </a:t>
            </a:r>
            <a:r>
              <a:rPr lang="en-US" sz="1200" dirty="0" err="1">
                <a:latin typeface="Consolas" panose="020B0609020204030204" pitchFamily="49" charset="0"/>
              </a:rPr>
              <a:t>ETime|d</a:t>
            </a:r>
            <a:r>
              <a:rPr lang="en-US" sz="1200" dirty="0">
                <a:latin typeface="Consolas" panose="020B0609020204030204" pitchFamily="49" charset="0"/>
              </a:rPr>
              <a:t>|)</a:t>
            </a:r>
            <a:endParaRPr lang="en-US" dirty="0"/>
          </a:p>
          <a:p>
            <a:pPr lvl="1"/>
            <a:r>
              <a:rPr lang="en-US" dirty="0"/>
              <a:t>Distance to Aquifer = 50 m</a:t>
            </a:r>
          </a:p>
          <a:p>
            <a:pPr lvl="1"/>
            <a:r>
              <a:rPr lang="en-US" dirty="0"/>
              <a:t>Seepage velocity thru subsurface= 5 m/d</a:t>
            </a:r>
          </a:p>
          <a:p>
            <a:pPr lvl="1"/>
            <a:r>
              <a:rPr lang="en-US" dirty="0"/>
              <a:t>Erlang dispersion factor = 4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Plot the rates at which water flows out of the Pond and into the Aquifer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F2EEE75-5C58-E578-F86A-AE800E04E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67</a:t>
            </a:fld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4BABAAB-1090-E252-AF7D-3E40C31FD28A}"/>
              </a:ext>
            </a:extLst>
          </p:cNvPr>
          <p:cNvGrpSpPr/>
          <p:nvPr/>
        </p:nvGrpSpPr>
        <p:grpSpPr>
          <a:xfrm>
            <a:off x="5482868" y="1690688"/>
            <a:ext cx="2474229" cy="2772742"/>
            <a:chOff x="1752600" y="1981200"/>
            <a:chExt cx="3048000" cy="35814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A1FC071-41B7-E88A-B998-630674983DCA}"/>
                </a:ext>
              </a:extLst>
            </p:cNvPr>
            <p:cNvSpPr/>
            <p:nvPr/>
          </p:nvSpPr>
          <p:spPr>
            <a:xfrm>
              <a:off x="1752600" y="1981200"/>
              <a:ext cx="3048000" cy="3581400"/>
            </a:xfrm>
            <a:prstGeom prst="rect">
              <a:avLst/>
            </a:prstGeom>
            <a:pattFill prst="lgConfetti">
              <a:fgClr>
                <a:srgbClr val="CB7B23"/>
              </a:fgClr>
              <a:bgClr>
                <a:schemeClr val="accent6">
                  <a:lumMod val="20000"/>
                  <a:lumOff val="80000"/>
                </a:schemeClr>
              </a:bgClr>
            </a:pattFill>
            <a:ln>
              <a:solidFill>
                <a:srgbClr val="CB7B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47F6205-F355-E550-52A4-D142939A0A5D}"/>
                </a:ext>
              </a:extLst>
            </p:cNvPr>
            <p:cNvSpPr/>
            <p:nvPr/>
          </p:nvSpPr>
          <p:spPr>
            <a:xfrm>
              <a:off x="1752600" y="4191000"/>
              <a:ext cx="3048000" cy="1371600"/>
            </a:xfrm>
            <a:prstGeom prst="rect">
              <a:avLst/>
            </a:prstGeom>
            <a:solidFill>
              <a:schemeClr val="accent1">
                <a:alpha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Groundwater Aquifer</a:t>
              </a: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DC8B51A9-64F5-8622-DE16-898DEEC0804F}"/>
                </a:ext>
              </a:extLst>
            </p:cNvPr>
            <p:cNvCxnSpPr>
              <a:stCxn id="18" idx="0"/>
            </p:cNvCxnSpPr>
            <p:nvPr/>
          </p:nvCxnSpPr>
          <p:spPr>
            <a:xfrm>
              <a:off x="3276600" y="1981200"/>
              <a:ext cx="0" cy="1371600"/>
            </a:xfrm>
            <a:prstGeom prst="straightConnector1">
              <a:avLst/>
            </a:prstGeom>
            <a:ln w="444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2D924BFD-E6AC-F26A-73C2-48E7F1E41044}"/>
                </a:ext>
              </a:extLst>
            </p:cNvPr>
            <p:cNvCxnSpPr>
              <a:cxnSpLocks/>
            </p:cNvCxnSpPr>
            <p:nvPr/>
          </p:nvCxnSpPr>
          <p:spPr>
            <a:xfrm>
              <a:off x="3505200" y="1981200"/>
              <a:ext cx="0" cy="762000"/>
            </a:xfrm>
            <a:prstGeom prst="straightConnector1">
              <a:avLst/>
            </a:prstGeom>
            <a:ln w="444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C188DA16-99F4-B976-C136-BFB5791C5D4B}"/>
                </a:ext>
              </a:extLst>
            </p:cNvPr>
            <p:cNvCxnSpPr>
              <a:cxnSpLocks/>
            </p:cNvCxnSpPr>
            <p:nvPr/>
          </p:nvCxnSpPr>
          <p:spPr>
            <a:xfrm>
              <a:off x="3048000" y="1981200"/>
              <a:ext cx="0" cy="762000"/>
            </a:xfrm>
            <a:prstGeom prst="straightConnector1">
              <a:avLst/>
            </a:prstGeom>
            <a:ln w="444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F90BFFA0-9CB5-045E-9DFF-9F29C898AB72}"/>
                </a:ext>
              </a:extLst>
            </p:cNvPr>
            <p:cNvCxnSpPr>
              <a:cxnSpLocks/>
            </p:cNvCxnSpPr>
            <p:nvPr/>
          </p:nvCxnSpPr>
          <p:spPr>
            <a:xfrm>
              <a:off x="2819400" y="1981200"/>
              <a:ext cx="0" cy="304800"/>
            </a:xfrm>
            <a:prstGeom prst="straightConnector1">
              <a:avLst/>
            </a:prstGeom>
            <a:ln w="444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A128C60D-890B-C3D9-F18F-D7B592C33F47}"/>
                </a:ext>
              </a:extLst>
            </p:cNvPr>
            <p:cNvCxnSpPr>
              <a:cxnSpLocks/>
            </p:cNvCxnSpPr>
            <p:nvPr/>
          </p:nvCxnSpPr>
          <p:spPr>
            <a:xfrm>
              <a:off x="3733800" y="1981200"/>
              <a:ext cx="0" cy="304800"/>
            </a:xfrm>
            <a:prstGeom prst="straightConnector1">
              <a:avLst/>
            </a:prstGeom>
            <a:ln w="444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784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Recirculating Systems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1515DC-5F99-19CD-35FB-CA81DBC1276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05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Recirculating Systems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BD7894-E07F-C3BB-51E3-0A2A8B38F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t>69</a:t>
            </a:fld>
            <a:endParaRPr lang="en-US" dirty="0"/>
          </a:p>
        </p:txBody>
      </p:sp>
      <p:sp>
        <p:nvSpPr>
          <p:cNvPr id="9" name="AutoShape 3">
            <a:extLst>
              <a:ext uri="{FF2B5EF4-FFF2-40B4-BE49-F238E27FC236}">
                <a16:creationId xmlns:a16="http://schemas.microsoft.com/office/drawing/2014/main" id="{8019DB32-B746-4F60-BA12-6838C924882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066925" y="1660924"/>
            <a:ext cx="5043488" cy="3865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36E88583-E63D-41D1-B0D9-70549CC45CB1}"/>
              </a:ext>
            </a:extLst>
          </p:cNvPr>
          <p:cNvGrpSpPr/>
          <p:nvPr/>
        </p:nvGrpSpPr>
        <p:grpSpPr>
          <a:xfrm>
            <a:off x="2066928" y="1675212"/>
            <a:ext cx="4937522" cy="3863139"/>
            <a:chOff x="1231900" y="1090613"/>
            <a:chExt cx="6583363" cy="5150851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EA5EF519-C609-4953-A646-0600CF3BAC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0213" y="2162175"/>
              <a:ext cx="104775" cy="685800"/>
            </a:xfrm>
            <a:custGeom>
              <a:avLst/>
              <a:gdLst>
                <a:gd name="T0" fmla="*/ 36 w 66"/>
                <a:gd name="T1" fmla="*/ 0 h 432"/>
                <a:gd name="T2" fmla="*/ 36 w 66"/>
                <a:gd name="T3" fmla="*/ 398 h 432"/>
                <a:gd name="T4" fmla="*/ 30 w 66"/>
                <a:gd name="T5" fmla="*/ 398 h 432"/>
                <a:gd name="T6" fmla="*/ 30 w 66"/>
                <a:gd name="T7" fmla="*/ 0 h 432"/>
                <a:gd name="T8" fmla="*/ 36 w 66"/>
                <a:gd name="T9" fmla="*/ 0 h 432"/>
                <a:gd name="T10" fmla="*/ 66 w 66"/>
                <a:gd name="T11" fmla="*/ 356 h 432"/>
                <a:gd name="T12" fmla="*/ 33 w 66"/>
                <a:gd name="T13" fmla="*/ 432 h 432"/>
                <a:gd name="T14" fmla="*/ 0 w 66"/>
                <a:gd name="T15" fmla="*/ 356 h 432"/>
                <a:gd name="T16" fmla="*/ 33 w 66"/>
                <a:gd name="T17" fmla="*/ 371 h 432"/>
                <a:gd name="T18" fmla="*/ 66 w 66"/>
                <a:gd name="T19" fmla="*/ 356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432">
                  <a:moveTo>
                    <a:pt x="36" y="0"/>
                  </a:moveTo>
                  <a:lnTo>
                    <a:pt x="36" y="398"/>
                  </a:lnTo>
                  <a:lnTo>
                    <a:pt x="30" y="398"/>
                  </a:lnTo>
                  <a:lnTo>
                    <a:pt x="30" y="0"/>
                  </a:lnTo>
                  <a:lnTo>
                    <a:pt x="36" y="0"/>
                  </a:lnTo>
                  <a:close/>
                  <a:moveTo>
                    <a:pt x="66" y="356"/>
                  </a:moveTo>
                  <a:lnTo>
                    <a:pt x="33" y="432"/>
                  </a:lnTo>
                  <a:lnTo>
                    <a:pt x="0" y="356"/>
                  </a:lnTo>
                  <a:lnTo>
                    <a:pt x="33" y="371"/>
                  </a:lnTo>
                  <a:lnTo>
                    <a:pt x="66" y="356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54A8C25C-1CBE-4FED-8FA3-A26114C97E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0213" y="3619500"/>
              <a:ext cx="104775" cy="550862"/>
            </a:xfrm>
            <a:custGeom>
              <a:avLst/>
              <a:gdLst>
                <a:gd name="T0" fmla="*/ 36 w 66"/>
                <a:gd name="T1" fmla="*/ 0 h 347"/>
                <a:gd name="T2" fmla="*/ 36 w 66"/>
                <a:gd name="T3" fmla="*/ 313 h 347"/>
                <a:gd name="T4" fmla="*/ 30 w 66"/>
                <a:gd name="T5" fmla="*/ 313 h 347"/>
                <a:gd name="T6" fmla="*/ 30 w 66"/>
                <a:gd name="T7" fmla="*/ 0 h 347"/>
                <a:gd name="T8" fmla="*/ 36 w 66"/>
                <a:gd name="T9" fmla="*/ 0 h 347"/>
                <a:gd name="T10" fmla="*/ 66 w 66"/>
                <a:gd name="T11" fmla="*/ 271 h 347"/>
                <a:gd name="T12" fmla="*/ 33 w 66"/>
                <a:gd name="T13" fmla="*/ 347 h 347"/>
                <a:gd name="T14" fmla="*/ 0 w 66"/>
                <a:gd name="T15" fmla="*/ 271 h 347"/>
                <a:gd name="T16" fmla="*/ 33 w 66"/>
                <a:gd name="T17" fmla="*/ 286 h 347"/>
                <a:gd name="T18" fmla="*/ 66 w 66"/>
                <a:gd name="T19" fmla="*/ 271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47">
                  <a:moveTo>
                    <a:pt x="36" y="0"/>
                  </a:moveTo>
                  <a:lnTo>
                    <a:pt x="36" y="313"/>
                  </a:lnTo>
                  <a:lnTo>
                    <a:pt x="30" y="313"/>
                  </a:lnTo>
                  <a:lnTo>
                    <a:pt x="30" y="0"/>
                  </a:lnTo>
                  <a:lnTo>
                    <a:pt x="36" y="0"/>
                  </a:lnTo>
                  <a:close/>
                  <a:moveTo>
                    <a:pt x="66" y="271"/>
                  </a:moveTo>
                  <a:lnTo>
                    <a:pt x="33" y="347"/>
                  </a:lnTo>
                  <a:lnTo>
                    <a:pt x="0" y="271"/>
                  </a:lnTo>
                  <a:lnTo>
                    <a:pt x="33" y="286"/>
                  </a:lnTo>
                  <a:lnTo>
                    <a:pt x="66" y="271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79761AF0-ACFF-4868-A022-E2EC99C31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81188" y="1712913"/>
              <a:ext cx="1387475" cy="1136650"/>
            </a:xfrm>
            <a:custGeom>
              <a:avLst/>
              <a:gdLst>
                <a:gd name="T0" fmla="*/ 0 w 874"/>
                <a:gd name="T1" fmla="*/ 714 h 716"/>
                <a:gd name="T2" fmla="*/ 35 w 874"/>
                <a:gd name="T3" fmla="*/ 643 h 716"/>
                <a:gd name="T4" fmla="*/ 72 w 874"/>
                <a:gd name="T5" fmla="*/ 575 h 716"/>
                <a:gd name="T6" fmla="*/ 112 w 874"/>
                <a:gd name="T7" fmla="*/ 512 h 716"/>
                <a:gd name="T8" fmla="*/ 153 w 874"/>
                <a:gd name="T9" fmla="*/ 452 h 716"/>
                <a:gd name="T10" fmla="*/ 198 w 874"/>
                <a:gd name="T11" fmla="*/ 396 h 716"/>
                <a:gd name="T12" fmla="*/ 245 w 874"/>
                <a:gd name="T13" fmla="*/ 343 h 716"/>
                <a:gd name="T14" fmla="*/ 295 w 874"/>
                <a:gd name="T15" fmla="*/ 295 h 716"/>
                <a:gd name="T16" fmla="*/ 347 w 874"/>
                <a:gd name="T17" fmla="*/ 249 h 716"/>
                <a:gd name="T18" fmla="*/ 402 w 874"/>
                <a:gd name="T19" fmla="*/ 208 h 716"/>
                <a:gd name="T20" fmla="*/ 460 w 874"/>
                <a:gd name="T21" fmla="*/ 170 h 716"/>
                <a:gd name="T22" fmla="*/ 522 w 874"/>
                <a:gd name="T23" fmla="*/ 135 h 716"/>
                <a:gd name="T24" fmla="*/ 585 w 874"/>
                <a:gd name="T25" fmla="*/ 103 h 716"/>
                <a:gd name="T26" fmla="*/ 653 w 874"/>
                <a:gd name="T27" fmla="*/ 76 h 716"/>
                <a:gd name="T28" fmla="*/ 723 w 874"/>
                <a:gd name="T29" fmla="*/ 51 h 716"/>
                <a:gd name="T30" fmla="*/ 797 w 874"/>
                <a:gd name="T31" fmla="*/ 30 h 716"/>
                <a:gd name="T32" fmla="*/ 840 w 874"/>
                <a:gd name="T33" fmla="*/ 20 h 716"/>
                <a:gd name="T34" fmla="*/ 841 w 874"/>
                <a:gd name="T35" fmla="*/ 26 h 716"/>
                <a:gd name="T36" fmla="*/ 798 w 874"/>
                <a:gd name="T37" fmla="*/ 36 h 716"/>
                <a:gd name="T38" fmla="*/ 798 w 874"/>
                <a:gd name="T39" fmla="*/ 36 h 716"/>
                <a:gd name="T40" fmla="*/ 725 w 874"/>
                <a:gd name="T41" fmla="*/ 57 h 716"/>
                <a:gd name="T42" fmla="*/ 725 w 874"/>
                <a:gd name="T43" fmla="*/ 57 h 716"/>
                <a:gd name="T44" fmla="*/ 655 w 874"/>
                <a:gd name="T45" fmla="*/ 81 h 716"/>
                <a:gd name="T46" fmla="*/ 655 w 874"/>
                <a:gd name="T47" fmla="*/ 81 h 716"/>
                <a:gd name="T48" fmla="*/ 588 w 874"/>
                <a:gd name="T49" fmla="*/ 109 h 716"/>
                <a:gd name="T50" fmla="*/ 588 w 874"/>
                <a:gd name="T51" fmla="*/ 109 h 716"/>
                <a:gd name="T52" fmla="*/ 524 w 874"/>
                <a:gd name="T53" fmla="*/ 140 h 716"/>
                <a:gd name="T54" fmla="*/ 524 w 874"/>
                <a:gd name="T55" fmla="*/ 140 h 716"/>
                <a:gd name="T56" fmla="*/ 463 w 874"/>
                <a:gd name="T57" fmla="*/ 175 h 716"/>
                <a:gd name="T58" fmla="*/ 464 w 874"/>
                <a:gd name="T59" fmla="*/ 175 h 716"/>
                <a:gd name="T60" fmla="*/ 406 w 874"/>
                <a:gd name="T61" fmla="*/ 213 h 716"/>
                <a:gd name="T62" fmla="*/ 406 w 874"/>
                <a:gd name="T63" fmla="*/ 213 h 716"/>
                <a:gd name="T64" fmla="*/ 351 w 874"/>
                <a:gd name="T65" fmla="*/ 254 h 716"/>
                <a:gd name="T66" fmla="*/ 351 w 874"/>
                <a:gd name="T67" fmla="*/ 254 h 716"/>
                <a:gd name="T68" fmla="*/ 299 w 874"/>
                <a:gd name="T69" fmla="*/ 299 h 716"/>
                <a:gd name="T70" fmla="*/ 299 w 874"/>
                <a:gd name="T71" fmla="*/ 299 h 716"/>
                <a:gd name="T72" fmla="*/ 249 w 874"/>
                <a:gd name="T73" fmla="*/ 347 h 716"/>
                <a:gd name="T74" fmla="*/ 249 w 874"/>
                <a:gd name="T75" fmla="*/ 347 h 716"/>
                <a:gd name="T76" fmla="*/ 202 w 874"/>
                <a:gd name="T77" fmla="*/ 400 h 716"/>
                <a:gd name="T78" fmla="*/ 203 w 874"/>
                <a:gd name="T79" fmla="*/ 400 h 716"/>
                <a:gd name="T80" fmla="*/ 158 w 874"/>
                <a:gd name="T81" fmla="*/ 456 h 716"/>
                <a:gd name="T82" fmla="*/ 158 w 874"/>
                <a:gd name="T83" fmla="*/ 455 h 716"/>
                <a:gd name="T84" fmla="*/ 116 w 874"/>
                <a:gd name="T85" fmla="*/ 515 h 716"/>
                <a:gd name="T86" fmla="*/ 116 w 874"/>
                <a:gd name="T87" fmla="*/ 515 h 716"/>
                <a:gd name="T88" fmla="*/ 77 w 874"/>
                <a:gd name="T89" fmla="*/ 579 h 716"/>
                <a:gd name="T90" fmla="*/ 77 w 874"/>
                <a:gd name="T91" fmla="*/ 578 h 716"/>
                <a:gd name="T92" fmla="*/ 40 w 874"/>
                <a:gd name="T93" fmla="*/ 645 h 716"/>
                <a:gd name="T94" fmla="*/ 40 w 874"/>
                <a:gd name="T95" fmla="*/ 645 h 716"/>
                <a:gd name="T96" fmla="*/ 6 w 874"/>
                <a:gd name="T97" fmla="*/ 716 h 716"/>
                <a:gd name="T98" fmla="*/ 0 w 874"/>
                <a:gd name="T99" fmla="*/ 714 h 716"/>
                <a:gd name="T100" fmla="*/ 794 w 874"/>
                <a:gd name="T101" fmla="*/ 0 h 716"/>
                <a:gd name="T102" fmla="*/ 874 w 874"/>
                <a:gd name="T103" fmla="*/ 16 h 716"/>
                <a:gd name="T104" fmla="*/ 808 w 874"/>
                <a:gd name="T105" fmla="*/ 65 h 716"/>
                <a:gd name="T106" fmla="*/ 816 w 874"/>
                <a:gd name="T107" fmla="*/ 29 h 716"/>
                <a:gd name="T108" fmla="*/ 794 w 874"/>
                <a:gd name="T109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4" h="716">
                  <a:moveTo>
                    <a:pt x="0" y="714"/>
                  </a:moveTo>
                  <a:lnTo>
                    <a:pt x="35" y="643"/>
                  </a:lnTo>
                  <a:lnTo>
                    <a:pt x="72" y="575"/>
                  </a:lnTo>
                  <a:lnTo>
                    <a:pt x="112" y="512"/>
                  </a:lnTo>
                  <a:lnTo>
                    <a:pt x="153" y="452"/>
                  </a:lnTo>
                  <a:lnTo>
                    <a:pt x="198" y="396"/>
                  </a:lnTo>
                  <a:lnTo>
                    <a:pt x="245" y="343"/>
                  </a:lnTo>
                  <a:lnTo>
                    <a:pt x="295" y="295"/>
                  </a:lnTo>
                  <a:lnTo>
                    <a:pt x="347" y="249"/>
                  </a:lnTo>
                  <a:lnTo>
                    <a:pt x="402" y="208"/>
                  </a:lnTo>
                  <a:lnTo>
                    <a:pt x="460" y="170"/>
                  </a:lnTo>
                  <a:lnTo>
                    <a:pt x="522" y="135"/>
                  </a:lnTo>
                  <a:lnTo>
                    <a:pt x="585" y="103"/>
                  </a:lnTo>
                  <a:lnTo>
                    <a:pt x="653" y="76"/>
                  </a:lnTo>
                  <a:lnTo>
                    <a:pt x="723" y="51"/>
                  </a:lnTo>
                  <a:lnTo>
                    <a:pt x="797" y="30"/>
                  </a:lnTo>
                  <a:lnTo>
                    <a:pt x="840" y="20"/>
                  </a:lnTo>
                  <a:lnTo>
                    <a:pt x="841" y="26"/>
                  </a:lnTo>
                  <a:lnTo>
                    <a:pt x="798" y="36"/>
                  </a:lnTo>
                  <a:lnTo>
                    <a:pt x="798" y="36"/>
                  </a:lnTo>
                  <a:lnTo>
                    <a:pt x="725" y="57"/>
                  </a:lnTo>
                  <a:lnTo>
                    <a:pt x="725" y="57"/>
                  </a:lnTo>
                  <a:lnTo>
                    <a:pt x="655" y="81"/>
                  </a:lnTo>
                  <a:lnTo>
                    <a:pt x="655" y="81"/>
                  </a:lnTo>
                  <a:lnTo>
                    <a:pt x="588" y="109"/>
                  </a:lnTo>
                  <a:lnTo>
                    <a:pt x="588" y="109"/>
                  </a:lnTo>
                  <a:lnTo>
                    <a:pt x="524" y="140"/>
                  </a:lnTo>
                  <a:lnTo>
                    <a:pt x="524" y="140"/>
                  </a:lnTo>
                  <a:lnTo>
                    <a:pt x="463" y="175"/>
                  </a:lnTo>
                  <a:lnTo>
                    <a:pt x="464" y="175"/>
                  </a:lnTo>
                  <a:lnTo>
                    <a:pt x="406" y="213"/>
                  </a:lnTo>
                  <a:lnTo>
                    <a:pt x="406" y="213"/>
                  </a:lnTo>
                  <a:lnTo>
                    <a:pt x="351" y="254"/>
                  </a:lnTo>
                  <a:lnTo>
                    <a:pt x="351" y="254"/>
                  </a:lnTo>
                  <a:lnTo>
                    <a:pt x="299" y="299"/>
                  </a:lnTo>
                  <a:lnTo>
                    <a:pt x="299" y="299"/>
                  </a:lnTo>
                  <a:lnTo>
                    <a:pt x="249" y="347"/>
                  </a:lnTo>
                  <a:lnTo>
                    <a:pt x="249" y="347"/>
                  </a:lnTo>
                  <a:lnTo>
                    <a:pt x="202" y="400"/>
                  </a:lnTo>
                  <a:lnTo>
                    <a:pt x="203" y="400"/>
                  </a:lnTo>
                  <a:lnTo>
                    <a:pt x="158" y="456"/>
                  </a:lnTo>
                  <a:lnTo>
                    <a:pt x="158" y="455"/>
                  </a:lnTo>
                  <a:lnTo>
                    <a:pt x="116" y="515"/>
                  </a:lnTo>
                  <a:lnTo>
                    <a:pt x="116" y="515"/>
                  </a:lnTo>
                  <a:lnTo>
                    <a:pt x="77" y="579"/>
                  </a:lnTo>
                  <a:lnTo>
                    <a:pt x="77" y="578"/>
                  </a:lnTo>
                  <a:lnTo>
                    <a:pt x="40" y="645"/>
                  </a:lnTo>
                  <a:lnTo>
                    <a:pt x="40" y="645"/>
                  </a:lnTo>
                  <a:lnTo>
                    <a:pt x="6" y="716"/>
                  </a:lnTo>
                  <a:lnTo>
                    <a:pt x="0" y="714"/>
                  </a:lnTo>
                  <a:close/>
                  <a:moveTo>
                    <a:pt x="794" y="0"/>
                  </a:moveTo>
                  <a:lnTo>
                    <a:pt x="874" y="16"/>
                  </a:lnTo>
                  <a:lnTo>
                    <a:pt x="808" y="65"/>
                  </a:lnTo>
                  <a:lnTo>
                    <a:pt x="816" y="29"/>
                  </a:lnTo>
                  <a:lnTo>
                    <a:pt x="794" y="0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C9F03966-9685-483C-949B-B6439C1921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7163" y="1090613"/>
              <a:ext cx="2179638" cy="444500"/>
            </a:xfrm>
            <a:custGeom>
              <a:avLst/>
              <a:gdLst>
                <a:gd name="T0" fmla="*/ 0 w 1373"/>
                <a:gd name="T1" fmla="*/ 217 h 280"/>
                <a:gd name="T2" fmla="*/ 87 w 1373"/>
                <a:gd name="T3" fmla="*/ 163 h 280"/>
                <a:gd name="T4" fmla="*/ 175 w 1373"/>
                <a:gd name="T5" fmla="*/ 117 h 280"/>
                <a:gd name="T6" fmla="*/ 262 w 1373"/>
                <a:gd name="T7" fmla="*/ 79 h 280"/>
                <a:gd name="T8" fmla="*/ 349 w 1373"/>
                <a:gd name="T9" fmla="*/ 48 h 280"/>
                <a:gd name="T10" fmla="*/ 436 w 1373"/>
                <a:gd name="T11" fmla="*/ 25 h 280"/>
                <a:gd name="T12" fmla="*/ 523 w 1373"/>
                <a:gd name="T13" fmla="*/ 9 h 280"/>
                <a:gd name="T14" fmla="*/ 610 w 1373"/>
                <a:gd name="T15" fmla="*/ 1 h 280"/>
                <a:gd name="T16" fmla="*/ 697 w 1373"/>
                <a:gd name="T17" fmla="*/ 0 h 280"/>
                <a:gd name="T18" fmla="*/ 783 w 1373"/>
                <a:gd name="T19" fmla="*/ 8 h 280"/>
                <a:gd name="T20" fmla="*/ 869 w 1373"/>
                <a:gd name="T21" fmla="*/ 23 h 280"/>
                <a:gd name="T22" fmla="*/ 954 w 1373"/>
                <a:gd name="T23" fmla="*/ 46 h 280"/>
                <a:gd name="T24" fmla="*/ 1039 w 1373"/>
                <a:gd name="T25" fmla="*/ 76 h 280"/>
                <a:gd name="T26" fmla="*/ 1124 w 1373"/>
                <a:gd name="T27" fmla="*/ 115 h 280"/>
                <a:gd name="T28" fmla="*/ 1209 w 1373"/>
                <a:gd name="T29" fmla="*/ 161 h 280"/>
                <a:gd name="T30" fmla="*/ 1292 w 1373"/>
                <a:gd name="T31" fmla="*/ 215 h 280"/>
                <a:gd name="T32" fmla="*/ 1348 w 1373"/>
                <a:gd name="T33" fmla="*/ 257 h 280"/>
                <a:gd name="T34" fmla="*/ 1344 w 1373"/>
                <a:gd name="T35" fmla="*/ 262 h 280"/>
                <a:gd name="T36" fmla="*/ 1289 w 1373"/>
                <a:gd name="T37" fmla="*/ 220 h 280"/>
                <a:gd name="T38" fmla="*/ 1289 w 1373"/>
                <a:gd name="T39" fmla="*/ 220 h 280"/>
                <a:gd name="T40" fmla="*/ 1205 w 1373"/>
                <a:gd name="T41" fmla="*/ 166 h 280"/>
                <a:gd name="T42" fmla="*/ 1206 w 1373"/>
                <a:gd name="T43" fmla="*/ 167 h 280"/>
                <a:gd name="T44" fmla="*/ 1122 w 1373"/>
                <a:gd name="T45" fmla="*/ 120 h 280"/>
                <a:gd name="T46" fmla="*/ 1122 w 1373"/>
                <a:gd name="T47" fmla="*/ 120 h 280"/>
                <a:gd name="T48" fmla="*/ 1037 w 1373"/>
                <a:gd name="T49" fmla="*/ 82 h 280"/>
                <a:gd name="T50" fmla="*/ 1037 w 1373"/>
                <a:gd name="T51" fmla="*/ 82 h 280"/>
                <a:gd name="T52" fmla="*/ 952 w 1373"/>
                <a:gd name="T53" fmla="*/ 52 h 280"/>
                <a:gd name="T54" fmla="*/ 952 w 1373"/>
                <a:gd name="T55" fmla="*/ 52 h 280"/>
                <a:gd name="T56" fmla="*/ 867 w 1373"/>
                <a:gd name="T57" fmla="*/ 29 h 280"/>
                <a:gd name="T58" fmla="*/ 867 w 1373"/>
                <a:gd name="T59" fmla="*/ 29 h 280"/>
                <a:gd name="T60" fmla="*/ 782 w 1373"/>
                <a:gd name="T61" fmla="*/ 14 h 280"/>
                <a:gd name="T62" fmla="*/ 782 w 1373"/>
                <a:gd name="T63" fmla="*/ 14 h 280"/>
                <a:gd name="T64" fmla="*/ 696 w 1373"/>
                <a:gd name="T65" fmla="*/ 6 h 280"/>
                <a:gd name="T66" fmla="*/ 697 w 1373"/>
                <a:gd name="T67" fmla="*/ 6 h 280"/>
                <a:gd name="T68" fmla="*/ 611 w 1373"/>
                <a:gd name="T69" fmla="*/ 7 h 280"/>
                <a:gd name="T70" fmla="*/ 611 w 1373"/>
                <a:gd name="T71" fmla="*/ 7 h 280"/>
                <a:gd name="T72" fmla="*/ 524 w 1373"/>
                <a:gd name="T73" fmla="*/ 15 h 280"/>
                <a:gd name="T74" fmla="*/ 524 w 1373"/>
                <a:gd name="T75" fmla="*/ 15 h 280"/>
                <a:gd name="T76" fmla="*/ 438 w 1373"/>
                <a:gd name="T77" fmla="*/ 31 h 280"/>
                <a:gd name="T78" fmla="*/ 438 w 1373"/>
                <a:gd name="T79" fmla="*/ 31 h 280"/>
                <a:gd name="T80" fmla="*/ 351 w 1373"/>
                <a:gd name="T81" fmla="*/ 54 h 280"/>
                <a:gd name="T82" fmla="*/ 351 w 1373"/>
                <a:gd name="T83" fmla="*/ 54 h 280"/>
                <a:gd name="T84" fmla="*/ 264 w 1373"/>
                <a:gd name="T85" fmla="*/ 85 h 280"/>
                <a:gd name="T86" fmla="*/ 264 w 1373"/>
                <a:gd name="T87" fmla="*/ 85 h 280"/>
                <a:gd name="T88" fmla="*/ 177 w 1373"/>
                <a:gd name="T89" fmla="*/ 123 h 280"/>
                <a:gd name="T90" fmla="*/ 177 w 1373"/>
                <a:gd name="T91" fmla="*/ 123 h 280"/>
                <a:gd name="T92" fmla="*/ 90 w 1373"/>
                <a:gd name="T93" fmla="*/ 169 h 280"/>
                <a:gd name="T94" fmla="*/ 90 w 1373"/>
                <a:gd name="T95" fmla="*/ 169 h 280"/>
                <a:gd name="T96" fmla="*/ 3 w 1373"/>
                <a:gd name="T97" fmla="*/ 222 h 280"/>
                <a:gd name="T98" fmla="*/ 0 w 1373"/>
                <a:gd name="T99" fmla="*/ 217 h 280"/>
                <a:gd name="T100" fmla="*/ 1333 w 1373"/>
                <a:gd name="T101" fmla="*/ 208 h 280"/>
                <a:gd name="T102" fmla="*/ 1373 w 1373"/>
                <a:gd name="T103" fmla="*/ 280 h 280"/>
                <a:gd name="T104" fmla="*/ 1294 w 1373"/>
                <a:gd name="T105" fmla="*/ 262 h 280"/>
                <a:gd name="T106" fmla="*/ 1326 w 1373"/>
                <a:gd name="T107" fmla="*/ 244 h 280"/>
                <a:gd name="T108" fmla="*/ 1333 w 1373"/>
                <a:gd name="T109" fmla="*/ 20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73" h="280">
                  <a:moveTo>
                    <a:pt x="0" y="217"/>
                  </a:moveTo>
                  <a:lnTo>
                    <a:pt x="87" y="163"/>
                  </a:lnTo>
                  <a:lnTo>
                    <a:pt x="175" y="117"/>
                  </a:lnTo>
                  <a:lnTo>
                    <a:pt x="262" y="79"/>
                  </a:lnTo>
                  <a:lnTo>
                    <a:pt x="349" y="48"/>
                  </a:lnTo>
                  <a:lnTo>
                    <a:pt x="436" y="25"/>
                  </a:lnTo>
                  <a:lnTo>
                    <a:pt x="523" y="9"/>
                  </a:lnTo>
                  <a:lnTo>
                    <a:pt x="610" y="1"/>
                  </a:lnTo>
                  <a:lnTo>
                    <a:pt x="697" y="0"/>
                  </a:lnTo>
                  <a:lnTo>
                    <a:pt x="783" y="8"/>
                  </a:lnTo>
                  <a:lnTo>
                    <a:pt x="869" y="23"/>
                  </a:lnTo>
                  <a:lnTo>
                    <a:pt x="954" y="46"/>
                  </a:lnTo>
                  <a:lnTo>
                    <a:pt x="1039" y="76"/>
                  </a:lnTo>
                  <a:lnTo>
                    <a:pt x="1124" y="115"/>
                  </a:lnTo>
                  <a:lnTo>
                    <a:pt x="1209" y="161"/>
                  </a:lnTo>
                  <a:lnTo>
                    <a:pt x="1292" y="215"/>
                  </a:lnTo>
                  <a:lnTo>
                    <a:pt x="1348" y="257"/>
                  </a:lnTo>
                  <a:lnTo>
                    <a:pt x="1344" y="262"/>
                  </a:lnTo>
                  <a:lnTo>
                    <a:pt x="1289" y="220"/>
                  </a:lnTo>
                  <a:lnTo>
                    <a:pt x="1289" y="220"/>
                  </a:lnTo>
                  <a:lnTo>
                    <a:pt x="1205" y="166"/>
                  </a:lnTo>
                  <a:lnTo>
                    <a:pt x="1206" y="167"/>
                  </a:lnTo>
                  <a:lnTo>
                    <a:pt x="1122" y="120"/>
                  </a:lnTo>
                  <a:lnTo>
                    <a:pt x="1122" y="120"/>
                  </a:lnTo>
                  <a:lnTo>
                    <a:pt x="1037" y="82"/>
                  </a:lnTo>
                  <a:lnTo>
                    <a:pt x="1037" y="82"/>
                  </a:lnTo>
                  <a:lnTo>
                    <a:pt x="952" y="52"/>
                  </a:lnTo>
                  <a:lnTo>
                    <a:pt x="952" y="52"/>
                  </a:lnTo>
                  <a:lnTo>
                    <a:pt x="867" y="29"/>
                  </a:lnTo>
                  <a:lnTo>
                    <a:pt x="867" y="29"/>
                  </a:lnTo>
                  <a:lnTo>
                    <a:pt x="782" y="14"/>
                  </a:lnTo>
                  <a:lnTo>
                    <a:pt x="782" y="14"/>
                  </a:lnTo>
                  <a:lnTo>
                    <a:pt x="696" y="6"/>
                  </a:lnTo>
                  <a:lnTo>
                    <a:pt x="697" y="6"/>
                  </a:lnTo>
                  <a:lnTo>
                    <a:pt x="611" y="7"/>
                  </a:lnTo>
                  <a:lnTo>
                    <a:pt x="611" y="7"/>
                  </a:lnTo>
                  <a:lnTo>
                    <a:pt x="524" y="15"/>
                  </a:lnTo>
                  <a:lnTo>
                    <a:pt x="524" y="15"/>
                  </a:lnTo>
                  <a:lnTo>
                    <a:pt x="438" y="31"/>
                  </a:lnTo>
                  <a:lnTo>
                    <a:pt x="438" y="31"/>
                  </a:lnTo>
                  <a:lnTo>
                    <a:pt x="351" y="54"/>
                  </a:lnTo>
                  <a:lnTo>
                    <a:pt x="351" y="54"/>
                  </a:lnTo>
                  <a:lnTo>
                    <a:pt x="264" y="85"/>
                  </a:lnTo>
                  <a:lnTo>
                    <a:pt x="264" y="85"/>
                  </a:lnTo>
                  <a:lnTo>
                    <a:pt x="177" y="123"/>
                  </a:lnTo>
                  <a:lnTo>
                    <a:pt x="177" y="123"/>
                  </a:lnTo>
                  <a:lnTo>
                    <a:pt x="90" y="169"/>
                  </a:lnTo>
                  <a:lnTo>
                    <a:pt x="90" y="169"/>
                  </a:lnTo>
                  <a:lnTo>
                    <a:pt x="3" y="222"/>
                  </a:lnTo>
                  <a:lnTo>
                    <a:pt x="0" y="217"/>
                  </a:lnTo>
                  <a:close/>
                  <a:moveTo>
                    <a:pt x="1333" y="208"/>
                  </a:moveTo>
                  <a:lnTo>
                    <a:pt x="1373" y="280"/>
                  </a:lnTo>
                  <a:lnTo>
                    <a:pt x="1294" y="262"/>
                  </a:lnTo>
                  <a:lnTo>
                    <a:pt x="1326" y="244"/>
                  </a:lnTo>
                  <a:lnTo>
                    <a:pt x="1333" y="208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78042BAC-D15C-49E4-941F-6CBC8A272B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1488" y="2305050"/>
              <a:ext cx="762000" cy="542925"/>
            </a:xfrm>
            <a:custGeom>
              <a:avLst/>
              <a:gdLst>
                <a:gd name="T0" fmla="*/ 480 w 480"/>
                <a:gd name="T1" fmla="*/ 3 h 342"/>
                <a:gd name="T2" fmla="*/ 432 w 480"/>
                <a:gd name="T3" fmla="*/ 65 h 342"/>
                <a:gd name="T4" fmla="*/ 381 w 480"/>
                <a:gd name="T5" fmla="*/ 120 h 342"/>
                <a:gd name="T6" fmla="*/ 328 w 480"/>
                <a:gd name="T7" fmla="*/ 170 h 342"/>
                <a:gd name="T8" fmla="*/ 271 w 480"/>
                <a:gd name="T9" fmla="*/ 214 h 342"/>
                <a:gd name="T10" fmla="*/ 211 w 480"/>
                <a:gd name="T11" fmla="*/ 252 h 342"/>
                <a:gd name="T12" fmla="*/ 146 w 480"/>
                <a:gd name="T13" fmla="*/ 285 h 342"/>
                <a:gd name="T14" fmla="*/ 76 w 480"/>
                <a:gd name="T15" fmla="*/ 312 h 342"/>
                <a:gd name="T16" fmla="*/ 33 w 480"/>
                <a:gd name="T17" fmla="*/ 324 h 342"/>
                <a:gd name="T18" fmla="*/ 32 w 480"/>
                <a:gd name="T19" fmla="*/ 318 h 342"/>
                <a:gd name="T20" fmla="*/ 74 w 480"/>
                <a:gd name="T21" fmla="*/ 306 h 342"/>
                <a:gd name="T22" fmla="*/ 74 w 480"/>
                <a:gd name="T23" fmla="*/ 306 h 342"/>
                <a:gd name="T24" fmla="*/ 144 w 480"/>
                <a:gd name="T25" fmla="*/ 279 h 342"/>
                <a:gd name="T26" fmla="*/ 144 w 480"/>
                <a:gd name="T27" fmla="*/ 279 h 342"/>
                <a:gd name="T28" fmla="*/ 208 w 480"/>
                <a:gd name="T29" fmla="*/ 247 h 342"/>
                <a:gd name="T30" fmla="*/ 208 w 480"/>
                <a:gd name="T31" fmla="*/ 247 h 342"/>
                <a:gd name="T32" fmla="*/ 268 w 480"/>
                <a:gd name="T33" fmla="*/ 209 h 342"/>
                <a:gd name="T34" fmla="*/ 268 w 480"/>
                <a:gd name="T35" fmla="*/ 209 h 342"/>
                <a:gd name="T36" fmla="*/ 324 w 480"/>
                <a:gd name="T37" fmla="*/ 165 h 342"/>
                <a:gd name="T38" fmla="*/ 324 w 480"/>
                <a:gd name="T39" fmla="*/ 166 h 342"/>
                <a:gd name="T40" fmla="*/ 377 w 480"/>
                <a:gd name="T41" fmla="*/ 116 h 342"/>
                <a:gd name="T42" fmla="*/ 377 w 480"/>
                <a:gd name="T43" fmla="*/ 116 h 342"/>
                <a:gd name="T44" fmla="*/ 427 w 480"/>
                <a:gd name="T45" fmla="*/ 61 h 342"/>
                <a:gd name="T46" fmla="*/ 427 w 480"/>
                <a:gd name="T47" fmla="*/ 61 h 342"/>
                <a:gd name="T48" fmla="*/ 475 w 480"/>
                <a:gd name="T49" fmla="*/ 0 h 342"/>
                <a:gd name="T50" fmla="*/ 480 w 480"/>
                <a:gd name="T51" fmla="*/ 3 h 342"/>
                <a:gd name="T52" fmla="*/ 81 w 480"/>
                <a:gd name="T53" fmla="*/ 342 h 342"/>
                <a:gd name="T54" fmla="*/ 0 w 480"/>
                <a:gd name="T55" fmla="*/ 330 h 342"/>
                <a:gd name="T56" fmla="*/ 63 w 480"/>
                <a:gd name="T57" fmla="*/ 278 h 342"/>
                <a:gd name="T58" fmla="*/ 57 w 480"/>
                <a:gd name="T59" fmla="*/ 314 h 342"/>
                <a:gd name="T60" fmla="*/ 81 w 480"/>
                <a:gd name="T61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0" h="342">
                  <a:moveTo>
                    <a:pt x="480" y="3"/>
                  </a:moveTo>
                  <a:lnTo>
                    <a:pt x="432" y="65"/>
                  </a:lnTo>
                  <a:lnTo>
                    <a:pt x="381" y="120"/>
                  </a:lnTo>
                  <a:lnTo>
                    <a:pt x="328" y="170"/>
                  </a:lnTo>
                  <a:lnTo>
                    <a:pt x="271" y="214"/>
                  </a:lnTo>
                  <a:lnTo>
                    <a:pt x="211" y="252"/>
                  </a:lnTo>
                  <a:lnTo>
                    <a:pt x="146" y="285"/>
                  </a:lnTo>
                  <a:lnTo>
                    <a:pt x="76" y="312"/>
                  </a:lnTo>
                  <a:lnTo>
                    <a:pt x="33" y="324"/>
                  </a:lnTo>
                  <a:lnTo>
                    <a:pt x="32" y="318"/>
                  </a:lnTo>
                  <a:lnTo>
                    <a:pt x="74" y="306"/>
                  </a:lnTo>
                  <a:lnTo>
                    <a:pt x="74" y="306"/>
                  </a:lnTo>
                  <a:lnTo>
                    <a:pt x="144" y="279"/>
                  </a:lnTo>
                  <a:lnTo>
                    <a:pt x="144" y="279"/>
                  </a:lnTo>
                  <a:lnTo>
                    <a:pt x="208" y="247"/>
                  </a:lnTo>
                  <a:lnTo>
                    <a:pt x="208" y="247"/>
                  </a:lnTo>
                  <a:lnTo>
                    <a:pt x="268" y="209"/>
                  </a:lnTo>
                  <a:lnTo>
                    <a:pt x="268" y="209"/>
                  </a:lnTo>
                  <a:lnTo>
                    <a:pt x="324" y="165"/>
                  </a:lnTo>
                  <a:lnTo>
                    <a:pt x="324" y="166"/>
                  </a:lnTo>
                  <a:lnTo>
                    <a:pt x="377" y="116"/>
                  </a:lnTo>
                  <a:lnTo>
                    <a:pt x="377" y="116"/>
                  </a:lnTo>
                  <a:lnTo>
                    <a:pt x="427" y="61"/>
                  </a:lnTo>
                  <a:lnTo>
                    <a:pt x="427" y="61"/>
                  </a:lnTo>
                  <a:lnTo>
                    <a:pt x="475" y="0"/>
                  </a:lnTo>
                  <a:lnTo>
                    <a:pt x="480" y="3"/>
                  </a:lnTo>
                  <a:close/>
                  <a:moveTo>
                    <a:pt x="81" y="342"/>
                  </a:moveTo>
                  <a:lnTo>
                    <a:pt x="0" y="330"/>
                  </a:lnTo>
                  <a:lnTo>
                    <a:pt x="63" y="278"/>
                  </a:lnTo>
                  <a:lnTo>
                    <a:pt x="57" y="314"/>
                  </a:lnTo>
                  <a:lnTo>
                    <a:pt x="81" y="342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7A819EDA-12D4-40C4-B72B-EAE093453A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5563" y="2095500"/>
              <a:ext cx="985838" cy="688975"/>
            </a:xfrm>
            <a:custGeom>
              <a:avLst/>
              <a:gdLst>
                <a:gd name="T0" fmla="*/ 619 w 621"/>
                <a:gd name="T1" fmla="*/ 434 h 434"/>
                <a:gd name="T2" fmla="*/ 529 w 621"/>
                <a:gd name="T3" fmla="*/ 399 h 434"/>
                <a:gd name="T4" fmla="*/ 441 w 621"/>
                <a:gd name="T5" fmla="*/ 358 h 434"/>
                <a:gd name="T6" fmla="*/ 357 w 621"/>
                <a:gd name="T7" fmla="*/ 311 h 434"/>
                <a:gd name="T8" fmla="*/ 277 w 621"/>
                <a:gd name="T9" fmla="*/ 259 h 434"/>
                <a:gd name="T10" fmla="*/ 201 w 621"/>
                <a:gd name="T11" fmla="*/ 202 h 434"/>
                <a:gd name="T12" fmla="*/ 128 w 621"/>
                <a:gd name="T13" fmla="*/ 140 h 434"/>
                <a:gd name="T14" fmla="*/ 61 w 621"/>
                <a:gd name="T15" fmla="*/ 73 h 434"/>
                <a:gd name="T16" fmla="*/ 20 w 621"/>
                <a:gd name="T17" fmla="*/ 27 h 434"/>
                <a:gd name="T18" fmla="*/ 25 w 621"/>
                <a:gd name="T19" fmla="*/ 24 h 434"/>
                <a:gd name="T20" fmla="*/ 65 w 621"/>
                <a:gd name="T21" fmla="*/ 69 h 434"/>
                <a:gd name="T22" fmla="*/ 65 w 621"/>
                <a:gd name="T23" fmla="*/ 69 h 434"/>
                <a:gd name="T24" fmla="*/ 132 w 621"/>
                <a:gd name="T25" fmla="*/ 135 h 434"/>
                <a:gd name="T26" fmla="*/ 132 w 621"/>
                <a:gd name="T27" fmla="*/ 135 h 434"/>
                <a:gd name="T28" fmla="*/ 204 w 621"/>
                <a:gd name="T29" fmla="*/ 197 h 434"/>
                <a:gd name="T30" fmla="*/ 204 w 621"/>
                <a:gd name="T31" fmla="*/ 197 h 434"/>
                <a:gd name="T32" fmla="*/ 280 w 621"/>
                <a:gd name="T33" fmla="*/ 254 h 434"/>
                <a:gd name="T34" fmla="*/ 280 w 621"/>
                <a:gd name="T35" fmla="*/ 254 h 434"/>
                <a:gd name="T36" fmla="*/ 361 w 621"/>
                <a:gd name="T37" fmla="*/ 306 h 434"/>
                <a:gd name="T38" fmla="*/ 360 w 621"/>
                <a:gd name="T39" fmla="*/ 306 h 434"/>
                <a:gd name="T40" fmla="*/ 444 w 621"/>
                <a:gd name="T41" fmla="*/ 353 h 434"/>
                <a:gd name="T42" fmla="*/ 444 w 621"/>
                <a:gd name="T43" fmla="*/ 353 h 434"/>
                <a:gd name="T44" fmla="*/ 531 w 621"/>
                <a:gd name="T45" fmla="*/ 394 h 434"/>
                <a:gd name="T46" fmla="*/ 531 w 621"/>
                <a:gd name="T47" fmla="*/ 394 h 434"/>
                <a:gd name="T48" fmla="*/ 621 w 621"/>
                <a:gd name="T49" fmla="*/ 429 h 434"/>
                <a:gd name="T50" fmla="*/ 619 w 621"/>
                <a:gd name="T51" fmla="*/ 434 h 434"/>
                <a:gd name="T52" fmla="*/ 25 w 621"/>
                <a:gd name="T53" fmla="*/ 79 h 434"/>
                <a:gd name="T54" fmla="*/ 0 w 621"/>
                <a:gd name="T55" fmla="*/ 0 h 434"/>
                <a:gd name="T56" fmla="*/ 74 w 621"/>
                <a:gd name="T57" fmla="*/ 34 h 434"/>
                <a:gd name="T58" fmla="*/ 40 w 621"/>
                <a:gd name="T59" fmla="*/ 45 h 434"/>
                <a:gd name="T60" fmla="*/ 25 w 621"/>
                <a:gd name="T61" fmla="*/ 7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1" h="434">
                  <a:moveTo>
                    <a:pt x="619" y="434"/>
                  </a:moveTo>
                  <a:lnTo>
                    <a:pt x="529" y="399"/>
                  </a:lnTo>
                  <a:lnTo>
                    <a:pt x="441" y="358"/>
                  </a:lnTo>
                  <a:lnTo>
                    <a:pt x="357" y="311"/>
                  </a:lnTo>
                  <a:lnTo>
                    <a:pt x="277" y="259"/>
                  </a:lnTo>
                  <a:lnTo>
                    <a:pt x="201" y="202"/>
                  </a:lnTo>
                  <a:lnTo>
                    <a:pt x="128" y="140"/>
                  </a:lnTo>
                  <a:lnTo>
                    <a:pt x="61" y="73"/>
                  </a:lnTo>
                  <a:lnTo>
                    <a:pt x="20" y="27"/>
                  </a:lnTo>
                  <a:lnTo>
                    <a:pt x="25" y="24"/>
                  </a:lnTo>
                  <a:lnTo>
                    <a:pt x="65" y="69"/>
                  </a:lnTo>
                  <a:lnTo>
                    <a:pt x="65" y="69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204" y="197"/>
                  </a:lnTo>
                  <a:lnTo>
                    <a:pt x="204" y="197"/>
                  </a:lnTo>
                  <a:lnTo>
                    <a:pt x="280" y="254"/>
                  </a:lnTo>
                  <a:lnTo>
                    <a:pt x="280" y="254"/>
                  </a:lnTo>
                  <a:lnTo>
                    <a:pt x="361" y="306"/>
                  </a:lnTo>
                  <a:lnTo>
                    <a:pt x="360" y="306"/>
                  </a:lnTo>
                  <a:lnTo>
                    <a:pt x="444" y="353"/>
                  </a:lnTo>
                  <a:lnTo>
                    <a:pt x="444" y="353"/>
                  </a:lnTo>
                  <a:lnTo>
                    <a:pt x="531" y="394"/>
                  </a:lnTo>
                  <a:lnTo>
                    <a:pt x="531" y="394"/>
                  </a:lnTo>
                  <a:lnTo>
                    <a:pt x="621" y="429"/>
                  </a:lnTo>
                  <a:lnTo>
                    <a:pt x="619" y="434"/>
                  </a:lnTo>
                  <a:close/>
                  <a:moveTo>
                    <a:pt x="25" y="79"/>
                  </a:moveTo>
                  <a:lnTo>
                    <a:pt x="0" y="0"/>
                  </a:lnTo>
                  <a:lnTo>
                    <a:pt x="74" y="34"/>
                  </a:lnTo>
                  <a:lnTo>
                    <a:pt x="40" y="45"/>
                  </a:lnTo>
                  <a:lnTo>
                    <a:pt x="25" y="79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0FE06B72-C48A-4A6B-BFCB-6064E248D4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84600" y="2160588"/>
              <a:ext cx="2495550" cy="1871662"/>
            </a:xfrm>
            <a:custGeom>
              <a:avLst/>
              <a:gdLst>
                <a:gd name="T0" fmla="*/ 6 w 1572"/>
                <a:gd name="T1" fmla="*/ 0 h 1179"/>
                <a:gd name="T2" fmla="*/ 64 w 1572"/>
                <a:gd name="T3" fmla="*/ 126 h 1179"/>
                <a:gd name="T4" fmla="*/ 64 w 1572"/>
                <a:gd name="T5" fmla="*/ 126 h 1179"/>
                <a:gd name="T6" fmla="*/ 128 w 1572"/>
                <a:gd name="T7" fmla="*/ 245 h 1179"/>
                <a:gd name="T8" fmla="*/ 128 w 1572"/>
                <a:gd name="T9" fmla="*/ 245 h 1179"/>
                <a:gd name="T10" fmla="*/ 198 w 1572"/>
                <a:gd name="T11" fmla="*/ 357 h 1179"/>
                <a:gd name="T12" fmla="*/ 198 w 1572"/>
                <a:gd name="T13" fmla="*/ 357 h 1179"/>
                <a:gd name="T14" fmla="*/ 272 w 1572"/>
                <a:gd name="T15" fmla="*/ 461 h 1179"/>
                <a:gd name="T16" fmla="*/ 272 w 1572"/>
                <a:gd name="T17" fmla="*/ 460 h 1179"/>
                <a:gd name="T18" fmla="*/ 353 w 1572"/>
                <a:gd name="T19" fmla="*/ 557 h 1179"/>
                <a:gd name="T20" fmla="*/ 352 w 1572"/>
                <a:gd name="T21" fmla="*/ 557 h 1179"/>
                <a:gd name="T22" fmla="*/ 438 w 1572"/>
                <a:gd name="T23" fmla="*/ 647 h 1179"/>
                <a:gd name="T24" fmla="*/ 438 w 1572"/>
                <a:gd name="T25" fmla="*/ 647 h 1179"/>
                <a:gd name="T26" fmla="*/ 528 w 1572"/>
                <a:gd name="T27" fmla="*/ 730 h 1179"/>
                <a:gd name="T28" fmla="*/ 528 w 1572"/>
                <a:gd name="T29" fmla="*/ 729 h 1179"/>
                <a:gd name="T30" fmla="*/ 624 w 1572"/>
                <a:gd name="T31" fmla="*/ 805 h 1179"/>
                <a:gd name="T32" fmla="*/ 624 w 1572"/>
                <a:gd name="T33" fmla="*/ 805 h 1179"/>
                <a:gd name="T34" fmla="*/ 725 w 1572"/>
                <a:gd name="T35" fmla="*/ 873 h 1179"/>
                <a:gd name="T36" fmla="*/ 724 w 1572"/>
                <a:gd name="T37" fmla="*/ 873 h 1179"/>
                <a:gd name="T38" fmla="*/ 831 w 1572"/>
                <a:gd name="T39" fmla="*/ 934 h 1179"/>
                <a:gd name="T40" fmla="*/ 831 w 1572"/>
                <a:gd name="T41" fmla="*/ 934 h 1179"/>
                <a:gd name="T42" fmla="*/ 942 w 1572"/>
                <a:gd name="T43" fmla="*/ 988 h 1179"/>
                <a:gd name="T44" fmla="*/ 941 w 1572"/>
                <a:gd name="T45" fmla="*/ 988 h 1179"/>
                <a:gd name="T46" fmla="*/ 1058 w 1572"/>
                <a:gd name="T47" fmla="*/ 1035 h 1179"/>
                <a:gd name="T48" fmla="*/ 1058 w 1572"/>
                <a:gd name="T49" fmla="*/ 1035 h 1179"/>
                <a:gd name="T50" fmla="*/ 1179 w 1572"/>
                <a:gd name="T51" fmla="*/ 1075 h 1179"/>
                <a:gd name="T52" fmla="*/ 1179 w 1572"/>
                <a:gd name="T53" fmla="*/ 1075 h 1179"/>
                <a:gd name="T54" fmla="*/ 1305 w 1572"/>
                <a:gd name="T55" fmla="*/ 1108 h 1179"/>
                <a:gd name="T56" fmla="*/ 1305 w 1572"/>
                <a:gd name="T57" fmla="*/ 1108 h 1179"/>
                <a:gd name="T58" fmla="*/ 1437 w 1572"/>
                <a:gd name="T59" fmla="*/ 1134 h 1179"/>
                <a:gd name="T60" fmla="*/ 1437 w 1572"/>
                <a:gd name="T61" fmla="*/ 1134 h 1179"/>
                <a:gd name="T62" fmla="*/ 1539 w 1572"/>
                <a:gd name="T63" fmla="*/ 1149 h 1179"/>
                <a:gd name="T64" fmla="*/ 1538 w 1572"/>
                <a:gd name="T65" fmla="*/ 1155 h 1179"/>
                <a:gd name="T66" fmla="*/ 1436 w 1572"/>
                <a:gd name="T67" fmla="*/ 1140 h 1179"/>
                <a:gd name="T68" fmla="*/ 1304 w 1572"/>
                <a:gd name="T69" fmla="*/ 1114 h 1179"/>
                <a:gd name="T70" fmla="*/ 1177 w 1572"/>
                <a:gd name="T71" fmla="*/ 1081 h 1179"/>
                <a:gd name="T72" fmla="*/ 1056 w 1572"/>
                <a:gd name="T73" fmla="*/ 1041 h 1179"/>
                <a:gd name="T74" fmla="*/ 939 w 1572"/>
                <a:gd name="T75" fmla="*/ 993 h 1179"/>
                <a:gd name="T76" fmla="*/ 828 w 1572"/>
                <a:gd name="T77" fmla="*/ 940 h 1179"/>
                <a:gd name="T78" fmla="*/ 721 w 1572"/>
                <a:gd name="T79" fmla="*/ 878 h 1179"/>
                <a:gd name="T80" fmla="*/ 620 w 1572"/>
                <a:gd name="T81" fmla="*/ 810 h 1179"/>
                <a:gd name="T82" fmla="*/ 524 w 1572"/>
                <a:gd name="T83" fmla="*/ 734 h 1179"/>
                <a:gd name="T84" fmla="*/ 434 w 1572"/>
                <a:gd name="T85" fmla="*/ 651 h 1179"/>
                <a:gd name="T86" fmla="*/ 348 w 1572"/>
                <a:gd name="T87" fmla="*/ 561 h 1179"/>
                <a:gd name="T88" fmla="*/ 268 w 1572"/>
                <a:gd name="T89" fmla="*/ 464 h 1179"/>
                <a:gd name="T90" fmla="*/ 193 w 1572"/>
                <a:gd name="T91" fmla="*/ 360 h 1179"/>
                <a:gd name="T92" fmla="*/ 123 w 1572"/>
                <a:gd name="T93" fmla="*/ 248 h 1179"/>
                <a:gd name="T94" fmla="*/ 59 w 1572"/>
                <a:gd name="T95" fmla="*/ 129 h 1179"/>
                <a:gd name="T96" fmla="*/ 0 w 1572"/>
                <a:gd name="T97" fmla="*/ 3 h 1179"/>
                <a:gd name="T98" fmla="*/ 6 w 1572"/>
                <a:gd name="T99" fmla="*/ 0 h 1179"/>
                <a:gd name="T100" fmla="*/ 1503 w 1572"/>
                <a:gd name="T101" fmla="*/ 1113 h 1179"/>
                <a:gd name="T102" fmla="*/ 1572 w 1572"/>
                <a:gd name="T103" fmla="*/ 1157 h 1179"/>
                <a:gd name="T104" fmla="*/ 1494 w 1572"/>
                <a:gd name="T105" fmla="*/ 1179 h 1179"/>
                <a:gd name="T106" fmla="*/ 1513 w 1572"/>
                <a:gd name="T107" fmla="*/ 1148 h 1179"/>
                <a:gd name="T108" fmla="*/ 1503 w 1572"/>
                <a:gd name="T109" fmla="*/ 1113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72" h="1179">
                  <a:moveTo>
                    <a:pt x="6" y="0"/>
                  </a:moveTo>
                  <a:lnTo>
                    <a:pt x="64" y="126"/>
                  </a:lnTo>
                  <a:lnTo>
                    <a:pt x="64" y="126"/>
                  </a:lnTo>
                  <a:lnTo>
                    <a:pt x="128" y="245"/>
                  </a:lnTo>
                  <a:lnTo>
                    <a:pt x="128" y="245"/>
                  </a:lnTo>
                  <a:lnTo>
                    <a:pt x="198" y="357"/>
                  </a:lnTo>
                  <a:lnTo>
                    <a:pt x="198" y="357"/>
                  </a:lnTo>
                  <a:lnTo>
                    <a:pt x="272" y="461"/>
                  </a:lnTo>
                  <a:lnTo>
                    <a:pt x="272" y="460"/>
                  </a:lnTo>
                  <a:lnTo>
                    <a:pt x="353" y="557"/>
                  </a:lnTo>
                  <a:lnTo>
                    <a:pt x="352" y="557"/>
                  </a:lnTo>
                  <a:lnTo>
                    <a:pt x="438" y="647"/>
                  </a:lnTo>
                  <a:lnTo>
                    <a:pt x="438" y="647"/>
                  </a:lnTo>
                  <a:lnTo>
                    <a:pt x="528" y="730"/>
                  </a:lnTo>
                  <a:lnTo>
                    <a:pt x="528" y="729"/>
                  </a:lnTo>
                  <a:lnTo>
                    <a:pt x="624" y="805"/>
                  </a:lnTo>
                  <a:lnTo>
                    <a:pt x="624" y="805"/>
                  </a:lnTo>
                  <a:lnTo>
                    <a:pt x="725" y="873"/>
                  </a:lnTo>
                  <a:lnTo>
                    <a:pt x="724" y="873"/>
                  </a:lnTo>
                  <a:lnTo>
                    <a:pt x="831" y="934"/>
                  </a:lnTo>
                  <a:lnTo>
                    <a:pt x="831" y="934"/>
                  </a:lnTo>
                  <a:lnTo>
                    <a:pt x="942" y="988"/>
                  </a:lnTo>
                  <a:lnTo>
                    <a:pt x="941" y="988"/>
                  </a:lnTo>
                  <a:lnTo>
                    <a:pt x="1058" y="1035"/>
                  </a:lnTo>
                  <a:lnTo>
                    <a:pt x="1058" y="1035"/>
                  </a:lnTo>
                  <a:lnTo>
                    <a:pt x="1179" y="1075"/>
                  </a:lnTo>
                  <a:lnTo>
                    <a:pt x="1179" y="1075"/>
                  </a:lnTo>
                  <a:lnTo>
                    <a:pt x="1305" y="1108"/>
                  </a:lnTo>
                  <a:lnTo>
                    <a:pt x="1305" y="1108"/>
                  </a:lnTo>
                  <a:lnTo>
                    <a:pt x="1437" y="1134"/>
                  </a:lnTo>
                  <a:lnTo>
                    <a:pt x="1437" y="1134"/>
                  </a:lnTo>
                  <a:lnTo>
                    <a:pt x="1539" y="1149"/>
                  </a:lnTo>
                  <a:lnTo>
                    <a:pt x="1538" y="1155"/>
                  </a:lnTo>
                  <a:lnTo>
                    <a:pt x="1436" y="1140"/>
                  </a:lnTo>
                  <a:lnTo>
                    <a:pt x="1304" y="1114"/>
                  </a:lnTo>
                  <a:lnTo>
                    <a:pt x="1177" y="1081"/>
                  </a:lnTo>
                  <a:lnTo>
                    <a:pt x="1056" y="1041"/>
                  </a:lnTo>
                  <a:lnTo>
                    <a:pt x="939" y="993"/>
                  </a:lnTo>
                  <a:lnTo>
                    <a:pt x="828" y="940"/>
                  </a:lnTo>
                  <a:lnTo>
                    <a:pt x="721" y="878"/>
                  </a:lnTo>
                  <a:lnTo>
                    <a:pt x="620" y="810"/>
                  </a:lnTo>
                  <a:lnTo>
                    <a:pt x="524" y="734"/>
                  </a:lnTo>
                  <a:lnTo>
                    <a:pt x="434" y="651"/>
                  </a:lnTo>
                  <a:lnTo>
                    <a:pt x="348" y="561"/>
                  </a:lnTo>
                  <a:lnTo>
                    <a:pt x="268" y="464"/>
                  </a:lnTo>
                  <a:lnTo>
                    <a:pt x="193" y="360"/>
                  </a:lnTo>
                  <a:lnTo>
                    <a:pt x="123" y="248"/>
                  </a:lnTo>
                  <a:lnTo>
                    <a:pt x="59" y="129"/>
                  </a:lnTo>
                  <a:lnTo>
                    <a:pt x="0" y="3"/>
                  </a:lnTo>
                  <a:lnTo>
                    <a:pt x="6" y="0"/>
                  </a:lnTo>
                  <a:close/>
                  <a:moveTo>
                    <a:pt x="1503" y="1113"/>
                  </a:moveTo>
                  <a:lnTo>
                    <a:pt x="1572" y="1157"/>
                  </a:lnTo>
                  <a:lnTo>
                    <a:pt x="1494" y="1179"/>
                  </a:lnTo>
                  <a:lnTo>
                    <a:pt x="1513" y="1148"/>
                  </a:lnTo>
                  <a:lnTo>
                    <a:pt x="1503" y="1113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A64A8411-5CDB-4AB0-8518-DC103E5B2E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0238" y="4079875"/>
              <a:ext cx="585788" cy="814387"/>
            </a:xfrm>
            <a:custGeom>
              <a:avLst/>
              <a:gdLst>
                <a:gd name="T0" fmla="*/ 2 w 369"/>
                <a:gd name="T1" fmla="*/ 0 h 513"/>
                <a:gd name="T2" fmla="*/ 44 w 369"/>
                <a:gd name="T3" fmla="*/ 16 h 513"/>
                <a:gd name="T4" fmla="*/ 84 w 369"/>
                <a:gd name="T5" fmla="*/ 33 h 513"/>
                <a:gd name="T6" fmla="*/ 121 w 369"/>
                <a:gd name="T7" fmla="*/ 54 h 513"/>
                <a:gd name="T8" fmla="*/ 155 w 369"/>
                <a:gd name="T9" fmla="*/ 76 h 513"/>
                <a:gd name="T10" fmla="*/ 187 w 369"/>
                <a:gd name="T11" fmla="*/ 101 h 513"/>
                <a:gd name="T12" fmla="*/ 215 w 369"/>
                <a:gd name="T13" fmla="*/ 128 h 513"/>
                <a:gd name="T14" fmla="*/ 241 w 369"/>
                <a:gd name="T15" fmla="*/ 157 h 513"/>
                <a:gd name="T16" fmla="*/ 264 w 369"/>
                <a:gd name="T17" fmla="*/ 188 h 513"/>
                <a:gd name="T18" fmla="*/ 284 w 369"/>
                <a:gd name="T19" fmla="*/ 221 h 513"/>
                <a:gd name="T20" fmla="*/ 301 w 369"/>
                <a:gd name="T21" fmla="*/ 256 h 513"/>
                <a:gd name="T22" fmla="*/ 315 w 369"/>
                <a:gd name="T23" fmla="*/ 294 h 513"/>
                <a:gd name="T24" fmla="*/ 326 w 369"/>
                <a:gd name="T25" fmla="*/ 334 h 513"/>
                <a:gd name="T26" fmla="*/ 333 w 369"/>
                <a:gd name="T27" fmla="*/ 375 h 513"/>
                <a:gd name="T28" fmla="*/ 338 w 369"/>
                <a:gd name="T29" fmla="*/ 419 h 513"/>
                <a:gd name="T30" fmla="*/ 339 w 369"/>
                <a:gd name="T31" fmla="*/ 479 h 513"/>
                <a:gd name="T32" fmla="*/ 333 w 369"/>
                <a:gd name="T33" fmla="*/ 479 h 513"/>
                <a:gd name="T34" fmla="*/ 332 w 369"/>
                <a:gd name="T35" fmla="*/ 420 h 513"/>
                <a:gd name="T36" fmla="*/ 332 w 369"/>
                <a:gd name="T37" fmla="*/ 420 h 513"/>
                <a:gd name="T38" fmla="*/ 328 w 369"/>
                <a:gd name="T39" fmla="*/ 376 h 513"/>
                <a:gd name="T40" fmla="*/ 328 w 369"/>
                <a:gd name="T41" fmla="*/ 376 h 513"/>
                <a:gd name="T42" fmla="*/ 320 w 369"/>
                <a:gd name="T43" fmla="*/ 335 h 513"/>
                <a:gd name="T44" fmla="*/ 320 w 369"/>
                <a:gd name="T45" fmla="*/ 335 h 513"/>
                <a:gd name="T46" fmla="*/ 309 w 369"/>
                <a:gd name="T47" fmla="*/ 296 h 513"/>
                <a:gd name="T48" fmla="*/ 309 w 369"/>
                <a:gd name="T49" fmla="*/ 296 h 513"/>
                <a:gd name="T50" fmla="*/ 295 w 369"/>
                <a:gd name="T51" fmla="*/ 258 h 513"/>
                <a:gd name="T52" fmla="*/ 295 w 369"/>
                <a:gd name="T53" fmla="*/ 259 h 513"/>
                <a:gd name="T54" fmla="*/ 279 w 369"/>
                <a:gd name="T55" fmla="*/ 224 h 513"/>
                <a:gd name="T56" fmla="*/ 279 w 369"/>
                <a:gd name="T57" fmla="*/ 224 h 513"/>
                <a:gd name="T58" fmla="*/ 259 w 369"/>
                <a:gd name="T59" fmla="*/ 191 h 513"/>
                <a:gd name="T60" fmla="*/ 259 w 369"/>
                <a:gd name="T61" fmla="*/ 191 h 513"/>
                <a:gd name="T62" fmla="*/ 237 w 369"/>
                <a:gd name="T63" fmla="*/ 160 h 513"/>
                <a:gd name="T64" fmla="*/ 237 w 369"/>
                <a:gd name="T65" fmla="*/ 161 h 513"/>
                <a:gd name="T66" fmla="*/ 211 w 369"/>
                <a:gd name="T67" fmla="*/ 132 h 513"/>
                <a:gd name="T68" fmla="*/ 211 w 369"/>
                <a:gd name="T69" fmla="*/ 132 h 513"/>
                <a:gd name="T70" fmla="*/ 183 w 369"/>
                <a:gd name="T71" fmla="*/ 105 h 513"/>
                <a:gd name="T72" fmla="*/ 183 w 369"/>
                <a:gd name="T73" fmla="*/ 106 h 513"/>
                <a:gd name="T74" fmla="*/ 152 w 369"/>
                <a:gd name="T75" fmla="*/ 81 h 513"/>
                <a:gd name="T76" fmla="*/ 152 w 369"/>
                <a:gd name="T77" fmla="*/ 81 h 513"/>
                <a:gd name="T78" fmla="*/ 118 w 369"/>
                <a:gd name="T79" fmla="*/ 59 h 513"/>
                <a:gd name="T80" fmla="*/ 118 w 369"/>
                <a:gd name="T81" fmla="*/ 59 h 513"/>
                <a:gd name="T82" fmla="*/ 81 w 369"/>
                <a:gd name="T83" fmla="*/ 39 h 513"/>
                <a:gd name="T84" fmla="*/ 81 w 369"/>
                <a:gd name="T85" fmla="*/ 39 h 513"/>
                <a:gd name="T86" fmla="*/ 42 w 369"/>
                <a:gd name="T87" fmla="*/ 21 h 513"/>
                <a:gd name="T88" fmla="*/ 42 w 369"/>
                <a:gd name="T89" fmla="*/ 21 h 513"/>
                <a:gd name="T90" fmla="*/ 0 w 369"/>
                <a:gd name="T91" fmla="*/ 5 h 513"/>
                <a:gd name="T92" fmla="*/ 2 w 369"/>
                <a:gd name="T93" fmla="*/ 0 h 513"/>
                <a:gd name="T94" fmla="*/ 369 w 369"/>
                <a:gd name="T95" fmla="*/ 438 h 513"/>
                <a:gd name="T96" fmla="*/ 335 w 369"/>
                <a:gd name="T97" fmla="*/ 513 h 513"/>
                <a:gd name="T98" fmla="*/ 304 w 369"/>
                <a:gd name="T99" fmla="*/ 436 h 513"/>
                <a:gd name="T100" fmla="*/ 336 w 369"/>
                <a:gd name="T101" fmla="*/ 453 h 513"/>
                <a:gd name="T102" fmla="*/ 369 w 369"/>
                <a:gd name="T103" fmla="*/ 438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69" h="513">
                  <a:moveTo>
                    <a:pt x="2" y="0"/>
                  </a:moveTo>
                  <a:lnTo>
                    <a:pt x="44" y="16"/>
                  </a:lnTo>
                  <a:lnTo>
                    <a:pt x="84" y="33"/>
                  </a:lnTo>
                  <a:lnTo>
                    <a:pt x="121" y="54"/>
                  </a:lnTo>
                  <a:lnTo>
                    <a:pt x="155" y="76"/>
                  </a:lnTo>
                  <a:lnTo>
                    <a:pt x="187" y="101"/>
                  </a:lnTo>
                  <a:lnTo>
                    <a:pt x="215" y="128"/>
                  </a:lnTo>
                  <a:lnTo>
                    <a:pt x="241" y="157"/>
                  </a:lnTo>
                  <a:lnTo>
                    <a:pt x="264" y="188"/>
                  </a:lnTo>
                  <a:lnTo>
                    <a:pt x="284" y="221"/>
                  </a:lnTo>
                  <a:lnTo>
                    <a:pt x="301" y="256"/>
                  </a:lnTo>
                  <a:lnTo>
                    <a:pt x="315" y="294"/>
                  </a:lnTo>
                  <a:lnTo>
                    <a:pt x="326" y="334"/>
                  </a:lnTo>
                  <a:lnTo>
                    <a:pt x="333" y="375"/>
                  </a:lnTo>
                  <a:lnTo>
                    <a:pt x="338" y="419"/>
                  </a:lnTo>
                  <a:lnTo>
                    <a:pt x="339" y="479"/>
                  </a:lnTo>
                  <a:lnTo>
                    <a:pt x="333" y="479"/>
                  </a:lnTo>
                  <a:lnTo>
                    <a:pt x="332" y="420"/>
                  </a:lnTo>
                  <a:lnTo>
                    <a:pt x="332" y="420"/>
                  </a:lnTo>
                  <a:lnTo>
                    <a:pt x="328" y="376"/>
                  </a:lnTo>
                  <a:lnTo>
                    <a:pt x="328" y="376"/>
                  </a:lnTo>
                  <a:lnTo>
                    <a:pt x="320" y="335"/>
                  </a:lnTo>
                  <a:lnTo>
                    <a:pt x="320" y="335"/>
                  </a:lnTo>
                  <a:lnTo>
                    <a:pt x="309" y="296"/>
                  </a:lnTo>
                  <a:lnTo>
                    <a:pt x="309" y="296"/>
                  </a:lnTo>
                  <a:lnTo>
                    <a:pt x="295" y="258"/>
                  </a:lnTo>
                  <a:lnTo>
                    <a:pt x="295" y="259"/>
                  </a:lnTo>
                  <a:lnTo>
                    <a:pt x="279" y="224"/>
                  </a:lnTo>
                  <a:lnTo>
                    <a:pt x="279" y="224"/>
                  </a:lnTo>
                  <a:lnTo>
                    <a:pt x="259" y="191"/>
                  </a:lnTo>
                  <a:lnTo>
                    <a:pt x="259" y="191"/>
                  </a:lnTo>
                  <a:lnTo>
                    <a:pt x="237" y="160"/>
                  </a:lnTo>
                  <a:lnTo>
                    <a:pt x="237" y="161"/>
                  </a:lnTo>
                  <a:lnTo>
                    <a:pt x="211" y="132"/>
                  </a:lnTo>
                  <a:lnTo>
                    <a:pt x="211" y="132"/>
                  </a:lnTo>
                  <a:lnTo>
                    <a:pt x="183" y="105"/>
                  </a:lnTo>
                  <a:lnTo>
                    <a:pt x="183" y="106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18" y="59"/>
                  </a:lnTo>
                  <a:lnTo>
                    <a:pt x="118" y="59"/>
                  </a:lnTo>
                  <a:lnTo>
                    <a:pt x="81" y="39"/>
                  </a:lnTo>
                  <a:lnTo>
                    <a:pt x="81" y="39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0" y="5"/>
                  </a:lnTo>
                  <a:lnTo>
                    <a:pt x="2" y="0"/>
                  </a:lnTo>
                  <a:close/>
                  <a:moveTo>
                    <a:pt x="369" y="438"/>
                  </a:moveTo>
                  <a:lnTo>
                    <a:pt x="335" y="513"/>
                  </a:lnTo>
                  <a:lnTo>
                    <a:pt x="304" y="436"/>
                  </a:lnTo>
                  <a:lnTo>
                    <a:pt x="336" y="453"/>
                  </a:lnTo>
                  <a:lnTo>
                    <a:pt x="369" y="438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CEC34C0F-C846-4C22-BFA7-6DFEB6ADEF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78488" y="4079875"/>
              <a:ext cx="603250" cy="814387"/>
            </a:xfrm>
            <a:custGeom>
              <a:avLst/>
              <a:gdLst>
                <a:gd name="T0" fmla="*/ 380 w 380"/>
                <a:gd name="T1" fmla="*/ 5 h 513"/>
                <a:gd name="T2" fmla="*/ 335 w 380"/>
                <a:gd name="T3" fmla="*/ 21 h 513"/>
                <a:gd name="T4" fmla="*/ 335 w 380"/>
                <a:gd name="T5" fmla="*/ 21 h 513"/>
                <a:gd name="T6" fmla="*/ 293 w 380"/>
                <a:gd name="T7" fmla="*/ 39 h 513"/>
                <a:gd name="T8" fmla="*/ 293 w 380"/>
                <a:gd name="T9" fmla="*/ 39 h 513"/>
                <a:gd name="T10" fmla="*/ 254 w 380"/>
                <a:gd name="T11" fmla="*/ 59 h 513"/>
                <a:gd name="T12" fmla="*/ 255 w 380"/>
                <a:gd name="T13" fmla="*/ 59 h 513"/>
                <a:gd name="T14" fmla="*/ 219 w 380"/>
                <a:gd name="T15" fmla="*/ 81 h 513"/>
                <a:gd name="T16" fmla="*/ 219 w 380"/>
                <a:gd name="T17" fmla="*/ 81 h 513"/>
                <a:gd name="T18" fmla="*/ 187 w 380"/>
                <a:gd name="T19" fmla="*/ 106 h 513"/>
                <a:gd name="T20" fmla="*/ 188 w 380"/>
                <a:gd name="T21" fmla="*/ 105 h 513"/>
                <a:gd name="T22" fmla="*/ 159 w 380"/>
                <a:gd name="T23" fmla="*/ 132 h 513"/>
                <a:gd name="T24" fmla="*/ 159 w 380"/>
                <a:gd name="T25" fmla="*/ 132 h 513"/>
                <a:gd name="T26" fmla="*/ 133 w 380"/>
                <a:gd name="T27" fmla="*/ 161 h 513"/>
                <a:gd name="T28" fmla="*/ 133 w 380"/>
                <a:gd name="T29" fmla="*/ 160 h 513"/>
                <a:gd name="T30" fmla="*/ 110 w 380"/>
                <a:gd name="T31" fmla="*/ 191 h 513"/>
                <a:gd name="T32" fmla="*/ 110 w 380"/>
                <a:gd name="T33" fmla="*/ 191 h 513"/>
                <a:gd name="T34" fmla="*/ 90 w 380"/>
                <a:gd name="T35" fmla="*/ 224 h 513"/>
                <a:gd name="T36" fmla="*/ 91 w 380"/>
                <a:gd name="T37" fmla="*/ 224 h 513"/>
                <a:gd name="T38" fmla="*/ 74 w 380"/>
                <a:gd name="T39" fmla="*/ 259 h 513"/>
                <a:gd name="T40" fmla="*/ 74 w 380"/>
                <a:gd name="T41" fmla="*/ 258 h 513"/>
                <a:gd name="T42" fmla="*/ 61 w 380"/>
                <a:gd name="T43" fmla="*/ 296 h 513"/>
                <a:gd name="T44" fmla="*/ 61 w 380"/>
                <a:gd name="T45" fmla="*/ 296 h 513"/>
                <a:gd name="T46" fmla="*/ 50 w 380"/>
                <a:gd name="T47" fmla="*/ 335 h 513"/>
                <a:gd name="T48" fmla="*/ 50 w 380"/>
                <a:gd name="T49" fmla="*/ 335 h 513"/>
                <a:gd name="T50" fmla="*/ 42 w 380"/>
                <a:gd name="T51" fmla="*/ 376 h 513"/>
                <a:gd name="T52" fmla="*/ 42 w 380"/>
                <a:gd name="T53" fmla="*/ 376 h 513"/>
                <a:gd name="T54" fmla="*/ 37 w 380"/>
                <a:gd name="T55" fmla="*/ 420 h 513"/>
                <a:gd name="T56" fmla="*/ 37 w 380"/>
                <a:gd name="T57" fmla="*/ 420 h 513"/>
                <a:gd name="T58" fmla="*/ 36 w 380"/>
                <a:gd name="T59" fmla="*/ 479 h 513"/>
                <a:gd name="T60" fmla="*/ 30 w 380"/>
                <a:gd name="T61" fmla="*/ 478 h 513"/>
                <a:gd name="T62" fmla="*/ 31 w 380"/>
                <a:gd name="T63" fmla="*/ 419 h 513"/>
                <a:gd name="T64" fmla="*/ 36 w 380"/>
                <a:gd name="T65" fmla="*/ 375 h 513"/>
                <a:gd name="T66" fmla="*/ 44 w 380"/>
                <a:gd name="T67" fmla="*/ 334 h 513"/>
                <a:gd name="T68" fmla="*/ 55 w 380"/>
                <a:gd name="T69" fmla="*/ 294 h 513"/>
                <a:gd name="T70" fmla="*/ 68 w 380"/>
                <a:gd name="T71" fmla="*/ 256 h 513"/>
                <a:gd name="T72" fmla="*/ 85 w 380"/>
                <a:gd name="T73" fmla="*/ 221 h 513"/>
                <a:gd name="T74" fmla="*/ 105 w 380"/>
                <a:gd name="T75" fmla="*/ 188 h 513"/>
                <a:gd name="T76" fmla="*/ 128 w 380"/>
                <a:gd name="T77" fmla="*/ 157 h 513"/>
                <a:gd name="T78" fmla="*/ 155 w 380"/>
                <a:gd name="T79" fmla="*/ 128 h 513"/>
                <a:gd name="T80" fmla="*/ 184 w 380"/>
                <a:gd name="T81" fmla="*/ 101 h 513"/>
                <a:gd name="T82" fmla="*/ 216 w 380"/>
                <a:gd name="T83" fmla="*/ 76 h 513"/>
                <a:gd name="T84" fmla="*/ 252 w 380"/>
                <a:gd name="T85" fmla="*/ 54 h 513"/>
                <a:gd name="T86" fmla="*/ 291 w 380"/>
                <a:gd name="T87" fmla="*/ 33 h 513"/>
                <a:gd name="T88" fmla="*/ 333 w 380"/>
                <a:gd name="T89" fmla="*/ 16 h 513"/>
                <a:gd name="T90" fmla="*/ 378 w 380"/>
                <a:gd name="T91" fmla="*/ 0 h 513"/>
                <a:gd name="T92" fmla="*/ 380 w 380"/>
                <a:gd name="T93" fmla="*/ 5 h 513"/>
                <a:gd name="T94" fmla="*/ 66 w 380"/>
                <a:gd name="T95" fmla="*/ 437 h 513"/>
                <a:gd name="T96" fmla="*/ 33 w 380"/>
                <a:gd name="T97" fmla="*/ 513 h 513"/>
                <a:gd name="T98" fmla="*/ 0 w 380"/>
                <a:gd name="T99" fmla="*/ 437 h 513"/>
                <a:gd name="T100" fmla="*/ 33 w 380"/>
                <a:gd name="T101" fmla="*/ 452 h 513"/>
                <a:gd name="T102" fmla="*/ 66 w 380"/>
                <a:gd name="T103" fmla="*/ 437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80" h="513">
                  <a:moveTo>
                    <a:pt x="380" y="5"/>
                  </a:moveTo>
                  <a:lnTo>
                    <a:pt x="335" y="21"/>
                  </a:lnTo>
                  <a:lnTo>
                    <a:pt x="335" y="21"/>
                  </a:lnTo>
                  <a:lnTo>
                    <a:pt x="293" y="39"/>
                  </a:lnTo>
                  <a:lnTo>
                    <a:pt x="293" y="39"/>
                  </a:lnTo>
                  <a:lnTo>
                    <a:pt x="254" y="59"/>
                  </a:lnTo>
                  <a:lnTo>
                    <a:pt x="255" y="59"/>
                  </a:lnTo>
                  <a:lnTo>
                    <a:pt x="219" y="81"/>
                  </a:lnTo>
                  <a:lnTo>
                    <a:pt x="219" y="81"/>
                  </a:lnTo>
                  <a:lnTo>
                    <a:pt x="187" y="106"/>
                  </a:lnTo>
                  <a:lnTo>
                    <a:pt x="188" y="105"/>
                  </a:lnTo>
                  <a:lnTo>
                    <a:pt x="159" y="132"/>
                  </a:lnTo>
                  <a:lnTo>
                    <a:pt x="159" y="132"/>
                  </a:lnTo>
                  <a:lnTo>
                    <a:pt x="133" y="161"/>
                  </a:lnTo>
                  <a:lnTo>
                    <a:pt x="133" y="160"/>
                  </a:lnTo>
                  <a:lnTo>
                    <a:pt x="110" y="191"/>
                  </a:lnTo>
                  <a:lnTo>
                    <a:pt x="110" y="191"/>
                  </a:lnTo>
                  <a:lnTo>
                    <a:pt x="90" y="224"/>
                  </a:lnTo>
                  <a:lnTo>
                    <a:pt x="91" y="224"/>
                  </a:lnTo>
                  <a:lnTo>
                    <a:pt x="74" y="259"/>
                  </a:lnTo>
                  <a:lnTo>
                    <a:pt x="74" y="258"/>
                  </a:lnTo>
                  <a:lnTo>
                    <a:pt x="61" y="296"/>
                  </a:lnTo>
                  <a:lnTo>
                    <a:pt x="61" y="296"/>
                  </a:lnTo>
                  <a:lnTo>
                    <a:pt x="50" y="335"/>
                  </a:lnTo>
                  <a:lnTo>
                    <a:pt x="50" y="335"/>
                  </a:lnTo>
                  <a:lnTo>
                    <a:pt x="42" y="376"/>
                  </a:lnTo>
                  <a:lnTo>
                    <a:pt x="42" y="376"/>
                  </a:lnTo>
                  <a:lnTo>
                    <a:pt x="37" y="420"/>
                  </a:lnTo>
                  <a:lnTo>
                    <a:pt x="37" y="420"/>
                  </a:lnTo>
                  <a:lnTo>
                    <a:pt x="36" y="479"/>
                  </a:lnTo>
                  <a:lnTo>
                    <a:pt x="30" y="478"/>
                  </a:lnTo>
                  <a:lnTo>
                    <a:pt x="31" y="419"/>
                  </a:lnTo>
                  <a:lnTo>
                    <a:pt x="36" y="375"/>
                  </a:lnTo>
                  <a:lnTo>
                    <a:pt x="44" y="334"/>
                  </a:lnTo>
                  <a:lnTo>
                    <a:pt x="55" y="294"/>
                  </a:lnTo>
                  <a:lnTo>
                    <a:pt x="68" y="256"/>
                  </a:lnTo>
                  <a:lnTo>
                    <a:pt x="85" y="221"/>
                  </a:lnTo>
                  <a:lnTo>
                    <a:pt x="105" y="188"/>
                  </a:lnTo>
                  <a:lnTo>
                    <a:pt x="128" y="157"/>
                  </a:lnTo>
                  <a:lnTo>
                    <a:pt x="155" y="128"/>
                  </a:lnTo>
                  <a:lnTo>
                    <a:pt x="184" y="101"/>
                  </a:lnTo>
                  <a:lnTo>
                    <a:pt x="216" y="76"/>
                  </a:lnTo>
                  <a:lnTo>
                    <a:pt x="252" y="54"/>
                  </a:lnTo>
                  <a:lnTo>
                    <a:pt x="291" y="33"/>
                  </a:lnTo>
                  <a:lnTo>
                    <a:pt x="333" y="16"/>
                  </a:lnTo>
                  <a:lnTo>
                    <a:pt x="378" y="0"/>
                  </a:lnTo>
                  <a:lnTo>
                    <a:pt x="380" y="5"/>
                  </a:lnTo>
                  <a:close/>
                  <a:moveTo>
                    <a:pt x="66" y="437"/>
                  </a:moveTo>
                  <a:lnTo>
                    <a:pt x="33" y="513"/>
                  </a:lnTo>
                  <a:lnTo>
                    <a:pt x="0" y="437"/>
                  </a:lnTo>
                  <a:lnTo>
                    <a:pt x="33" y="452"/>
                  </a:lnTo>
                  <a:lnTo>
                    <a:pt x="66" y="437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48A2B98C-E71E-4A40-9494-0AE6FAD6F3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2913" y="4787900"/>
              <a:ext cx="1166813" cy="536575"/>
            </a:xfrm>
            <a:custGeom>
              <a:avLst/>
              <a:gdLst>
                <a:gd name="T0" fmla="*/ 735 w 735"/>
                <a:gd name="T1" fmla="*/ 313 h 338"/>
                <a:gd name="T2" fmla="*/ 676 w 735"/>
                <a:gd name="T3" fmla="*/ 326 h 338"/>
                <a:gd name="T4" fmla="*/ 619 w 735"/>
                <a:gd name="T5" fmla="*/ 335 h 338"/>
                <a:gd name="T6" fmla="*/ 564 w 735"/>
                <a:gd name="T7" fmla="*/ 338 h 338"/>
                <a:gd name="T8" fmla="*/ 510 w 735"/>
                <a:gd name="T9" fmla="*/ 338 h 338"/>
                <a:gd name="T10" fmla="*/ 458 w 735"/>
                <a:gd name="T11" fmla="*/ 334 h 338"/>
                <a:gd name="T12" fmla="*/ 408 w 735"/>
                <a:gd name="T13" fmla="*/ 325 h 338"/>
                <a:gd name="T14" fmla="*/ 359 w 735"/>
                <a:gd name="T15" fmla="*/ 312 h 338"/>
                <a:gd name="T16" fmla="*/ 312 w 735"/>
                <a:gd name="T17" fmla="*/ 295 h 338"/>
                <a:gd name="T18" fmla="*/ 267 w 735"/>
                <a:gd name="T19" fmla="*/ 273 h 338"/>
                <a:gd name="T20" fmla="*/ 224 w 735"/>
                <a:gd name="T21" fmla="*/ 248 h 338"/>
                <a:gd name="T22" fmla="*/ 182 w 735"/>
                <a:gd name="T23" fmla="*/ 217 h 338"/>
                <a:gd name="T24" fmla="*/ 142 w 735"/>
                <a:gd name="T25" fmla="*/ 183 h 338"/>
                <a:gd name="T26" fmla="*/ 103 w 735"/>
                <a:gd name="T27" fmla="*/ 144 h 338"/>
                <a:gd name="T28" fmla="*/ 66 w 735"/>
                <a:gd name="T29" fmla="*/ 101 h 338"/>
                <a:gd name="T30" fmla="*/ 31 w 735"/>
                <a:gd name="T31" fmla="*/ 53 h 338"/>
                <a:gd name="T32" fmla="*/ 17 w 735"/>
                <a:gd name="T33" fmla="*/ 31 h 338"/>
                <a:gd name="T34" fmla="*/ 21 w 735"/>
                <a:gd name="T35" fmla="*/ 27 h 338"/>
                <a:gd name="T36" fmla="*/ 36 w 735"/>
                <a:gd name="T37" fmla="*/ 50 h 338"/>
                <a:gd name="T38" fmla="*/ 36 w 735"/>
                <a:gd name="T39" fmla="*/ 50 h 338"/>
                <a:gd name="T40" fmla="*/ 71 w 735"/>
                <a:gd name="T41" fmla="*/ 97 h 338"/>
                <a:gd name="T42" fmla="*/ 71 w 735"/>
                <a:gd name="T43" fmla="*/ 97 h 338"/>
                <a:gd name="T44" fmla="*/ 107 w 735"/>
                <a:gd name="T45" fmla="*/ 140 h 338"/>
                <a:gd name="T46" fmla="*/ 107 w 735"/>
                <a:gd name="T47" fmla="*/ 140 h 338"/>
                <a:gd name="T48" fmla="*/ 146 w 735"/>
                <a:gd name="T49" fmla="*/ 178 h 338"/>
                <a:gd name="T50" fmla="*/ 146 w 735"/>
                <a:gd name="T51" fmla="*/ 178 h 338"/>
                <a:gd name="T52" fmla="*/ 186 w 735"/>
                <a:gd name="T53" fmla="*/ 212 h 338"/>
                <a:gd name="T54" fmla="*/ 185 w 735"/>
                <a:gd name="T55" fmla="*/ 212 h 338"/>
                <a:gd name="T56" fmla="*/ 227 w 735"/>
                <a:gd name="T57" fmla="*/ 243 h 338"/>
                <a:gd name="T58" fmla="*/ 227 w 735"/>
                <a:gd name="T59" fmla="*/ 243 h 338"/>
                <a:gd name="T60" fmla="*/ 270 w 735"/>
                <a:gd name="T61" fmla="*/ 268 h 338"/>
                <a:gd name="T62" fmla="*/ 270 w 735"/>
                <a:gd name="T63" fmla="*/ 268 h 338"/>
                <a:gd name="T64" fmla="*/ 315 w 735"/>
                <a:gd name="T65" fmla="*/ 289 h 338"/>
                <a:gd name="T66" fmla="*/ 315 w 735"/>
                <a:gd name="T67" fmla="*/ 289 h 338"/>
                <a:gd name="T68" fmla="*/ 361 w 735"/>
                <a:gd name="T69" fmla="*/ 306 h 338"/>
                <a:gd name="T70" fmla="*/ 361 w 735"/>
                <a:gd name="T71" fmla="*/ 306 h 338"/>
                <a:gd name="T72" fmla="*/ 410 w 735"/>
                <a:gd name="T73" fmla="*/ 320 h 338"/>
                <a:gd name="T74" fmla="*/ 409 w 735"/>
                <a:gd name="T75" fmla="*/ 320 h 338"/>
                <a:gd name="T76" fmla="*/ 459 w 735"/>
                <a:gd name="T77" fmla="*/ 328 h 338"/>
                <a:gd name="T78" fmla="*/ 459 w 735"/>
                <a:gd name="T79" fmla="*/ 328 h 338"/>
                <a:gd name="T80" fmla="*/ 511 w 735"/>
                <a:gd name="T81" fmla="*/ 332 h 338"/>
                <a:gd name="T82" fmla="*/ 510 w 735"/>
                <a:gd name="T83" fmla="*/ 332 h 338"/>
                <a:gd name="T84" fmla="*/ 564 w 735"/>
                <a:gd name="T85" fmla="*/ 332 h 338"/>
                <a:gd name="T86" fmla="*/ 564 w 735"/>
                <a:gd name="T87" fmla="*/ 332 h 338"/>
                <a:gd name="T88" fmla="*/ 619 w 735"/>
                <a:gd name="T89" fmla="*/ 328 h 338"/>
                <a:gd name="T90" fmla="*/ 618 w 735"/>
                <a:gd name="T91" fmla="*/ 329 h 338"/>
                <a:gd name="T92" fmla="*/ 675 w 735"/>
                <a:gd name="T93" fmla="*/ 320 h 338"/>
                <a:gd name="T94" fmla="*/ 675 w 735"/>
                <a:gd name="T95" fmla="*/ 320 h 338"/>
                <a:gd name="T96" fmla="*/ 734 w 735"/>
                <a:gd name="T97" fmla="*/ 308 h 338"/>
                <a:gd name="T98" fmla="*/ 735 w 735"/>
                <a:gd name="T99" fmla="*/ 313 h 338"/>
                <a:gd name="T100" fmla="*/ 14 w 735"/>
                <a:gd name="T101" fmla="*/ 82 h 338"/>
                <a:gd name="T102" fmla="*/ 0 w 735"/>
                <a:gd name="T103" fmla="*/ 0 h 338"/>
                <a:gd name="T104" fmla="*/ 69 w 735"/>
                <a:gd name="T105" fmla="*/ 45 h 338"/>
                <a:gd name="T106" fmla="*/ 33 w 735"/>
                <a:gd name="T107" fmla="*/ 51 h 338"/>
                <a:gd name="T108" fmla="*/ 14 w 735"/>
                <a:gd name="T109" fmla="*/ 82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35" h="338">
                  <a:moveTo>
                    <a:pt x="735" y="313"/>
                  </a:moveTo>
                  <a:lnTo>
                    <a:pt x="676" y="326"/>
                  </a:lnTo>
                  <a:lnTo>
                    <a:pt x="619" y="335"/>
                  </a:lnTo>
                  <a:lnTo>
                    <a:pt x="564" y="338"/>
                  </a:lnTo>
                  <a:lnTo>
                    <a:pt x="510" y="338"/>
                  </a:lnTo>
                  <a:lnTo>
                    <a:pt x="458" y="334"/>
                  </a:lnTo>
                  <a:lnTo>
                    <a:pt x="408" y="325"/>
                  </a:lnTo>
                  <a:lnTo>
                    <a:pt x="359" y="312"/>
                  </a:lnTo>
                  <a:lnTo>
                    <a:pt x="312" y="295"/>
                  </a:lnTo>
                  <a:lnTo>
                    <a:pt x="267" y="273"/>
                  </a:lnTo>
                  <a:lnTo>
                    <a:pt x="224" y="248"/>
                  </a:lnTo>
                  <a:lnTo>
                    <a:pt x="182" y="217"/>
                  </a:lnTo>
                  <a:lnTo>
                    <a:pt x="142" y="183"/>
                  </a:lnTo>
                  <a:lnTo>
                    <a:pt x="103" y="144"/>
                  </a:lnTo>
                  <a:lnTo>
                    <a:pt x="66" y="101"/>
                  </a:lnTo>
                  <a:lnTo>
                    <a:pt x="31" y="53"/>
                  </a:lnTo>
                  <a:lnTo>
                    <a:pt x="17" y="31"/>
                  </a:lnTo>
                  <a:lnTo>
                    <a:pt x="21" y="27"/>
                  </a:lnTo>
                  <a:lnTo>
                    <a:pt x="36" y="50"/>
                  </a:lnTo>
                  <a:lnTo>
                    <a:pt x="36" y="50"/>
                  </a:lnTo>
                  <a:lnTo>
                    <a:pt x="71" y="97"/>
                  </a:lnTo>
                  <a:lnTo>
                    <a:pt x="71" y="97"/>
                  </a:lnTo>
                  <a:lnTo>
                    <a:pt x="107" y="140"/>
                  </a:lnTo>
                  <a:lnTo>
                    <a:pt x="107" y="140"/>
                  </a:lnTo>
                  <a:lnTo>
                    <a:pt x="146" y="178"/>
                  </a:lnTo>
                  <a:lnTo>
                    <a:pt x="146" y="178"/>
                  </a:lnTo>
                  <a:lnTo>
                    <a:pt x="186" y="212"/>
                  </a:lnTo>
                  <a:lnTo>
                    <a:pt x="185" y="212"/>
                  </a:lnTo>
                  <a:lnTo>
                    <a:pt x="227" y="243"/>
                  </a:lnTo>
                  <a:lnTo>
                    <a:pt x="227" y="243"/>
                  </a:lnTo>
                  <a:lnTo>
                    <a:pt x="270" y="268"/>
                  </a:lnTo>
                  <a:lnTo>
                    <a:pt x="270" y="268"/>
                  </a:lnTo>
                  <a:lnTo>
                    <a:pt x="315" y="289"/>
                  </a:lnTo>
                  <a:lnTo>
                    <a:pt x="315" y="289"/>
                  </a:lnTo>
                  <a:lnTo>
                    <a:pt x="361" y="306"/>
                  </a:lnTo>
                  <a:lnTo>
                    <a:pt x="361" y="306"/>
                  </a:lnTo>
                  <a:lnTo>
                    <a:pt x="410" y="320"/>
                  </a:lnTo>
                  <a:lnTo>
                    <a:pt x="409" y="320"/>
                  </a:lnTo>
                  <a:lnTo>
                    <a:pt x="459" y="328"/>
                  </a:lnTo>
                  <a:lnTo>
                    <a:pt x="459" y="328"/>
                  </a:lnTo>
                  <a:lnTo>
                    <a:pt x="511" y="332"/>
                  </a:lnTo>
                  <a:lnTo>
                    <a:pt x="510" y="332"/>
                  </a:lnTo>
                  <a:lnTo>
                    <a:pt x="564" y="332"/>
                  </a:lnTo>
                  <a:lnTo>
                    <a:pt x="564" y="332"/>
                  </a:lnTo>
                  <a:lnTo>
                    <a:pt x="619" y="328"/>
                  </a:lnTo>
                  <a:lnTo>
                    <a:pt x="618" y="329"/>
                  </a:lnTo>
                  <a:lnTo>
                    <a:pt x="675" y="320"/>
                  </a:lnTo>
                  <a:lnTo>
                    <a:pt x="675" y="320"/>
                  </a:lnTo>
                  <a:lnTo>
                    <a:pt x="734" y="308"/>
                  </a:lnTo>
                  <a:lnTo>
                    <a:pt x="735" y="313"/>
                  </a:lnTo>
                  <a:close/>
                  <a:moveTo>
                    <a:pt x="14" y="82"/>
                  </a:moveTo>
                  <a:lnTo>
                    <a:pt x="0" y="0"/>
                  </a:lnTo>
                  <a:lnTo>
                    <a:pt x="69" y="45"/>
                  </a:lnTo>
                  <a:lnTo>
                    <a:pt x="33" y="51"/>
                  </a:lnTo>
                  <a:lnTo>
                    <a:pt x="14" y="82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5F1E8030-4101-4C1E-8095-EB5279E84B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3300" y="4338638"/>
              <a:ext cx="160338" cy="106362"/>
            </a:xfrm>
            <a:custGeom>
              <a:avLst/>
              <a:gdLst>
                <a:gd name="T0" fmla="*/ 101 w 101"/>
                <a:gd name="T1" fmla="*/ 37 h 67"/>
                <a:gd name="T2" fmla="*/ 85 w 101"/>
                <a:gd name="T3" fmla="*/ 37 h 67"/>
                <a:gd name="T4" fmla="*/ 71 w 101"/>
                <a:gd name="T5" fmla="*/ 37 h 67"/>
                <a:gd name="T6" fmla="*/ 34 w 101"/>
                <a:gd name="T7" fmla="*/ 37 h 67"/>
                <a:gd name="T8" fmla="*/ 34 w 101"/>
                <a:gd name="T9" fmla="*/ 31 h 67"/>
                <a:gd name="T10" fmla="*/ 71 w 101"/>
                <a:gd name="T11" fmla="*/ 31 h 67"/>
                <a:gd name="T12" fmla="*/ 85 w 101"/>
                <a:gd name="T13" fmla="*/ 31 h 67"/>
                <a:gd name="T14" fmla="*/ 101 w 101"/>
                <a:gd name="T15" fmla="*/ 31 h 67"/>
                <a:gd name="T16" fmla="*/ 101 w 101"/>
                <a:gd name="T17" fmla="*/ 37 h 67"/>
                <a:gd name="T18" fmla="*/ 74 w 101"/>
                <a:gd name="T19" fmla="*/ 67 h 67"/>
                <a:gd name="T20" fmla="*/ 0 w 101"/>
                <a:gd name="T21" fmla="*/ 34 h 67"/>
                <a:gd name="T22" fmla="*/ 74 w 101"/>
                <a:gd name="T23" fmla="*/ 0 h 67"/>
                <a:gd name="T24" fmla="*/ 59 w 101"/>
                <a:gd name="T25" fmla="*/ 34 h 67"/>
                <a:gd name="T26" fmla="*/ 74 w 101"/>
                <a:gd name="T2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67">
                  <a:moveTo>
                    <a:pt x="101" y="37"/>
                  </a:moveTo>
                  <a:lnTo>
                    <a:pt x="85" y="37"/>
                  </a:lnTo>
                  <a:lnTo>
                    <a:pt x="71" y="37"/>
                  </a:lnTo>
                  <a:lnTo>
                    <a:pt x="34" y="37"/>
                  </a:lnTo>
                  <a:lnTo>
                    <a:pt x="34" y="31"/>
                  </a:lnTo>
                  <a:lnTo>
                    <a:pt x="71" y="31"/>
                  </a:lnTo>
                  <a:lnTo>
                    <a:pt x="85" y="31"/>
                  </a:lnTo>
                  <a:lnTo>
                    <a:pt x="101" y="31"/>
                  </a:lnTo>
                  <a:lnTo>
                    <a:pt x="101" y="37"/>
                  </a:lnTo>
                  <a:close/>
                  <a:moveTo>
                    <a:pt x="74" y="67"/>
                  </a:moveTo>
                  <a:lnTo>
                    <a:pt x="0" y="34"/>
                  </a:lnTo>
                  <a:lnTo>
                    <a:pt x="74" y="0"/>
                  </a:lnTo>
                  <a:lnTo>
                    <a:pt x="59" y="34"/>
                  </a:lnTo>
                  <a:lnTo>
                    <a:pt x="74" y="67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A8314202-14D7-4947-8DD9-2D5ADAFDC2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24188" y="2085975"/>
              <a:ext cx="347663" cy="1930400"/>
            </a:xfrm>
            <a:custGeom>
              <a:avLst/>
              <a:gdLst>
                <a:gd name="T0" fmla="*/ 50 w 219"/>
                <a:gd name="T1" fmla="*/ 1216 h 1216"/>
                <a:gd name="T2" fmla="*/ 32 w 219"/>
                <a:gd name="T3" fmla="*/ 1137 h 1216"/>
                <a:gd name="T4" fmla="*/ 18 w 219"/>
                <a:gd name="T5" fmla="*/ 1058 h 1216"/>
                <a:gd name="T6" fmla="*/ 8 w 219"/>
                <a:gd name="T7" fmla="*/ 978 h 1216"/>
                <a:gd name="T8" fmla="*/ 2 w 219"/>
                <a:gd name="T9" fmla="*/ 899 h 1216"/>
                <a:gd name="T10" fmla="*/ 0 w 219"/>
                <a:gd name="T11" fmla="*/ 821 h 1216"/>
                <a:gd name="T12" fmla="*/ 2 w 219"/>
                <a:gd name="T13" fmla="*/ 743 h 1216"/>
                <a:gd name="T14" fmla="*/ 8 w 219"/>
                <a:gd name="T15" fmla="*/ 666 h 1216"/>
                <a:gd name="T16" fmla="*/ 17 w 219"/>
                <a:gd name="T17" fmla="*/ 589 h 1216"/>
                <a:gd name="T18" fmla="*/ 30 w 219"/>
                <a:gd name="T19" fmla="*/ 513 h 1216"/>
                <a:gd name="T20" fmla="*/ 46 w 219"/>
                <a:gd name="T21" fmla="*/ 437 h 1216"/>
                <a:gd name="T22" fmla="*/ 66 w 219"/>
                <a:gd name="T23" fmla="*/ 362 h 1216"/>
                <a:gd name="T24" fmla="*/ 90 w 219"/>
                <a:gd name="T25" fmla="*/ 288 h 1216"/>
                <a:gd name="T26" fmla="*/ 117 w 219"/>
                <a:gd name="T27" fmla="*/ 215 h 1216"/>
                <a:gd name="T28" fmla="*/ 147 w 219"/>
                <a:gd name="T29" fmla="*/ 141 h 1216"/>
                <a:gd name="T30" fmla="*/ 180 w 219"/>
                <a:gd name="T31" fmla="*/ 69 h 1216"/>
                <a:gd name="T32" fmla="*/ 201 w 219"/>
                <a:gd name="T33" fmla="*/ 29 h 1216"/>
                <a:gd name="T34" fmla="*/ 206 w 219"/>
                <a:gd name="T35" fmla="*/ 32 h 1216"/>
                <a:gd name="T36" fmla="*/ 186 w 219"/>
                <a:gd name="T37" fmla="*/ 72 h 1216"/>
                <a:gd name="T38" fmla="*/ 186 w 219"/>
                <a:gd name="T39" fmla="*/ 72 h 1216"/>
                <a:gd name="T40" fmla="*/ 153 w 219"/>
                <a:gd name="T41" fmla="*/ 144 h 1216"/>
                <a:gd name="T42" fmla="*/ 153 w 219"/>
                <a:gd name="T43" fmla="*/ 144 h 1216"/>
                <a:gd name="T44" fmla="*/ 122 w 219"/>
                <a:gd name="T45" fmla="*/ 217 h 1216"/>
                <a:gd name="T46" fmla="*/ 122 w 219"/>
                <a:gd name="T47" fmla="*/ 217 h 1216"/>
                <a:gd name="T48" fmla="*/ 96 w 219"/>
                <a:gd name="T49" fmla="*/ 290 h 1216"/>
                <a:gd name="T50" fmla="*/ 96 w 219"/>
                <a:gd name="T51" fmla="*/ 290 h 1216"/>
                <a:gd name="T52" fmla="*/ 72 w 219"/>
                <a:gd name="T53" fmla="*/ 364 h 1216"/>
                <a:gd name="T54" fmla="*/ 72 w 219"/>
                <a:gd name="T55" fmla="*/ 364 h 1216"/>
                <a:gd name="T56" fmla="*/ 52 w 219"/>
                <a:gd name="T57" fmla="*/ 439 h 1216"/>
                <a:gd name="T58" fmla="*/ 52 w 219"/>
                <a:gd name="T59" fmla="*/ 439 h 1216"/>
                <a:gd name="T60" fmla="*/ 36 w 219"/>
                <a:gd name="T61" fmla="*/ 514 h 1216"/>
                <a:gd name="T62" fmla="*/ 36 w 219"/>
                <a:gd name="T63" fmla="*/ 514 h 1216"/>
                <a:gd name="T64" fmla="*/ 22 w 219"/>
                <a:gd name="T65" fmla="*/ 590 h 1216"/>
                <a:gd name="T66" fmla="*/ 22 w 219"/>
                <a:gd name="T67" fmla="*/ 590 h 1216"/>
                <a:gd name="T68" fmla="*/ 13 w 219"/>
                <a:gd name="T69" fmla="*/ 667 h 1216"/>
                <a:gd name="T70" fmla="*/ 13 w 219"/>
                <a:gd name="T71" fmla="*/ 667 h 1216"/>
                <a:gd name="T72" fmla="*/ 8 w 219"/>
                <a:gd name="T73" fmla="*/ 744 h 1216"/>
                <a:gd name="T74" fmla="*/ 8 w 219"/>
                <a:gd name="T75" fmla="*/ 744 h 1216"/>
                <a:gd name="T76" fmla="*/ 6 w 219"/>
                <a:gd name="T77" fmla="*/ 821 h 1216"/>
                <a:gd name="T78" fmla="*/ 6 w 219"/>
                <a:gd name="T79" fmla="*/ 821 h 1216"/>
                <a:gd name="T80" fmla="*/ 8 w 219"/>
                <a:gd name="T81" fmla="*/ 899 h 1216"/>
                <a:gd name="T82" fmla="*/ 8 w 219"/>
                <a:gd name="T83" fmla="*/ 899 h 1216"/>
                <a:gd name="T84" fmla="*/ 14 w 219"/>
                <a:gd name="T85" fmla="*/ 978 h 1216"/>
                <a:gd name="T86" fmla="*/ 14 w 219"/>
                <a:gd name="T87" fmla="*/ 977 h 1216"/>
                <a:gd name="T88" fmla="*/ 23 w 219"/>
                <a:gd name="T89" fmla="*/ 1056 h 1216"/>
                <a:gd name="T90" fmla="*/ 23 w 219"/>
                <a:gd name="T91" fmla="*/ 1056 h 1216"/>
                <a:gd name="T92" fmla="*/ 37 w 219"/>
                <a:gd name="T93" fmla="*/ 1135 h 1216"/>
                <a:gd name="T94" fmla="*/ 37 w 219"/>
                <a:gd name="T95" fmla="*/ 1135 h 1216"/>
                <a:gd name="T96" fmla="*/ 55 w 219"/>
                <a:gd name="T97" fmla="*/ 1215 h 1216"/>
                <a:gd name="T98" fmla="*/ 50 w 219"/>
                <a:gd name="T99" fmla="*/ 1216 h 1216"/>
                <a:gd name="T100" fmla="*/ 156 w 219"/>
                <a:gd name="T101" fmla="*/ 52 h 1216"/>
                <a:gd name="T102" fmla="*/ 219 w 219"/>
                <a:gd name="T103" fmla="*/ 0 h 1216"/>
                <a:gd name="T104" fmla="*/ 214 w 219"/>
                <a:gd name="T105" fmla="*/ 82 h 1216"/>
                <a:gd name="T106" fmla="*/ 192 w 219"/>
                <a:gd name="T107" fmla="*/ 54 h 1216"/>
                <a:gd name="T108" fmla="*/ 156 w 219"/>
                <a:gd name="T109" fmla="*/ 52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9" h="1216">
                  <a:moveTo>
                    <a:pt x="50" y="1216"/>
                  </a:moveTo>
                  <a:lnTo>
                    <a:pt x="32" y="1137"/>
                  </a:lnTo>
                  <a:lnTo>
                    <a:pt x="18" y="1058"/>
                  </a:lnTo>
                  <a:lnTo>
                    <a:pt x="8" y="978"/>
                  </a:lnTo>
                  <a:lnTo>
                    <a:pt x="2" y="899"/>
                  </a:lnTo>
                  <a:lnTo>
                    <a:pt x="0" y="821"/>
                  </a:lnTo>
                  <a:lnTo>
                    <a:pt x="2" y="743"/>
                  </a:lnTo>
                  <a:lnTo>
                    <a:pt x="8" y="666"/>
                  </a:lnTo>
                  <a:lnTo>
                    <a:pt x="17" y="589"/>
                  </a:lnTo>
                  <a:lnTo>
                    <a:pt x="30" y="513"/>
                  </a:lnTo>
                  <a:lnTo>
                    <a:pt x="46" y="437"/>
                  </a:lnTo>
                  <a:lnTo>
                    <a:pt x="66" y="362"/>
                  </a:lnTo>
                  <a:lnTo>
                    <a:pt x="90" y="288"/>
                  </a:lnTo>
                  <a:lnTo>
                    <a:pt x="117" y="215"/>
                  </a:lnTo>
                  <a:lnTo>
                    <a:pt x="147" y="141"/>
                  </a:lnTo>
                  <a:lnTo>
                    <a:pt x="180" y="69"/>
                  </a:lnTo>
                  <a:lnTo>
                    <a:pt x="201" y="29"/>
                  </a:lnTo>
                  <a:lnTo>
                    <a:pt x="206" y="32"/>
                  </a:lnTo>
                  <a:lnTo>
                    <a:pt x="186" y="72"/>
                  </a:lnTo>
                  <a:lnTo>
                    <a:pt x="186" y="72"/>
                  </a:lnTo>
                  <a:lnTo>
                    <a:pt x="153" y="144"/>
                  </a:lnTo>
                  <a:lnTo>
                    <a:pt x="153" y="144"/>
                  </a:lnTo>
                  <a:lnTo>
                    <a:pt x="122" y="217"/>
                  </a:lnTo>
                  <a:lnTo>
                    <a:pt x="122" y="217"/>
                  </a:lnTo>
                  <a:lnTo>
                    <a:pt x="96" y="290"/>
                  </a:lnTo>
                  <a:lnTo>
                    <a:pt x="96" y="290"/>
                  </a:lnTo>
                  <a:lnTo>
                    <a:pt x="72" y="364"/>
                  </a:lnTo>
                  <a:lnTo>
                    <a:pt x="72" y="364"/>
                  </a:lnTo>
                  <a:lnTo>
                    <a:pt x="52" y="439"/>
                  </a:lnTo>
                  <a:lnTo>
                    <a:pt x="52" y="439"/>
                  </a:lnTo>
                  <a:lnTo>
                    <a:pt x="36" y="514"/>
                  </a:lnTo>
                  <a:lnTo>
                    <a:pt x="36" y="514"/>
                  </a:lnTo>
                  <a:lnTo>
                    <a:pt x="22" y="590"/>
                  </a:lnTo>
                  <a:lnTo>
                    <a:pt x="22" y="590"/>
                  </a:lnTo>
                  <a:lnTo>
                    <a:pt x="13" y="667"/>
                  </a:lnTo>
                  <a:lnTo>
                    <a:pt x="13" y="667"/>
                  </a:lnTo>
                  <a:lnTo>
                    <a:pt x="8" y="744"/>
                  </a:lnTo>
                  <a:lnTo>
                    <a:pt x="8" y="744"/>
                  </a:lnTo>
                  <a:lnTo>
                    <a:pt x="6" y="821"/>
                  </a:lnTo>
                  <a:lnTo>
                    <a:pt x="6" y="821"/>
                  </a:lnTo>
                  <a:lnTo>
                    <a:pt x="8" y="899"/>
                  </a:lnTo>
                  <a:lnTo>
                    <a:pt x="8" y="899"/>
                  </a:lnTo>
                  <a:lnTo>
                    <a:pt x="14" y="978"/>
                  </a:lnTo>
                  <a:lnTo>
                    <a:pt x="14" y="977"/>
                  </a:lnTo>
                  <a:lnTo>
                    <a:pt x="23" y="1056"/>
                  </a:lnTo>
                  <a:lnTo>
                    <a:pt x="23" y="1056"/>
                  </a:lnTo>
                  <a:lnTo>
                    <a:pt x="37" y="1135"/>
                  </a:lnTo>
                  <a:lnTo>
                    <a:pt x="37" y="1135"/>
                  </a:lnTo>
                  <a:lnTo>
                    <a:pt x="55" y="1215"/>
                  </a:lnTo>
                  <a:lnTo>
                    <a:pt x="50" y="1216"/>
                  </a:lnTo>
                  <a:close/>
                  <a:moveTo>
                    <a:pt x="156" y="52"/>
                  </a:moveTo>
                  <a:lnTo>
                    <a:pt x="219" y="0"/>
                  </a:lnTo>
                  <a:lnTo>
                    <a:pt x="214" y="82"/>
                  </a:lnTo>
                  <a:lnTo>
                    <a:pt x="192" y="54"/>
                  </a:lnTo>
                  <a:lnTo>
                    <a:pt x="156" y="52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CB658D1B-D8D7-4A97-A4E7-F7004B983C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0213" y="4941888"/>
              <a:ext cx="104775" cy="541337"/>
            </a:xfrm>
            <a:custGeom>
              <a:avLst/>
              <a:gdLst>
                <a:gd name="T0" fmla="*/ 36 w 66"/>
                <a:gd name="T1" fmla="*/ 0 h 341"/>
                <a:gd name="T2" fmla="*/ 36 w 66"/>
                <a:gd name="T3" fmla="*/ 307 h 341"/>
                <a:gd name="T4" fmla="*/ 30 w 66"/>
                <a:gd name="T5" fmla="*/ 307 h 341"/>
                <a:gd name="T6" fmla="*/ 30 w 66"/>
                <a:gd name="T7" fmla="*/ 0 h 341"/>
                <a:gd name="T8" fmla="*/ 36 w 66"/>
                <a:gd name="T9" fmla="*/ 0 h 341"/>
                <a:gd name="T10" fmla="*/ 66 w 66"/>
                <a:gd name="T11" fmla="*/ 265 h 341"/>
                <a:gd name="T12" fmla="*/ 33 w 66"/>
                <a:gd name="T13" fmla="*/ 341 h 341"/>
                <a:gd name="T14" fmla="*/ 0 w 66"/>
                <a:gd name="T15" fmla="*/ 265 h 341"/>
                <a:gd name="T16" fmla="*/ 33 w 66"/>
                <a:gd name="T17" fmla="*/ 280 h 341"/>
                <a:gd name="T18" fmla="*/ 66 w 66"/>
                <a:gd name="T19" fmla="*/ 265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41">
                  <a:moveTo>
                    <a:pt x="36" y="0"/>
                  </a:moveTo>
                  <a:lnTo>
                    <a:pt x="36" y="307"/>
                  </a:lnTo>
                  <a:lnTo>
                    <a:pt x="30" y="307"/>
                  </a:lnTo>
                  <a:lnTo>
                    <a:pt x="30" y="0"/>
                  </a:lnTo>
                  <a:lnTo>
                    <a:pt x="36" y="0"/>
                  </a:lnTo>
                  <a:close/>
                  <a:moveTo>
                    <a:pt x="66" y="265"/>
                  </a:moveTo>
                  <a:lnTo>
                    <a:pt x="33" y="341"/>
                  </a:lnTo>
                  <a:lnTo>
                    <a:pt x="0" y="265"/>
                  </a:lnTo>
                  <a:lnTo>
                    <a:pt x="33" y="280"/>
                  </a:lnTo>
                  <a:lnTo>
                    <a:pt x="66" y="265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B7DB49C0-AFA9-4821-96CB-11F4F5C9FD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12963" y="4786313"/>
              <a:ext cx="874713" cy="841375"/>
            </a:xfrm>
            <a:custGeom>
              <a:avLst/>
              <a:gdLst>
                <a:gd name="T0" fmla="*/ 551 w 551"/>
                <a:gd name="T1" fmla="*/ 3 h 530"/>
                <a:gd name="T2" fmla="*/ 500 w 551"/>
                <a:gd name="T3" fmla="*/ 87 h 530"/>
                <a:gd name="T4" fmla="*/ 442 w 551"/>
                <a:gd name="T5" fmla="*/ 166 h 530"/>
                <a:gd name="T6" fmla="*/ 379 w 551"/>
                <a:gd name="T7" fmla="*/ 240 h 530"/>
                <a:gd name="T8" fmla="*/ 312 w 551"/>
                <a:gd name="T9" fmla="*/ 309 h 530"/>
                <a:gd name="T10" fmla="*/ 241 w 551"/>
                <a:gd name="T11" fmla="*/ 373 h 530"/>
                <a:gd name="T12" fmla="*/ 165 w 551"/>
                <a:gd name="T13" fmla="*/ 431 h 530"/>
                <a:gd name="T14" fmla="*/ 85 w 551"/>
                <a:gd name="T15" fmla="*/ 485 h 530"/>
                <a:gd name="T16" fmla="*/ 31 w 551"/>
                <a:gd name="T17" fmla="*/ 516 h 530"/>
                <a:gd name="T18" fmla="*/ 28 w 551"/>
                <a:gd name="T19" fmla="*/ 511 h 530"/>
                <a:gd name="T20" fmla="*/ 82 w 551"/>
                <a:gd name="T21" fmla="*/ 480 h 530"/>
                <a:gd name="T22" fmla="*/ 82 w 551"/>
                <a:gd name="T23" fmla="*/ 480 h 530"/>
                <a:gd name="T24" fmla="*/ 161 w 551"/>
                <a:gd name="T25" fmla="*/ 426 h 530"/>
                <a:gd name="T26" fmla="*/ 161 w 551"/>
                <a:gd name="T27" fmla="*/ 426 h 530"/>
                <a:gd name="T28" fmla="*/ 237 w 551"/>
                <a:gd name="T29" fmla="*/ 368 h 530"/>
                <a:gd name="T30" fmla="*/ 237 w 551"/>
                <a:gd name="T31" fmla="*/ 368 h 530"/>
                <a:gd name="T32" fmla="*/ 308 w 551"/>
                <a:gd name="T33" fmla="*/ 304 h 530"/>
                <a:gd name="T34" fmla="*/ 308 w 551"/>
                <a:gd name="T35" fmla="*/ 305 h 530"/>
                <a:gd name="T36" fmla="*/ 375 w 551"/>
                <a:gd name="T37" fmla="*/ 236 h 530"/>
                <a:gd name="T38" fmla="*/ 375 w 551"/>
                <a:gd name="T39" fmla="*/ 236 h 530"/>
                <a:gd name="T40" fmla="*/ 437 w 551"/>
                <a:gd name="T41" fmla="*/ 162 h 530"/>
                <a:gd name="T42" fmla="*/ 437 w 551"/>
                <a:gd name="T43" fmla="*/ 163 h 530"/>
                <a:gd name="T44" fmla="*/ 495 w 551"/>
                <a:gd name="T45" fmla="*/ 84 h 530"/>
                <a:gd name="T46" fmla="*/ 495 w 551"/>
                <a:gd name="T47" fmla="*/ 84 h 530"/>
                <a:gd name="T48" fmla="*/ 546 w 551"/>
                <a:gd name="T49" fmla="*/ 0 h 530"/>
                <a:gd name="T50" fmla="*/ 551 w 551"/>
                <a:gd name="T51" fmla="*/ 3 h 530"/>
                <a:gd name="T52" fmla="*/ 81 w 551"/>
                <a:gd name="T53" fmla="*/ 522 h 530"/>
                <a:gd name="T54" fmla="*/ 0 w 551"/>
                <a:gd name="T55" fmla="*/ 530 h 530"/>
                <a:gd name="T56" fmla="*/ 49 w 551"/>
                <a:gd name="T57" fmla="*/ 464 h 530"/>
                <a:gd name="T58" fmla="*/ 52 w 551"/>
                <a:gd name="T59" fmla="*/ 500 h 530"/>
                <a:gd name="T60" fmla="*/ 81 w 551"/>
                <a:gd name="T61" fmla="*/ 522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1" h="530">
                  <a:moveTo>
                    <a:pt x="551" y="3"/>
                  </a:moveTo>
                  <a:lnTo>
                    <a:pt x="500" y="87"/>
                  </a:lnTo>
                  <a:lnTo>
                    <a:pt x="442" y="166"/>
                  </a:lnTo>
                  <a:lnTo>
                    <a:pt x="379" y="240"/>
                  </a:lnTo>
                  <a:lnTo>
                    <a:pt x="312" y="309"/>
                  </a:lnTo>
                  <a:lnTo>
                    <a:pt x="241" y="373"/>
                  </a:lnTo>
                  <a:lnTo>
                    <a:pt x="165" y="431"/>
                  </a:lnTo>
                  <a:lnTo>
                    <a:pt x="85" y="485"/>
                  </a:lnTo>
                  <a:lnTo>
                    <a:pt x="31" y="516"/>
                  </a:lnTo>
                  <a:lnTo>
                    <a:pt x="28" y="511"/>
                  </a:lnTo>
                  <a:lnTo>
                    <a:pt x="82" y="480"/>
                  </a:lnTo>
                  <a:lnTo>
                    <a:pt x="82" y="480"/>
                  </a:lnTo>
                  <a:lnTo>
                    <a:pt x="161" y="426"/>
                  </a:lnTo>
                  <a:lnTo>
                    <a:pt x="161" y="426"/>
                  </a:lnTo>
                  <a:lnTo>
                    <a:pt x="237" y="368"/>
                  </a:lnTo>
                  <a:lnTo>
                    <a:pt x="237" y="368"/>
                  </a:lnTo>
                  <a:lnTo>
                    <a:pt x="308" y="304"/>
                  </a:lnTo>
                  <a:lnTo>
                    <a:pt x="308" y="305"/>
                  </a:lnTo>
                  <a:lnTo>
                    <a:pt x="375" y="236"/>
                  </a:lnTo>
                  <a:lnTo>
                    <a:pt x="375" y="236"/>
                  </a:lnTo>
                  <a:lnTo>
                    <a:pt x="437" y="162"/>
                  </a:lnTo>
                  <a:lnTo>
                    <a:pt x="437" y="163"/>
                  </a:lnTo>
                  <a:lnTo>
                    <a:pt x="495" y="84"/>
                  </a:lnTo>
                  <a:lnTo>
                    <a:pt x="495" y="84"/>
                  </a:lnTo>
                  <a:lnTo>
                    <a:pt x="546" y="0"/>
                  </a:lnTo>
                  <a:lnTo>
                    <a:pt x="551" y="3"/>
                  </a:lnTo>
                  <a:close/>
                  <a:moveTo>
                    <a:pt x="81" y="522"/>
                  </a:moveTo>
                  <a:lnTo>
                    <a:pt x="0" y="530"/>
                  </a:lnTo>
                  <a:lnTo>
                    <a:pt x="49" y="464"/>
                  </a:lnTo>
                  <a:lnTo>
                    <a:pt x="52" y="500"/>
                  </a:lnTo>
                  <a:lnTo>
                    <a:pt x="81" y="522"/>
                  </a:lnTo>
                  <a:close/>
                </a:path>
              </a:pathLst>
            </a:custGeom>
            <a:solidFill>
              <a:srgbClr val="414141"/>
            </a:solidFill>
            <a:ln w="9525" cap="flat">
              <a:solidFill>
                <a:srgbClr val="414141"/>
              </a:solidFill>
              <a:prstDash val="solid"/>
              <a:bevel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095D313B-0448-43FE-8462-3A568CDFB7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06538" y="1454150"/>
              <a:ext cx="501650" cy="503237"/>
              <a:chOff x="949" y="916"/>
              <a:chExt cx="316" cy="317"/>
            </a:xfrm>
          </p:grpSpPr>
          <p:sp>
            <p:nvSpPr>
              <p:cNvPr id="187" name="Freeform 19">
                <a:extLst>
                  <a:ext uri="{FF2B5EF4-FFF2-40B4-BE49-F238E27FC236}">
                    <a16:creationId xmlns:a16="http://schemas.microsoft.com/office/drawing/2014/main" id="{6649D6E4-83BA-4B8B-B140-20D1FB5B5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" y="922"/>
                <a:ext cx="303" cy="304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E2F0D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88" name="Freeform 20">
                <a:extLst>
                  <a:ext uri="{FF2B5EF4-FFF2-40B4-BE49-F238E27FC236}">
                    <a16:creationId xmlns:a16="http://schemas.microsoft.com/office/drawing/2014/main" id="{750270DC-FDE4-4BFD-8152-2743DAADF08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9" y="916"/>
                <a:ext cx="316" cy="317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71AD4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89" name="Freeform 21">
                <a:extLst>
                  <a:ext uri="{FF2B5EF4-FFF2-40B4-BE49-F238E27FC236}">
                    <a16:creationId xmlns:a16="http://schemas.microsoft.com/office/drawing/2014/main" id="{1AACA1D9-D966-4993-9EC9-4BEF1CF29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2" y="979"/>
                <a:ext cx="242" cy="209"/>
              </a:xfrm>
              <a:custGeom>
                <a:avLst/>
                <a:gdLst>
                  <a:gd name="T0" fmla="*/ 242 w 242"/>
                  <a:gd name="T1" fmla="*/ 209 h 209"/>
                  <a:gd name="T2" fmla="*/ 121 w 242"/>
                  <a:gd name="T3" fmla="*/ 0 h 209"/>
                  <a:gd name="T4" fmla="*/ 0 w 242"/>
                  <a:gd name="T5" fmla="*/ 20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2" h="209">
                    <a:moveTo>
                      <a:pt x="242" y="209"/>
                    </a:moveTo>
                    <a:cubicBezTo>
                      <a:pt x="162" y="209"/>
                      <a:pt x="181" y="0"/>
                      <a:pt x="121" y="0"/>
                    </a:cubicBezTo>
                    <a:cubicBezTo>
                      <a:pt x="61" y="0"/>
                      <a:pt x="80" y="209"/>
                      <a:pt x="0" y="209"/>
                    </a:cubicBezTo>
                  </a:path>
                </a:pathLst>
              </a:custGeom>
              <a:noFill/>
              <a:ln w="19050" cap="rnd">
                <a:solidFill>
                  <a:srgbClr val="CDDAC7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90" name="Freeform 22">
                <a:extLst>
                  <a:ext uri="{FF2B5EF4-FFF2-40B4-BE49-F238E27FC236}">
                    <a16:creationId xmlns:a16="http://schemas.microsoft.com/office/drawing/2014/main" id="{6E9248E1-D73B-4B54-B7A1-E62212A04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6" y="973"/>
                <a:ext cx="242" cy="209"/>
              </a:xfrm>
              <a:custGeom>
                <a:avLst/>
                <a:gdLst>
                  <a:gd name="T0" fmla="*/ 242 w 242"/>
                  <a:gd name="T1" fmla="*/ 209 h 209"/>
                  <a:gd name="T2" fmla="*/ 121 w 242"/>
                  <a:gd name="T3" fmla="*/ 0 h 209"/>
                  <a:gd name="T4" fmla="*/ 0 w 242"/>
                  <a:gd name="T5" fmla="*/ 209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2" h="209">
                    <a:moveTo>
                      <a:pt x="242" y="209"/>
                    </a:moveTo>
                    <a:cubicBezTo>
                      <a:pt x="162" y="209"/>
                      <a:pt x="181" y="0"/>
                      <a:pt x="121" y="0"/>
                    </a:cubicBezTo>
                    <a:cubicBezTo>
                      <a:pt x="61" y="0"/>
                      <a:pt x="80" y="209"/>
                      <a:pt x="0" y="209"/>
                    </a:cubicBezTo>
                  </a:path>
                </a:pathLst>
              </a:custGeom>
              <a:noFill/>
              <a:ln w="19050" cap="rnd">
                <a:solidFill>
                  <a:srgbClr val="71AD46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433B1850-5962-46C9-898E-F72973EBAB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813" y="1873250"/>
              <a:ext cx="66675" cy="66675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43A51DD-0FC4-4440-97B9-6E0CD3CD6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813" y="1873250"/>
              <a:ext cx="66675" cy="66675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10B686B-8E10-4B97-BB1E-0F89372D30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9388" y="1901825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3155563-7B8C-43BF-BC38-E190BA8BF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7238" y="1873250"/>
              <a:ext cx="66675" cy="66675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1317FD3-B17A-4913-9F9F-5C9A6E26B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7238" y="1873250"/>
              <a:ext cx="66675" cy="66675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907B96E-BC00-45F9-BE88-EB4705ED0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5813" y="1901825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E4C760F-09FE-40A5-A2F6-011CA226E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1288" y="1979613"/>
              <a:ext cx="70318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Inflow_Data</a:t>
              </a:r>
              <a:endParaRPr lang="en-US" altLang="en-US" sz="1350"/>
            </a:p>
          </p:txBody>
        </p:sp>
        <p:sp>
          <p:nvSpPr>
            <p:cNvPr id="173" name="Oval 31">
              <a:extLst>
                <a:ext uri="{FF2B5EF4-FFF2-40B4-BE49-F238E27FC236}">
                  <a16:creationId xmlns:a16="http://schemas.microsoft.com/office/drawing/2014/main" id="{FC6923D3-09C2-4096-8D5F-7CA470BC89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063" y="2922587"/>
              <a:ext cx="481013" cy="482600"/>
            </a:xfrm>
            <a:prstGeom prst="ellipse">
              <a:avLst/>
            </a:prstGeom>
            <a:solidFill>
              <a:srgbClr val="4B72B8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4" name="Freeform 32">
              <a:extLst>
                <a:ext uri="{FF2B5EF4-FFF2-40B4-BE49-F238E27FC236}">
                  <a16:creationId xmlns:a16="http://schemas.microsoft.com/office/drawing/2014/main" id="{2FB25B88-960E-4F9D-A29E-1FA389B4B5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6538" y="2911475"/>
              <a:ext cx="500063" cy="503237"/>
            </a:xfrm>
            <a:custGeom>
              <a:avLst/>
              <a:gdLst>
                <a:gd name="T0" fmla="*/ 483 w 967"/>
                <a:gd name="T1" fmla="*/ 40 h 968"/>
                <a:gd name="T2" fmla="*/ 928 w 967"/>
                <a:gd name="T3" fmla="*/ 483 h 968"/>
                <a:gd name="T4" fmla="*/ 483 w 967"/>
                <a:gd name="T5" fmla="*/ 929 h 968"/>
                <a:gd name="T6" fmla="*/ 39 w 967"/>
                <a:gd name="T7" fmla="*/ 483 h 968"/>
                <a:gd name="T8" fmla="*/ 483 w 967"/>
                <a:gd name="T9" fmla="*/ 40 h 968"/>
                <a:gd name="T10" fmla="*/ 483 w 967"/>
                <a:gd name="T11" fmla="*/ 0 h 968"/>
                <a:gd name="T12" fmla="*/ 0 w 967"/>
                <a:gd name="T13" fmla="*/ 483 h 968"/>
                <a:gd name="T14" fmla="*/ 483 w 967"/>
                <a:gd name="T15" fmla="*/ 968 h 968"/>
                <a:gd name="T16" fmla="*/ 967 w 967"/>
                <a:gd name="T17" fmla="*/ 483 h 968"/>
                <a:gd name="T18" fmla="*/ 483 w 967"/>
                <a:gd name="T19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7" h="968">
                  <a:moveTo>
                    <a:pt x="483" y="40"/>
                  </a:moveTo>
                  <a:cubicBezTo>
                    <a:pt x="729" y="40"/>
                    <a:pt x="928" y="238"/>
                    <a:pt x="928" y="483"/>
                  </a:cubicBezTo>
                  <a:cubicBezTo>
                    <a:pt x="928" y="730"/>
                    <a:pt x="729" y="929"/>
                    <a:pt x="483" y="929"/>
                  </a:cubicBezTo>
                  <a:cubicBezTo>
                    <a:pt x="237" y="929"/>
                    <a:pt x="39" y="730"/>
                    <a:pt x="39" y="483"/>
                  </a:cubicBezTo>
                  <a:cubicBezTo>
                    <a:pt x="39" y="238"/>
                    <a:pt x="237" y="40"/>
                    <a:pt x="483" y="40"/>
                  </a:cubicBezTo>
                  <a:close/>
                  <a:moveTo>
                    <a:pt x="483" y="0"/>
                  </a:moveTo>
                  <a:cubicBezTo>
                    <a:pt x="216" y="0"/>
                    <a:pt x="0" y="217"/>
                    <a:pt x="0" y="483"/>
                  </a:cubicBezTo>
                  <a:cubicBezTo>
                    <a:pt x="0" y="750"/>
                    <a:pt x="216" y="968"/>
                    <a:pt x="483" y="968"/>
                  </a:cubicBezTo>
                  <a:cubicBezTo>
                    <a:pt x="750" y="968"/>
                    <a:pt x="967" y="750"/>
                    <a:pt x="967" y="483"/>
                  </a:cubicBezTo>
                  <a:cubicBezTo>
                    <a:pt x="967" y="217"/>
                    <a:pt x="750" y="0"/>
                    <a:pt x="483" y="0"/>
                  </a:cubicBezTo>
                  <a:close/>
                </a:path>
              </a:pathLst>
            </a:custGeom>
            <a:solidFill>
              <a:srgbClr val="91ABD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5" name="Rectangle 33">
              <a:extLst>
                <a:ext uri="{FF2B5EF4-FFF2-40B4-BE49-F238E27FC236}">
                  <a16:creationId xmlns:a16="http://schemas.microsoft.com/office/drawing/2014/main" id="{D5840607-C2BA-4B21-8AC4-99DD906EB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2263" y="3152775"/>
              <a:ext cx="123825" cy="39687"/>
            </a:xfrm>
            <a:prstGeom prst="rect">
              <a:avLst/>
            </a:prstGeom>
            <a:solidFill>
              <a:srgbClr val="3E5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6" name="Freeform 34">
              <a:extLst>
                <a:ext uri="{FF2B5EF4-FFF2-40B4-BE49-F238E27FC236}">
                  <a16:creationId xmlns:a16="http://schemas.microsoft.com/office/drawing/2014/main" id="{72B5D1FA-B692-4AFC-A5ED-F514305752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263" y="3038475"/>
              <a:ext cx="276225" cy="134937"/>
            </a:xfrm>
            <a:custGeom>
              <a:avLst/>
              <a:gdLst>
                <a:gd name="T0" fmla="*/ 0 w 174"/>
                <a:gd name="T1" fmla="*/ 85 h 85"/>
                <a:gd name="T2" fmla="*/ 69 w 174"/>
                <a:gd name="T3" fmla="*/ 85 h 85"/>
                <a:gd name="T4" fmla="*/ 174 w 174"/>
                <a:gd name="T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4" h="85">
                  <a:moveTo>
                    <a:pt x="0" y="85"/>
                  </a:moveTo>
                  <a:lnTo>
                    <a:pt x="69" y="85"/>
                  </a:lnTo>
                  <a:lnTo>
                    <a:pt x="174" y="0"/>
                  </a:lnTo>
                </a:path>
              </a:pathLst>
            </a:custGeom>
            <a:noFill/>
            <a:ln w="19050" cap="rnd">
              <a:solidFill>
                <a:srgbClr val="3E5F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7" name="Freeform 35">
              <a:extLst>
                <a:ext uri="{FF2B5EF4-FFF2-40B4-BE49-F238E27FC236}">
                  <a16:creationId xmlns:a16="http://schemas.microsoft.com/office/drawing/2014/main" id="{71ED9DEB-6924-484D-B848-F0DF27465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001" y="3014662"/>
              <a:ext cx="120650" cy="107950"/>
            </a:xfrm>
            <a:custGeom>
              <a:avLst/>
              <a:gdLst>
                <a:gd name="T0" fmla="*/ 0 w 76"/>
                <a:gd name="T1" fmla="*/ 26 h 68"/>
                <a:gd name="T2" fmla="*/ 76 w 76"/>
                <a:gd name="T3" fmla="*/ 0 h 68"/>
                <a:gd name="T4" fmla="*/ 33 w 76"/>
                <a:gd name="T5" fmla="*/ 68 h 68"/>
                <a:gd name="T6" fmla="*/ 0 w 76"/>
                <a:gd name="T7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8">
                  <a:moveTo>
                    <a:pt x="0" y="26"/>
                  </a:moveTo>
                  <a:lnTo>
                    <a:pt x="76" y="0"/>
                  </a:lnTo>
                  <a:lnTo>
                    <a:pt x="33" y="6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3E5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8" name="Freeform 36">
              <a:extLst>
                <a:ext uri="{FF2B5EF4-FFF2-40B4-BE49-F238E27FC236}">
                  <a16:creationId xmlns:a16="http://schemas.microsoft.com/office/drawing/2014/main" id="{C76E5261-51FF-4CCF-9401-2B4BE4A0B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92263" y="3173412"/>
              <a:ext cx="277813" cy="136525"/>
            </a:xfrm>
            <a:custGeom>
              <a:avLst/>
              <a:gdLst>
                <a:gd name="T0" fmla="*/ 0 w 175"/>
                <a:gd name="T1" fmla="*/ 0 h 86"/>
                <a:gd name="T2" fmla="*/ 69 w 175"/>
                <a:gd name="T3" fmla="*/ 0 h 86"/>
                <a:gd name="T4" fmla="*/ 175 w 175"/>
                <a:gd name="T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5" h="86">
                  <a:moveTo>
                    <a:pt x="0" y="0"/>
                  </a:moveTo>
                  <a:lnTo>
                    <a:pt x="69" y="0"/>
                  </a:lnTo>
                  <a:lnTo>
                    <a:pt x="175" y="86"/>
                  </a:lnTo>
                </a:path>
              </a:pathLst>
            </a:custGeom>
            <a:noFill/>
            <a:ln w="19050" cap="rnd">
              <a:solidFill>
                <a:srgbClr val="3E5F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79" name="Freeform 37">
              <a:extLst>
                <a:ext uri="{FF2B5EF4-FFF2-40B4-BE49-F238E27FC236}">
                  <a16:creationId xmlns:a16="http://schemas.microsoft.com/office/drawing/2014/main" id="{A72F351C-664E-4F1F-BE98-F3176E068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8001" y="3222625"/>
              <a:ext cx="120650" cy="107950"/>
            </a:xfrm>
            <a:custGeom>
              <a:avLst/>
              <a:gdLst>
                <a:gd name="T0" fmla="*/ 0 w 76"/>
                <a:gd name="T1" fmla="*/ 43 h 68"/>
                <a:gd name="T2" fmla="*/ 76 w 76"/>
                <a:gd name="T3" fmla="*/ 68 h 68"/>
                <a:gd name="T4" fmla="*/ 33 w 76"/>
                <a:gd name="T5" fmla="*/ 0 h 68"/>
                <a:gd name="T6" fmla="*/ 0 w 76"/>
                <a:gd name="T7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8">
                  <a:moveTo>
                    <a:pt x="0" y="43"/>
                  </a:moveTo>
                  <a:lnTo>
                    <a:pt x="76" y="68"/>
                  </a:lnTo>
                  <a:lnTo>
                    <a:pt x="33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3E5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0" name="Freeform 38">
              <a:extLst>
                <a:ext uri="{FF2B5EF4-FFF2-40B4-BE49-F238E27FC236}">
                  <a16:creationId xmlns:a16="http://schemas.microsoft.com/office/drawing/2014/main" id="{85DFAEBB-55F3-42F3-ACBA-37A7DBBE6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1" y="3114675"/>
              <a:ext cx="115888" cy="117475"/>
            </a:xfrm>
            <a:custGeom>
              <a:avLst/>
              <a:gdLst>
                <a:gd name="T0" fmla="*/ 208 w 226"/>
                <a:gd name="T1" fmla="*/ 226 h 226"/>
                <a:gd name="T2" fmla="*/ 20 w 226"/>
                <a:gd name="T3" fmla="*/ 226 h 226"/>
                <a:gd name="T4" fmla="*/ 0 w 226"/>
                <a:gd name="T5" fmla="*/ 207 h 226"/>
                <a:gd name="T6" fmla="*/ 0 w 226"/>
                <a:gd name="T7" fmla="*/ 20 h 226"/>
                <a:gd name="T8" fmla="*/ 20 w 226"/>
                <a:gd name="T9" fmla="*/ 0 h 226"/>
                <a:gd name="T10" fmla="*/ 208 w 226"/>
                <a:gd name="T11" fmla="*/ 0 h 226"/>
                <a:gd name="T12" fmla="*/ 226 w 226"/>
                <a:gd name="T13" fmla="*/ 20 h 226"/>
                <a:gd name="T14" fmla="*/ 226 w 226"/>
                <a:gd name="T15" fmla="*/ 207 h 226"/>
                <a:gd name="T16" fmla="*/ 208 w 226"/>
                <a:gd name="T17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226">
                  <a:moveTo>
                    <a:pt x="208" y="226"/>
                  </a:moveTo>
                  <a:lnTo>
                    <a:pt x="20" y="226"/>
                  </a:lnTo>
                  <a:cubicBezTo>
                    <a:pt x="9" y="226"/>
                    <a:pt x="0" y="219"/>
                    <a:pt x="0" y="207"/>
                  </a:cubicBezTo>
                  <a:lnTo>
                    <a:pt x="0" y="20"/>
                  </a:lnTo>
                  <a:cubicBezTo>
                    <a:pt x="0" y="8"/>
                    <a:pt x="9" y="0"/>
                    <a:pt x="20" y="0"/>
                  </a:cubicBezTo>
                  <a:lnTo>
                    <a:pt x="208" y="0"/>
                  </a:lnTo>
                  <a:cubicBezTo>
                    <a:pt x="219" y="0"/>
                    <a:pt x="226" y="8"/>
                    <a:pt x="226" y="20"/>
                  </a:cubicBezTo>
                  <a:lnTo>
                    <a:pt x="226" y="207"/>
                  </a:lnTo>
                  <a:cubicBezTo>
                    <a:pt x="226" y="217"/>
                    <a:pt x="219" y="226"/>
                    <a:pt x="208" y="226"/>
                  </a:cubicBezTo>
                  <a:close/>
                </a:path>
              </a:pathLst>
            </a:custGeom>
            <a:solidFill>
              <a:srgbClr val="3E5F9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1" name="Rectangle 39">
              <a:extLst>
                <a:ext uri="{FF2B5EF4-FFF2-40B4-BE49-F238E27FC236}">
                  <a16:creationId xmlns:a16="http://schemas.microsoft.com/office/drawing/2014/main" id="{0435CB06-CBB5-4A34-931D-C86FCDB82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151" y="3143250"/>
              <a:ext cx="125413" cy="39687"/>
            </a:xfrm>
            <a:prstGeom prst="rect">
              <a:avLst/>
            </a:prstGeom>
            <a:solidFill>
              <a:srgbClr val="DAE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2" name="Freeform 40">
              <a:extLst>
                <a:ext uri="{FF2B5EF4-FFF2-40B4-BE49-F238E27FC236}">
                  <a16:creationId xmlns:a16="http://schemas.microsoft.com/office/drawing/2014/main" id="{2AD05E36-60CE-4711-85E0-61F1DFC08E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426" y="3027362"/>
              <a:ext cx="236538" cy="134937"/>
            </a:xfrm>
            <a:custGeom>
              <a:avLst/>
              <a:gdLst>
                <a:gd name="T0" fmla="*/ 0 w 149"/>
                <a:gd name="T1" fmla="*/ 85 h 85"/>
                <a:gd name="T2" fmla="*/ 44 w 149"/>
                <a:gd name="T3" fmla="*/ 85 h 85"/>
                <a:gd name="T4" fmla="*/ 149 w 149"/>
                <a:gd name="T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" h="85">
                  <a:moveTo>
                    <a:pt x="0" y="85"/>
                  </a:moveTo>
                  <a:lnTo>
                    <a:pt x="44" y="85"/>
                  </a:lnTo>
                  <a:lnTo>
                    <a:pt x="149" y="0"/>
                  </a:lnTo>
                </a:path>
              </a:pathLst>
            </a:custGeom>
            <a:noFill/>
            <a:ln w="19050" cap="rnd">
              <a:solidFill>
                <a:srgbClr val="DAE3F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3" name="Freeform 41">
              <a:extLst>
                <a:ext uri="{FF2B5EF4-FFF2-40B4-BE49-F238E27FC236}">
                  <a16:creationId xmlns:a16="http://schemas.microsoft.com/office/drawing/2014/main" id="{E591BDFA-83BA-4A31-BCC2-904CCC2BE1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476" y="3005137"/>
              <a:ext cx="120650" cy="107950"/>
            </a:xfrm>
            <a:custGeom>
              <a:avLst/>
              <a:gdLst>
                <a:gd name="T0" fmla="*/ 0 w 76"/>
                <a:gd name="T1" fmla="*/ 25 h 68"/>
                <a:gd name="T2" fmla="*/ 76 w 76"/>
                <a:gd name="T3" fmla="*/ 0 h 68"/>
                <a:gd name="T4" fmla="*/ 33 w 76"/>
                <a:gd name="T5" fmla="*/ 68 h 68"/>
                <a:gd name="T6" fmla="*/ 0 w 76"/>
                <a:gd name="T7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8">
                  <a:moveTo>
                    <a:pt x="0" y="25"/>
                  </a:moveTo>
                  <a:lnTo>
                    <a:pt x="76" y="0"/>
                  </a:lnTo>
                  <a:lnTo>
                    <a:pt x="33" y="68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AE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4" name="Freeform 42">
              <a:extLst>
                <a:ext uri="{FF2B5EF4-FFF2-40B4-BE49-F238E27FC236}">
                  <a16:creationId xmlns:a16="http://schemas.microsoft.com/office/drawing/2014/main" id="{A7926821-194A-4A1C-9F43-5DAB5CE29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313" y="3162300"/>
              <a:ext cx="249238" cy="138112"/>
            </a:xfrm>
            <a:custGeom>
              <a:avLst/>
              <a:gdLst>
                <a:gd name="T0" fmla="*/ 0 w 157"/>
                <a:gd name="T1" fmla="*/ 0 h 87"/>
                <a:gd name="T2" fmla="*/ 51 w 157"/>
                <a:gd name="T3" fmla="*/ 0 h 87"/>
                <a:gd name="T4" fmla="*/ 157 w 157"/>
                <a:gd name="T5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7" h="87">
                  <a:moveTo>
                    <a:pt x="0" y="0"/>
                  </a:moveTo>
                  <a:lnTo>
                    <a:pt x="51" y="0"/>
                  </a:lnTo>
                  <a:lnTo>
                    <a:pt x="157" y="87"/>
                  </a:lnTo>
                </a:path>
              </a:pathLst>
            </a:custGeom>
            <a:noFill/>
            <a:ln w="19050" cap="rnd">
              <a:solidFill>
                <a:srgbClr val="DAE3F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5" name="Freeform 43">
              <a:extLst>
                <a:ext uri="{FF2B5EF4-FFF2-40B4-BE49-F238E27FC236}">
                  <a16:creationId xmlns:a16="http://schemas.microsoft.com/office/drawing/2014/main" id="{5395131B-91A3-41C6-8E75-94C4F98AD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8476" y="3213100"/>
              <a:ext cx="120650" cy="107950"/>
            </a:xfrm>
            <a:custGeom>
              <a:avLst/>
              <a:gdLst>
                <a:gd name="T0" fmla="*/ 0 w 76"/>
                <a:gd name="T1" fmla="*/ 43 h 68"/>
                <a:gd name="T2" fmla="*/ 76 w 76"/>
                <a:gd name="T3" fmla="*/ 68 h 68"/>
                <a:gd name="T4" fmla="*/ 33 w 76"/>
                <a:gd name="T5" fmla="*/ 0 h 68"/>
                <a:gd name="T6" fmla="*/ 0 w 76"/>
                <a:gd name="T7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8">
                  <a:moveTo>
                    <a:pt x="0" y="43"/>
                  </a:moveTo>
                  <a:lnTo>
                    <a:pt x="76" y="68"/>
                  </a:lnTo>
                  <a:lnTo>
                    <a:pt x="33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DAE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86" name="Freeform 44">
              <a:extLst>
                <a:ext uri="{FF2B5EF4-FFF2-40B4-BE49-F238E27FC236}">
                  <a16:creationId xmlns:a16="http://schemas.microsoft.com/office/drawing/2014/main" id="{EFD41D18-98B2-496E-84DB-666EB9370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826" y="3105150"/>
              <a:ext cx="117475" cy="117475"/>
            </a:xfrm>
            <a:custGeom>
              <a:avLst/>
              <a:gdLst>
                <a:gd name="T0" fmla="*/ 208 w 227"/>
                <a:gd name="T1" fmla="*/ 226 h 226"/>
                <a:gd name="T2" fmla="*/ 19 w 227"/>
                <a:gd name="T3" fmla="*/ 226 h 226"/>
                <a:gd name="T4" fmla="*/ 0 w 227"/>
                <a:gd name="T5" fmla="*/ 207 h 226"/>
                <a:gd name="T6" fmla="*/ 0 w 227"/>
                <a:gd name="T7" fmla="*/ 19 h 226"/>
                <a:gd name="T8" fmla="*/ 19 w 227"/>
                <a:gd name="T9" fmla="*/ 0 h 226"/>
                <a:gd name="T10" fmla="*/ 208 w 227"/>
                <a:gd name="T11" fmla="*/ 0 h 226"/>
                <a:gd name="T12" fmla="*/ 227 w 227"/>
                <a:gd name="T13" fmla="*/ 19 h 226"/>
                <a:gd name="T14" fmla="*/ 227 w 227"/>
                <a:gd name="T15" fmla="*/ 207 h 226"/>
                <a:gd name="T16" fmla="*/ 208 w 227"/>
                <a:gd name="T17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226">
                  <a:moveTo>
                    <a:pt x="208" y="226"/>
                  </a:moveTo>
                  <a:lnTo>
                    <a:pt x="19" y="226"/>
                  </a:lnTo>
                  <a:cubicBezTo>
                    <a:pt x="8" y="226"/>
                    <a:pt x="0" y="219"/>
                    <a:pt x="0" y="207"/>
                  </a:cubicBezTo>
                  <a:lnTo>
                    <a:pt x="0" y="19"/>
                  </a:lnTo>
                  <a:cubicBezTo>
                    <a:pt x="0" y="7"/>
                    <a:pt x="8" y="0"/>
                    <a:pt x="19" y="0"/>
                  </a:cubicBezTo>
                  <a:lnTo>
                    <a:pt x="208" y="0"/>
                  </a:lnTo>
                  <a:cubicBezTo>
                    <a:pt x="219" y="0"/>
                    <a:pt x="227" y="7"/>
                    <a:pt x="227" y="19"/>
                  </a:cubicBezTo>
                  <a:lnTo>
                    <a:pt x="227" y="207"/>
                  </a:lnTo>
                  <a:cubicBezTo>
                    <a:pt x="227" y="216"/>
                    <a:pt x="219" y="226"/>
                    <a:pt x="208" y="226"/>
                  </a:cubicBezTo>
                  <a:close/>
                </a:path>
              </a:pathLst>
            </a:custGeom>
            <a:solidFill>
              <a:srgbClr val="DAE3F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3" name="Rectangle 46">
              <a:extLst>
                <a:ext uri="{FF2B5EF4-FFF2-40B4-BE49-F238E27FC236}">
                  <a16:creationId xmlns:a16="http://schemas.microsoft.com/office/drawing/2014/main" id="{715B2E96-6093-4AF2-82B7-3232B7F28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813" y="3330575"/>
              <a:ext cx="66675" cy="68262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4" name="Rectangle 47">
              <a:extLst>
                <a:ext uri="{FF2B5EF4-FFF2-40B4-BE49-F238E27FC236}">
                  <a16:creationId xmlns:a16="http://schemas.microsoft.com/office/drawing/2014/main" id="{BD69A7D0-788B-4E15-924D-C71B1B9B9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813" y="3330575"/>
              <a:ext cx="66675" cy="68262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5" name="Rectangle 48">
              <a:extLst>
                <a:ext uri="{FF2B5EF4-FFF2-40B4-BE49-F238E27FC236}">
                  <a16:creationId xmlns:a16="http://schemas.microsoft.com/office/drawing/2014/main" id="{924AA9DF-7404-4FA6-901C-22A6E6457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9388" y="3359150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36" name="Rectangle 49">
              <a:extLst>
                <a:ext uri="{FF2B5EF4-FFF2-40B4-BE49-F238E27FC236}">
                  <a16:creationId xmlns:a16="http://schemas.microsoft.com/office/drawing/2014/main" id="{88BF5E1F-A2AC-45B2-BE15-3405DC8F0D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013" y="3436938"/>
              <a:ext cx="540747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Diversion</a:t>
              </a:r>
              <a:endParaRPr lang="en-US" altLang="en-US" sz="1350"/>
            </a:p>
          </p:txBody>
        </p:sp>
        <p:grpSp>
          <p:nvGrpSpPr>
            <p:cNvPr id="37" name="Group 56">
              <a:extLst>
                <a:ext uri="{FF2B5EF4-FFF2-40B4-BE49-F238E27FC236}">
                  <a16:creationId xmlns:a16="http://schemas.microsoft.com/office/drawing/2014/main" id="{F802363D-FA07-496E-998B-24792906A4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06538" y="4233863"/>
              <a:ext cx="501650" cy="503237"/>
              <a:chOff x="949" y="2667"/>
              <a:chExt cx="316" cy="317"/>
            </a:xfrm>
          </p:grpSpPr>
          <p:sp>
            <p:nvSpPr>
              <p:cNvPr id="167" name="Freeform 50">
                <a:extLst>
                  <a:ext uri="{FF2B5EF4-FFF2-40B4-BE49-F238E27FC236}">
                    <a16:creationId xmlns:a16="http://schemas.microsoft.com/office/drawing/2014/main" id="{63963131-B73F-4CE3-8034-4DF83725AB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" y="2674"/>
                <a:ext cx="303" cy="304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DAE3F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68" name="Freeform 51">
                <a:extLst>
                  <a:ext uri="{FF2B5EF4-FFF2-40B4-BE49-F238E27FC236}">
                    <a16:creationId xmlns:a16="http://schemas.microsoft.com/office/drawing/2014/main" id="{ADD3DB62-619F-4F6F-9402-818F56D466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9" y="2667"/>
                <a:ext cx="316" cy="317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91ABD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69" name="Freeform 52">
                <a:extLst>
                  <a:ext uri="{FF2B5EF4-FFF2-40B4-BE49-F238E27FC236}">
                    <a16:creationId xmlns:a16="http://schemas.microsoft.com/office/drawing/2014/main" id="{C953B8C9-8A1C-481C-B65F-E98C7AE30C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8" y="2726"/>
                <a:ext cx="145" cy="212"/>
              </a:xfrm>
              <a:custGeom>
                <a:avLst/>
                <a:gdLst>
                  <a:gd name="T0" fmla="*/ 19 w 443"/>
                  <a:gd name="T1" fmla="*/ 628 h 646"/>
                  <a:gd name="T2" fmla="*/ 0 w 443"/>
                  <a:gd name="T3" fmla="*/ 588 h 646"/>
                  <a:gd name="T4" fmla="*/ 12 w 443"/>
                  <a:gd name="T5" fmla="*/ 562 h 646"/>
                  <a:gd name="T6" fmla="*/ 37 w 443"/>
                  <a:gd name="T7" fmla="*/ 551 h 646"/>
                  <a:gd name="T8" fmla="*/ 62 w 443"/>
                  <a:gd name="T9" fmla="*/ 562 h 646"/>
                  <a:gd name="T10" fmla="*/ 73 w 443"/>
                  <a:gd name="T11" fmla="*/ 586 h 646"/>
                  <a:gd name="T12" fmla="*/ 67 w 443"/>
                  <a:gd name="T13" fmla="*/ 604 h 646"/>
                  <a:gd name="T14" fmla="*/ 62 w 443"/>
                  <a:gd name="T15" fmla="*/ 615 h 646"/>
                  <a:gd name="T16" fmla="*/ 66 w 443"/>
                  <a:gd name="T17" fmla="*/ 621 h 646"/>
                  <a:gd name="T18" fmla="*/ 76 w 443"/>
                  <a:gd name="T19" fmla="*/ 623 h 646"/>
                  <a:gd name="T20" fmla="*/ 117 w 443"/>
                  <a:gd name="T21" fmla="*/ 581 h 646"/>
                  <a:gd name="T22" fmla="*/ 175 w 443"/>
                  <a:gd name="T23" fmla="*/ 331 h 646"/>
                  <a:gd name="T24" fmla="*/ 204 w 443"/>
                  <a:gd name="T25" fmla="*/ 208 h 646"/>
                  <a:gd name="T26" fmla="*/ 152 w 443"/>
                  <a:gd name="T27" fmla="*/ 208 h 646"/>
                  <a:gd name="T28" fmla="*/ 158 w 443"/>
                  <a:gd name="T29" fmla="*/ 179 h 646"/>
                  <a:gd name="T30" fmla="*/ 210 w 443"/>
                  <a:gd name="T31" fmla="*/ 179 h 646"/>
                  <a:gd name="T32" fmla="*/ 236 w 443"/>
                  <a:gd name="T33" fmla="*/ 106 h 646"/>
                  <a:gd name="T34" fmla="*/ 288 w 443"/>
                  <a:gd name="T35" fmla="*/ 34 h 646"/>
                  <a:gd name="T36" fmla="*/ 368 w 443"/>
                  <a:gd name="T37" fmla="*/ 0 h 646"/>
                  <a:gd name="T38" fmla="*/ 421 w 443"/>
                  <a:gd name="T39" fmla="*/ 16 h 646"/>
                  <a:gd name="T40" fmla="*/ 443 w 443"/>
                  <a:gd name="T41" fmla="*/ 58 h 646"/>
                  <a:gd name="T42" fmla="*/ 433 w 443"/>
                  <a:gd name="T43" fmla="*/ 86 h 646"/>
                  <a:gd name="T44" fmla="*/ 408 w 443"/>
                  <a:gd name="T45" fmla="*/ 95 h 646"/>
                  <a:gd name="T46" fmla="*/ 382 w 443"/>
                  <a:gd name="T47" fmla="*/ 86 h 646"/>
                  <a:gd name="T48" fmla="*/ 373 w 443"/>
                  <a:gd name="T49" fmla="*/ 63 h 646"/>
                  <a:gd name="T50" fmla="*/ 379 w 443"/>
                  <a:gd name="T51" fmla="*/ 42 h 646"/>
                  <a:gd name="T52" fmla="*/ 384 w 443"/>
                  <a:gd name="T53" fmla="*/ 31 h 646"/>
                  <a:gd name="T54" fmla="*/ 382 w 443"/>
                  <a:gd name="T55" fmla="*/ 25 h 646"/>
                  <a:gd name="T56" fmla="*/ 373 w 443"/>
                  <a:gd name="T57" fmla="*/ 22 h 646"/>
                  <a:gd name="T58" fmla="*/ 338 w 443"/>
                  <a:gd name="T59" fmla="*/ 48 h 646"/>
                  <a:gd name="T60" fmla="*/ 309 w 443"/>
                  <a:gd name="T61" fmla="*/ 128 h 646"/>
                  <a:gd name="T62" fmla="*/ 291 w 443"/>
                  <a:gd name="T63" fmla="*/ 179 h 646"/>
                  <a:gd name="T64" fmla="*/ 357 w 443"/>
                  <a:gd name="T65" fmla="*/ 179 h 646"/>
                  <a:gd name="T66" fmla="*/ 351 w 443"/>
                  <a:gd name="T67" fmla="*/ 208 h 646"/>
                  <a:gd name="T68" fmla="*/ 287 w 443"/>
                  <a:gd name="T69" fmla="*/ 208 h 646"/>
                  <a:gd name="T70" fmla="*/ 204 w 443"/>
                  <a:gd name="T71" fmla="*/ 536 h 646"/>
                  <a:gd name="T72" fmla="*/ 73 w 443"/>
                  <a:gd name="T73" fmla="*/ 646 h 646"/>
                  <a:gd name="T74" fmla="*/ 19 w 443"/>
                  <a:gd name="T75" fmla="*/ 628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3" h="646">
                    <a:moveTo>
                      <a:pt x="19" y="628"/>
                    </a:moveTo>
                    <a:cubicBezTo>
                      <a:pt x="6" y="617"/>
                      <a:pt x="0" y="604"/>
                      <a:pt x="0" y="588"/>
                    </a:cubicBezTo>
                    <a:cubicBezTo>
                      <a:pt x="0" y="576"/>
                      <a:pt x="3" y="567"/>
                      <a:pt x="12" y="562"/>
                    </a:cubicBezTo>
                    <a:cubicBezTo>
                      <a:pt x="19" y="553"/>
                      <a:pt x="27" y="551"/>
                      <a:pt x="37" y="551"/>
                    </a:cubicBezTo>
                    <a:cubicBezTo>
                      <a:pt x="47" y="551"/>
                      <a:pt x="54" y="556"/>
                      <a:pt x="62" y="562"/>
                    </a:cubicBezTo>
                    <a:cubicBezTo>
                      <a:pt x="70" y="567"/>
                      <a:pt x="73" y="576"/>
                      <a:pt x="73" y="586"/>
                    </a:cubicBezTo>
                    <a:cubicBezTo>
                      <a:pt x="73" y="592"/>
                      <a:pt x="72" y="598"/>
                      <a:pt x="67" y="604"/>
                    </a:cubicBezTo>
                    <a:cubicBezTo>
                      <a:pt x="64" y="610"/>
                      <a:pt x="62" y="614"/>
                      <a:pt x="62" y="615"/>
                    </a:cubicBezTo>
                    <a:cubicBezTo>
                      <a:pt x="62" y="617"/>
                      <a:pt x="64" y="620"/>
                      <a:pt x="66" y="621"/>
                    </a:cubicBezTo>
                    <a:cubicBezTo>
                      <a:pt x="67" y="623"/>
                      <a:pt x="72" y="623"/>
                      <a:pt x="76" y="623"/>
                    </a:cubicBezTo>
                    <a:cubicBezTo>
                      <a:pt x="94" y="623"/>
                      <a:pt x="107" y="610"/>
                      <a:pt x="117" y="581"/>
                    </a:cubicBezTo>
                    <a:cubicBezTo>
                      <a:pt x="126" y="551"/>
                      <a:pt x="146" y="470"/>
                      <a:pt x="175" y="331"/>
                    </a:cubicBezTo>
                    <a:lnTo>
                      <a:pt x="204" y="208"/>
                    </a:lnTo>
                    <a:lnTo>
                      <a:pt x="152" y="208"/>
                    </a:lnTo>
                    <a:lnTo>
                      <a:pt x="158" y="179"/>
                    </a:lnTo>
                    <a:lnTo>
                      <a:pt x="210" y="179"/>
                    </a:lnTo>
                    <a:cubicBezTo>
                      <a:pt x="213" y="161"/>
                      <a:pt x="223" y="135"/>
                      <a:pt x="236" y="106"/>
                    </a:cubicBezTo>
                    <a:cubicBezTo>
                      <a:pt x="251" y="76"/>
                      <a:pt x="268" y="52"/>
                      <a:pt x="288" y="34"/>
                    </a:cubicBezTo>
                    <a:cubicBezTo>
                      <a:pt x="315" y="12"/>
                      <a:pt x="341" y="0"/>
                      <a:pt x="368" y="0"/>
                    </a:cubicBezTo>
                    <a:cubicBezTo>
                      <a:pt x="390" y="0"/>
                      <a:pt x="408" y="6"/>
                      <a:pt x="421" y="16"/>
                    </a:cubicBezTo>
                    <a:cubicBezTo>
                      <a:pt x="434" y="25"/>
                      <a:pt x="443" y="41"/>
                      <a:pt x="443" y="58"/>
                    </a:cubicBezTo>
                    <a:cubicBezTo>
                      <a:pt x="443" y="70"/>
                      <a:pt x="438" y="80"/>
                      <a:pt x="433" y="86"/>
                    </a:cubicBezTo>
                    <a:cubicBezTo>
                      <a:pt x="425" y="93"/>
                      <a:pt x="417" y="95"/>
                      <a:pt x="408" y="95"/>
                    </a:cubicBezTo>
                    <a:cubicBezTo>
                      <a:pt x="398" y="95"/>
                      <a:pt x="390" y="92"/>
                      <a:pt x="382" y="86"/>
                    </a:cubicBezTo>
                    <a:cubicBezTo>
                      <a:pt x="374" y="80"/>
                      <a:pt x="373" y="70"/>
                      <a:pt x="373" y="63"/>
                    </a:cubicBezTo>
                    <a:cubicBezTo>
                      <a:pt x="373" y="57"/>
                      <a:pt x="374" y="48"/>
                      <a:pt x="379" y="42"/>
                    </a:cubicBezTo>
                    <a:cubicBezTo>
                      <a:pt x="382" y="37"/>
                      <a:pt x="384" y="34"/>
                      <a:pt x="384" y="31"/>
                    </a:cubicBezTo>
                    <a:cubicBezTo>
                      <a:pt x="384" y="29"/>
                      <a:pt x="384" y="28"/>
                      <a:pt x="382" y="25"/>
                    </a:cubicBezTo>
                    <a:cubicBezTo>
                      <a:pt x="380" y="23"/>
                      <a:pt x="376" y="22"/>
                      <a:pt x="373" y="22"/>
                    </a:cubicBezTo>
                    <a:cubicBezTo>
                      <a:pt x="358" y="22"/>
                      <a:pt x="347" y="31"/>
                      <a:pt x="338" y="48"/>
                    </a:cubicBezTo>
                    <a:cubicBezTo>
                      <a:pt x="328" y="66"/>
                      <a:pt x="316" y="93"/>
                      <a:pt x="309" y="128"/>
                    </a:cubicBezTo>
                    <a:lnTo>
                      <a:pt x="291" y="179"/>
                    </a:lnTo>
                    <a:lnTo>
                      <a:pt x="357" y="179"/>
                    </a:lnTo>
                    <a:lnTo>
                      <a:pt x="351" y="208"/>
                    </a:lnTo>
                    <a:lnTo>
                      <a:pt x="287" y="208"/>
                    </a:lnTo>
                    <a:cubicBezTo>
                      <a:pt x="252" y="373"/>
                      <a:pt x="224" y="483"/>
                      <a:pt x="204" y="536"/>
                    </a:cubicBezTo>
                    <a:cubicBezTo>
                      <a:pt x="172" y="610"/>
                      <a:pt x="128" y="646"/>
                      <a:pt x="73" y="646"/>
                    </a:cubicBezTo>
                    <a:cubicBezTo>
                      <a:pt x="48" y="646"/>
                      <a:pt x="31" y="640"/>
                      <a:pt x="19" y="628"/>
                    </a:cubicBez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70" name="Freeform 53">
                <a:extLst>
                  <a:ext uri="{FF2B5EF4-FFF2-40B4-BE49-F238E27FC236}">
                    <a16:creationId xmlns:a16="http://schemas.microsoft.com/office/drawing/2014/main" id="{F0893B98-9E4A-41DD-96E4-45C8B04DC0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7" y="2833"/>
                <a:ext cx="88" cy="83"/>
              </a:xfrm>
              <a:custGeom>
                <a:avLst/>
                <a:gdLst>
                  <a:gd name="T0" fmla="*/ 157 w 271"/>
                  <a:gd name="T1" fmla="*/ 79 h 254"/>
                  <a:gd name="T2" fmla="*/ 204 w 271"/>
                  <a:gd name="T3" fmla="*/ 23 h 254"/>
                  <a:gd name="T4" fmla="*/ 239 w 271"/>
                  <a:gd name="T5" fmla="*/ 8 h 254"/>
                  <a:gd name="T6" fmla="*/ 266 w 271"/>
                  <a:gd name="T7" fmla="*/ 21 h 254"/>
                  <a:gd name="T8" fmla="*/ 271 w 271"/>
                  <a:gd name="T9" fmla="*/ 39 h 254"/>
                  <a:gd name="T10" fmla="*/ 262 w 271"/>
                  <a:gd name="T11" fmla="*/ 58 h 254"/>
                  <a:gd name="T12" fmla="*/ 242 w 271"/>
                  <a:gd name="T13" fmla="*/ 66 h 254"/>
                  <a:gd name="T14" fmla="*/ 224 w 271"/>
                  <a:gd name="T15" fmla="*/ 61 h 254"/>
                  <a:gd name="T16" fmla="*/ 210 w 271"/>
                  <a:gd name="T17" fmla="*/ 55 h 254"/>
                  <a:gd name="T18" fmla="*/ 192 w 271"/>
                  <a:gd name="T19" fmla="*/ 63 h 254"/>
                  <a:gd name="T20" fmla="*/ 163 w 271"/>
                  <a:gd name="T21" fmla="*/ 104 h 254"/>
                  <a:gd name="T22" fmla="*/ 169 w 271"/>
                  <a:gd name="T23" fmla="*/ 130 h 254"/>
                  <a:gd name="T24" fmla="*/ 175 w 271"/>
                  <a:gd name="T25" fmla="*/ 162 h 254"/>
                  <a:gd name="T26" fmla="*/ 180 w 271"/>
                  <a:gd name="T27" fmla="*/ 185 h 254"/>
                  <a:gd name="T28" fmla="*/ 189 w 271"/>
                  <a:gd name="T29" fmla="*/ 207 h 254"/>
                  <a:gd name="T30" fmla="*/ 201 w 271"/>
                  <a:gd name="T31" fmla="*/ 213 h 254"/>
                  <a:gd name="T32" fmla="*/ 218 w 271"/>
                  <a:gd name="T33" fmla="*/ 203 h 254"/>
                  <a:gd name="T34" fmla="*/ 236 w 271"/>
                  <a:gd name="T35" fmla="*/ 182 h 254"/>
                  <a:gd name="T36" fmla="*/ 247 w 271"/>
                  <a:gd name="T37" fmla="*/ 190 h 254"/>
                  <a:gd name="T38" fmla="*/ 212 w 271"/>
                  <a:gd name="T39" fmla="*/ 232 h 254"/>
                  <a:gd name="T40" fmla="*/ 169 w 271"/>
                  <a:gd name="T41" fmla="*/ 254 h 254"/>
                  <a:gd name="T42" fmla="*/ 140 w 271"/>
                  <a:gd name="T43" fmla="*/ 240 h 254"/>
                  <a:gd name="T44" fmla="*/ 128 w 271"/>
                  <a:gd name="T45" fmla="*/ 219 h 254"/>
                  <a:gd name="T46" fmla="*/ 121 w 271"/>
                  <a:gd name="T47" fmla="*/ 194 h 254"/>
                  <a:gd name="T48" fmla="*/ 115 w 271"/>
                  <a:gd name="T49" fmla="*/ 172 h 254"/>
                  <a:gd name="T50" fmla="*/ 111 w 271"/>
                  <a:gd name="T51" fmla="*/ 178 h 254"/>
                  <a:gd name="T52" fmla="*/ 74 w 271"/>
                  <a:gd name="T53" fmla="*/ 235 h 254"/>
                  <a:gd name="T54" fmla="*/ 33 w 271"/>
                  <a:gd name="T55" fmla="*/ 254 h 254"/>
                  <a:gd name="T56" fmla="*/ 10 w 271"/>
                  <a:gd name="T57" fmla="*/ 243 h 254"/>
                  <a:gd name="T58" fmla="*/ 0 w 271"/>
                  <a:gd name="T59" fmla="*/ 220 h 254"/>
                  <a:gd name="T60" fmla="*/ 9 w 271"/>
                  <a:gd name="T61" fmla="*/ 201 h 254"/>
                  <a:gd name="T62" fmla="*/ 28 w 271"/>
                  <a:gd name="T63" fmla="*/ 191 h 254"/>
                  <a:gd name="T64" fmla="*/ 47 w 271"/>
                  <a:gd name="T65" fmla="*/ 197 h 254"/>
                  <a:gd name="T66" fmla="*/ 63 w 271"/>
                  <a:gd name="T67" fmla="*/ 203 h 254"/>
                  <a:gd name="T68" fmla="*/ 76 w 271"/>
                  <a:gd name="T69" fmla="*/ 195 h 254"/>
                  <a:gd name="T70" fmla="*/ 99 w 271"/>
                  <a:gd name="T71" fmla="*/ 161 h 254"/>
                  <a:gd name="T72" fmla="*/ 109 w 271"/>
                  <a:gd name="T73" fmla="*/ 143 h 254"/>
                  <a:gd name="T74" fmla="*/ 103 w 271"/>
                  <a:gd name="T75" fmla="*/ 116 h 254"/>
                  <a:gd name="T76" fmla="*/ 97 w 271"/>
                  <a:gd name="T77" fmla="*/ 84 h 254"/>
                  <a:gd name="T78" fmla="*/ 93 w 271"/>
                  <a:gd name="T79" fmla="*/ 62 h 254"/>
                  <a:gd name="T80" fmla="*/ 80 w 271"/>
                  <a:gd name="T81" fmla="*/ 32 h 254"/>
                  <a:gd name="T82" fmla="*/ 63 w 271"/>
                  <a:gd name="T83" fmla="*/ 27 h 254"/>
                  <a:gd name="T84" fmla="*/ 57 w 271"/>
                  <a:gd name="T85" fmla="*/ 27 h 254"/>
                  <a:gd name="T86" fmla="*/ 47 w 271"/>
                  <a:gd name="T87" fmla="*/ 27 h 254"/>
                  <a:gd name="T88" fmla="*/ 47 w 271"/>
                  <a:gd name="T89" fmla="*/ 14 h 254"/>
                  <a:gd name="T90" fmla="*/ 97 w 271"/>
                  <a:gd name="T91" fmla="*/ 5 h 254"/>
                  <a:gd name="T92" fmla="*/ 134 w 271"/>
                  <a:gd name="T93" fmla="*/ 0 h 254"/>
                  <a:gd name="T94" fmla="*/ 148 w 271"/>
                  <a:gd name="T95" fmla="*/ 26 h 254"/>
                  <a:gd name="T96" fmla="*/ 156 w 271"/>
                  <a:gd name="T97" fmla="*/ 56 h 254"/>
                  <a:gd name="T98" fmla="*/ 157 w 271"/>
                  <a:gd name="T99" fmla="*/ 79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71" h="254">
                    <a:moveTo>
                      <a:pt x="157" y="79"/>
                    </a:moveTo>
                    <a:cubicBezTo>
                      <a:pt x="178" y="52"/>
                      <a:pt x="192" y="34"/>
                      <a:pt x="204" y="23"/>
                    </a:cubicBezTo>
                    <a:cubicBezTo>
                      <a:pt x="215" y="14"/>
                      <a:pt x="227" y="8"/>
                      <a:pt x="239" y="8"/>
                    </a:cubicBezTo>
                    <a:cubicBezTo>
                      <a:pt x="253" y="8"/>
                      <a:pt x="262" y="11"/>
                      <a:pt x="266" y="21"/>
                    </a:cubicBezTo>
                    <a:cubicBezTo>
                      <a:pt x="268" y="26"/>
                      <a:pt x="271" y="32"/>
                      <a:pt x="271" y="39"/>
                    </a:cubicBezTo>
                    <a:cubicBezTo>
                      <a:pt x="271" y="46"/>
                      <a:pt x="268" y="52"/>
                      <a:pt x="262" y="58"/>
                    </a:cubicBezTo>
                    <a:cubicBezTo>
                      <a:pt x="256" y="63"/>
                      <a:pt x="250" y="66"/>
                      <a:pt x="242" y="66"/>
                    </a:cubicBezTo>
                    <a:cubicBezTo>
                      <a:pt x="236" y="66"/>
                      <a:pt x="231" y="63"/>
                      <a:pt x="224" y="61"/>
                    </a:cubicBezTo>
                    <a:cubicBezTo>
                      <a:pt x="218" y="56"/>
                      <a:pt x="212" y="55"/>
                      <a:pt x="210" y="55"/>
                    </a:cubicBezTo>
                    <a:cubicBezTo>
                      <a:pt x="204" y="55"/>
                      <a:pt x="198" y="58"/>
                      <a:pt x="192" y="63"/>
                    </a:cubicBezTo>
                    <a:cubicBezTo>
                      <a:pt x="186" y="69"/>
                      <a:pt x="178" y="84"/>
                      <a:pt x="163" y="104"/>
                    </a:cubicBezTo>
                    <a:lnTo>
                      <a:pt x="169" y="130"/>
                    </a:lnTo>
                    <a:cubicBezTo>
                      <a:pt x="172" y="143"/>
                      <a:pt x="173" y="153"/>
                      <a:pt x="175" y="162"/>
                    </a:cubicBezTo>
                    <a:lnTo>
                      <a:pt x="180" y="185"/>
                    </a:lnTo>
                    <a:cubicBezTo>
                      <a:pt x="183" y="195"/>
                      <a:pt x="186" y="203"/>
                      <a:pt x="189" y="207"/>
                    </a:cubicBezTo>
                    <a:cubicBezTo>
                      <a:pt x="191" y="211"/>
                      <a:pt x="195" y="213"/>
                      <a:pt x="201" y="213"/>
                    </a:cubicBezTo>
                    <a:cubicBezTo>
                      <a:pt x="204" y="213"/>
                      <a:pt x="210" y="209"/>
                      <a:pt x="218" y="203"/>
                    </a:cubicBezTo>
                    <a:cubicBezTo>
                      <a:pt x="221" y="200"/>
                      <a:pt x="227" y="194"/>
                      <a:pt x="236" y="182"/>
                    </a:cubicBezTo>
                    <a:lnTo>
                      <a:pt x="247" y="190"/>
                    </a:lnTo>
                    <a:cubicBezTo>
                      <a:pt x="237" y="206"/>
                      <a:pt x="226" y="219"/>
                      <a:pt x="212" y="232"/>
                    </a:cubicBezTo>
                    <a:cubicBezTo>
                      <a:pt x="198" y="246"/>
                      <a:pt x="183" y="254"/>
                      <a:pt x="169" y="254"/>
                    </a:cubicBezTo>
                    <a:cubicBezTo>
                      <a:pt x="157" y="254"/>
                      <a:pt x="148" y="249"/>
                      <a:pt x="140" y="240"/>
                    </a:cubicBezTo>
                    <a:cubicBezTo>
                      <a:pt x="137" y="235"/>
                      <a:pt x="132" y="229"/>
                      <a:pt x="128" y="219"/>
                    </a:cubicBezTo>
                    <a:cubicBezTo>
                      <a:pt x="127" y="214"/>
                      <a:pt x="125" y="206"/>
                      <a:pt x="121" y="194"/>
                    </a:cubicBezTo>
                    <a:cubicBezTo>
                      <a:pt x="116" y="182"/>
                      <a:pt x="115" y="174"/>
                      <a:pt x="115" y="172"/>
                    </a:cubicBezTo>
                    <a:lnTo>
                      <a:pt x="111" y="178"/>
                    </a:lnTo>
                    <a:cubicBezTo>
                      <a:pt x="93" y="207"/>
                      <a:pt x="81" y="226"/>
                      <a:pt x="74" y="235"/>
                    </a:cubicBezTo>
                    <a:cubicBezTo>
                      <a:pt x="63" y="248"/>
                      <a:pt x="49" y="254"/>
                      <a:pt x="33" y="254"/>
                    </a:cubicBezTo>
                    <a:cubicBezTo>
                      <a:pt x="23" y="254"/>
                      <a:pt x="16" y="249"/>
                      <a:pt x="10" y="243"/>
                    </a:cubicBezTo>
                    <a:cubicBezTo>
                      <a:pt x="4" y="238"/>
                      <a:pt x="0" y="230"/>
                      <a:pt x="0" y="220"/>
                    </a:cubicBezTo>
                    <a:cubicBezTo>
                      <a:pt x="0" y="213"/>
                      <a:pt x="3" y="207"/>
                      <a:pt x="9" y="201"/>
                    </a:cubicBezTo>
                    <a:cubicBezTo>
                      <a:pt x="15" y="195"/>
                      <a:pt x="20" y="191"/>
                      <a:pt x="28" y="191"/>
                    </a:cubicBezTo>
                    <a:cubicBezTo>
                      <a:pt x="33" y="191"/>
                      <a:pt x="39" y="194"/>
                      <a:pt x="47" y="197"/>
                    </a:cubicBezTo>
                    <a:cubicBezTo>
                      <a:pt x="55" y="201"/>
                      <a:pt x="61" y="203"/>
                      <a:pt x="63" y="203"/>
                    </a:cubicBezTo>
                    <a:cubicBezTo>
                      <a:pt x="68" y="203"/>
                      <a:pt x="73" y="201"/>
                      <a:pt x="76" y="195"/>
                    </a:cubicBezTo>
                    <a:cubicBezTo>
                      <a:pt x="80" y="191"/>
                      <a:pt x="87" y="180"/>
                      <a:pt x="99" y="161"/>
                    </a:cubicBezTo>
                    <a:lnTo>
                      <a:pt x="109" y="143"/>
                    </a:lnTo>
                    <a:cubicBezTo>
                      <a:pt x="108" y="136"/>
                      <a:pt x="105" y="127"/>
                      <a:pt x="103" y="116"/>
                    </a:cubicBezTo>
                    <a:cubicBezTo>
                      <a:pt x="102" y="107"/>
                      <a:pt x="99" y="95"/>
                      <a:pt x="97" y="84"/>
                    </a:cubicBezTo>
                    <a:lnTo>
                      <a:pt x="93" y="62"/>
                    </a:lnTo>
                    <a:cubicBezTo>
                      <a:pt x="92" y="46"/>
                      <a:pt x="86" y="37"/>
                      <a:pt x="80" y="32"/>
                    </a:cubicBezTo>
                    <a:cubicBezTo>
                      <a:pt x="76" y="27"/>
                      <a:pt x="70" y="27"/>
                      <a:pt x="63" y="27"/>
                    </a:cubicBezTo>
                    <a:lnTo>
                      <a:pt x="57" y="27"/>
                    </a:lnTo>
                    <a:lnTo>
                      <a:pt x="47" y="27"/>
                    </a:lnTo>
                    <a:lnTo>
                      <a:pt x="47" y="14"/>
                    </a:lnTo>
                    <a:cubicBezTo>
                      <a:pt x="63" y="11"/>
                      <a:pt x="80" y="10"/>
                      <a:pt x="97" y="5"/>
                    </a:cubicBezTo>
                    <a:cubicBezTo>
                      <a:pt x="115" y="4"/>
                      <a:pt x="128" y="0"/>
                      <a:pt x="134" y="0"/>
                    </a:cubicBezTo>
                    <a:cubicBezTo>
                      <a:pt x="140" y="8"/>
                      <a:pt x="144" y="16"/>
                      <a:pt x="148" y="26"/>
                    </a:cubicBezTo>
                    <a:cubicBezTo>
                      <a:pt x="151" y="34"/>
                      <a:pt x="154" y="45"/>
                      <a:pt x="156" y="56"/>
                    </a:cubicBezTo>
                    <a:lnTo>
                      <a:pt x="157" y="79"/>
                    </a:ln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71" name="Freeform 54">
                <a:extLst>
                  <a:ext uri="{FF2B5EF4-FFF2-40B4-BE49-F238E27FC236}">
                    <a16:creationId xmlns:a16="http://schemas.microsoft.com/office/drawing/2014/main" id="{1CCB22CA-57F8-4472-9377-044961BAE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2" y="2720"/>
                <a:ext cx="144" cy="211"/>
              </a:xfrm>
              <a:custGeom>
                <a:avLst/>
                <a:gdLst>
                  <a:gd name="T0" fmla="*/ 20 w 442"/>
                  <a:gd name="T1" fmla="*/ 629 h 646"/>
                  <a:gd name="T2" fmla="*/ 0 w 442"/>
                  <a:gd name="T3" fmla="*/ 588 h 646"/>
                  <a:gd name="T4" fmla="*/ 12 w 442"/>
                  <a:gd name="T5" fmla="*/ 560 h 646"/>
                  <a:gd name="T6" fmla="*/ 38 w 442"/>
                  <a:gd name="T7" fmla="*/ 552 h 646"/>
                  <a:gd name="T8" fmla="*/ 63 w 442"/>
                  <a:gd name="T9" fmla="*/ 560 h 646"/>
                  <a:gd name="T10" fmla="*/ 74 w 442"/>
                  <a:gd name="T11" fmla="*/ 586 h 646"/>
                  <a:gd name="T12" fmla="*/ 68 w 442"/>
                  <a:gd name="T13" fmla="*/ 604 h 646"/>
                  <a:gd name="T14" fmla="*/ 63 w 442"/>
                  <a:gd name="T15" fmla="*/ 615 h 646"/>
                  <a:gd name="T16" fmla="*/ 67 w 442"/>
                  <a:gd name="T17" fmla="*/ 621 h 646"/>
                  <a:gd name="T18" fmla="*/ 76 w 442"/>
                  <a:gd name="T19" fmla="*/ 623 h 646"/>
                  <a:gd name="T20" fmla="*/ 116 w 442"/>
                  <a:gd name="T21" fmla="*/ 581 h 646"/>
                  <a:gd name="T22" fmla="*/ 175 w 442"/>
                  <a:gd name="T23" fmla="*/ 331 h 646"/>
                  <a:gd name="T24" fmla="*/ 204 w 442"/>
                  <a:gd name="T25" fmla="*/ 206 h 646"/>
                  <a:gd name="T26" fmla="*/ 151 w 442"/>
                  <a:gd name="T27" fmla="*/ 206 h 646"/>
                  <a:gd name="T28" fmla="*/ 157 w 442"/>
                  <a:gd name="T29" fmla="*/ 177 h 646"/>
                  <a:gd name="T30" fmla="*/ 210 w 442"/>
                  <a:gd name="T31" fmla="*/ 177 h 646"/>
                  <a:gd name="T32" fmla="*/ 237 w 442"/>
                  <a:gd name="T33" fmla="*/ 106 h 646"/>
                  <a:gd name="T34" fmla="*/ 290 w 442"/>
                  <a:gd name="T35" fmla="*/ 32 h 646"/>
                  <a:gd name="T36" fmla="*/ 370 w 442"/>
                  <a:gd name="T37" fmla="*/ 0 h 646"/>
                  <a:gd name="T38" fmla="*/ 422 w 442"/>
                  <a:gd name="T39" fmla="*/ 15 h 646"/>
                  <a:gd name="T40" fmla="*/ 442 w 442"/>
                  <a:gd name="T41" fmla="*/ 58 h 646"/>
                  <a:gd name="T42" fmla="*/ 434 w 442"/>
                  <a:gd name="T43" fmla="*/ 85 h 646"/>
                  <a:gd name="T44" fmla="*/ 407 w 442"/>
                  <a:gd name="T45" fmla="*/ 95 h 646"/>
                  <a:gd name="T46" fmla="*/ 383 w 442"/>
                  <a:gd name="T47" fmla="*/ 85 h 646"/>
                  <a:gd name="T48" fmla="*/ 372 w 442"/>
                  <a:gd name="T49" fmla="*/ 61 h 646"/>
                  <a:gd name="T50" fmla="*/ 378 w 442"/>
                  <a:gd name="T51" fmla="*/ 42 h 646"/>
                  <a:gd name="T52" fmla="*/ 384 w 442"/>
                  <a:gd name="T53" fmla="*/ 31 h 646"/>
                  <a:gd name="T54" fmla="*/ 383 w 442"/>
                  <a:gd name="T55" fmla="*/ 25 h 646"/>
                  <a:gd name="T56" fmla="*/ 372 w 442"/>
                  <a:gd name="T57" fmla="*/ 21 h 646"/>
                  <a:gd name="T58" fmla="*/ 338 w 442"/>
                  <a:gd name="T59" fmla="*/ 48 h 646"/>
                  <a:gd name="T60" fmla="*/ 308 w 442"/>
                  <a:gd name="T61" fmla="*/ 128 h 646"/>
                  <a:gd name="T62" fmla="*/ 291 w 442"/>
                  <a:gd name="T63" fmla="*/ 177 h 646"/>
                  <a:gd name="T64" fmla="*/ 358 w 442"/>
                  <a:gd name="T65" fmla="*/ 177 h 646"/>
                  <a:gd name="T66" fmla="*/ 352 w 442"/>
                  <a:gd name="T67" fmla="*/ 206 h 646"/>
                  <a:gd name="T68" fmla="*/ 288 w 442"/>
                  <a:gd name="T69" fmla="*/ 206 h 646"/>
                  <a:gd name="T70" fmla="*/ 204 w 442"/>
                  <a:gd name="T71" fmla="*/ 536 h 646"/>
                  <a:gd name="T72" fmla="*/ 74 w 442"/>
                  <a:gd name="T73" fmla="*/ 646 h 646"/>
                  <a:gd name="T74" fmla="*/ 20 w 442"/>
                  <a:gd name="T75" fmla="*/ 629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2" h="646">
                    <a:moveTo>
                      <a:pt x="20" y="629"/>
                    </a:moveTo>
                    <a:cubicBezTo>
                      <a:pt x="6" y="617"/>
                      <a:pt x="0" y="604"/>
                      <a:pt x="0" y="588"/>
                    </a:cubicBezTo>
                    <a:cubicBezTo>
                      <a:pt x="0" y="576"/>
                      <a:pt x="4" y="566"/>
                      <a:pt x="12" y="560"/>
                    </a:cubicBezTo>
                    <a:cubicBezTo>
                      <a:pt x="20" y="553"/>
                      <a:pt x="28" y="552"/>
                      <a:pt x="38" y="552"/>
                    </a:cubicBezTo>
                    <a:cubicBezTo>
                      <a:pt x="47" y="552"/>
                      <a:pt x="55" y="555"/>
                      <a:pt x="63" y="560"/>
                    </a:cubicBezTo>
                    <a:cubicBezTo>
                      <a:pt x="70" y="566"/>
                      <a:pt x="74" y="576"/>
                      <a:pt x="74" y="586"/>
                    </a:cubicBezTo>
                    <a:cubicBezTo>
                      <a:pt x="74" y="592"/>
                      <a:pt x="73" y="598"/>
                      <a:pt x="68" y="604"/>
                    </a:cubicBezTo>
                    <a:cubicBezTo>
                      <a:pt x="64" y="610"/>
                      <a:pt x="63" y="613"/>
                      <a:pt x="63" y="615"/>
                    </a:cubicBezTo>
                    <a:cubicBezTo>
                      <a:pt x="63" y="617"/>
                      <a:pt x="64" y="618"/>
                      <a:pt x="67" y="621"/>
                    </a:cubicBezTo>
                    <a:cubicBezTo>
                      <a:pt x="68" y="623"/>
                      <a:pt x="73" y="623"/>
                      <a:pt x="76" y="623"/>
                    </a:cubicBezTo>
                    <a:cubicBezTo>
                      <a:pt x="93" y="623"/>
                      <a:pt x="108" y="610"/>
                      <a:pt x="116" y="581"/>
                    </a:cubicBezTo>
                    <a:cubicBezTo>
                      <a:pt x="127" y="552"/>
                      <a:pt x="146" y="470"/>
                      <a:pt x="175" y="331"/>
                    </a:cubicBezTo>
                    <a:lnTo>
                      <a:pt x="204" y="206"/>
                    </a:lnTo>
                    <a:lnTo>
                      <a:pt x="151" y="206"/>
                    </a:lnTo>
                    <a:lnTo>
                      <a:pt x="157" y="177"/>
                    </a:lnTo>
                    <a:lnTo>
                      <a:pt x="210" y="177"/>
                    </a:lnTo>
                    <a:cubicBezTo>
                      <a:pt x="214" y="160"/>
                      <a:pt x="224" y="135"/>
                      <a:pt x="237" y="106"/>
                    </a:cubicBezTo>
                    <a:cubicBezTo>
                      <a:pt x="250" y="76"/>
                      <a:pt x="268" y="53"/>
                      <a:pt x="290" y="32"/>
                    </a:cubicBezTo>
                    <a:cubicBezTo>
                      <a:pt x="314" y="12"/>
                      <a:pt x="342" y="0"/>
                      <a:pt x="370" y="0"/>
                    </a:cubicBezTo>
                    <a:cubicBezTo>
                      <a:pt x="390" y="0"/>
                      <a:pt x="407" y="6"/>
                      <a:pt x="422" y="15"/>
                    </a:cubicBezTo>
                    <a:cubicBezTo>
                      <a:pt x="435" y="25"/>
                      <a:pt x="442" y="41"/>
                      <a:pt x="442" y="58"/>
                    </a:cubicBezTo>
                    <a:cubicBezTo>
                      <a:pt x="442" y="70"/>
                      <a:pt x="439" y="79"/>
                      <a:pt x="434" y="85"/>
                    </a:cubicBezTo>
                    <a:cubicBezTo>
                      <a:pt x="425" y="93"/>
                      <a:pt x="418" y="95"/>
                      <a:pt x="407" y="95"/>
                    </a:cubicBezTo>
                    <a:cubicBezTo>
                      <a:pt x="399" y="95"/>
                      <a:pt x="390" y="90"/>
                      <a:pt x="383" y="85"/>
                    </a:cubicBezTo>
                    <a:cubicBezTo>
                      <a:pt x="375" y="79"/>
                      <a:pt x="372" y="70"/>
                      <a:pt x="372" y="61"/>
                    </a:cubicBezTo>
                    <a:cubicBezTo>
                      <a:pt x="372" y="56"/>
                      <a:pt x="375" y="48"/>
                      <a:pt x="378" y="42"/>
                    </a:cubicBezTo>
                    <a:cubicBezTo>
                      <a:pt x="383" y="37"/>
                      <a:pt x="384" y="32"/>
                      <a:pt x="384" y="31"/>
                    </a:cubicBezTo>
                    <a:cubicBezTo>
                      <a:pt x="384" y="29"/>
                      <a:pt x="384" y="27"/>
                      <a:pt x="383" y="25"/>
                    </a:cubicBezTo>
                    <a:cubicBezTo>
                      <a:pt x="381" y="24"/>
                      <a:pt x="377" y="21"/>
                      <a:pt x="372" y="21"/>
                    </a:cubicBezTo>
                    <a:cubicBezTo>
                      <a:pt x="359" y="21"/>
                      <a:pt x="348" y="31"/>
                      <a:pt x="338" y="48"/>
                    </a:cubicBezTo>
                    <a:cubicBezTo>
                      <a:pt x="329" y="66"/>
                      <a:pt x="317" y="93"/>
                      <a:pt x="308" y="128"/>
                    </a:cubicBezTo>
                    <a:lnTo>
                      <a:pt x="291" y="177"/>
                    </a:lnTo>
                    <a:lnTo>
                      <a:pt x="358" y="177"/>
                    </a:lnTo>
                    <a:lnTo>
                      <a:pt x="352" y="206"/>
                    </a:lnTo>
                    <a:lnTo>
                      <a:pt x="288" y="206"/>
                    </a:lnTo>
                    <a:cubicBezTo>
                      <a:pt x="253" y="373"/>
                      <a:pt x="226" y="483"/>
                      <a:pt x="204" y="536"/>
                    </a:cubicBezTo>
                    <a:cubicBezTo>
                      <a:pt x="173" y="610"/>
                      <a:pt x="128" y="646"/>
                      <a:pt x="74" y="646"/>
                    </a:cubicBezTo>
                    <a:cubicBezTo>
                      <a:pt x="50" y="646"/>
                      <a:pt x="32" y="640"/>
                      <a:pt x="20" y="629"/>
                    </a:cubicBez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72" name="Freeform 55">
                <a:extLst>
                  <a:ext uri="{FF2B5EF4-FFF2-40B4-BE49-F238E27FC236}">
                    <a16:creationId xmlns:a16="http://schemas.microsoft.com/office/drawing/2014/main" id="{51DA02DD-B54A-48EA-837D-B0CCAB45BA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1" y="2827"/>
                <a:ext cx="87" cy="83"/>
              </a:xfrm>
              <a:custGeom>
                <a:avLst/>
                <a:gdLst>
                  <a:gd name="T0" fmla="*/ 157 w 269"/>
                  <a:gd name="T1" fmla="*/ 80 h 254"/>
                  <a:gd name="T2" fmla="*/ 204 w 269"/>
                  <a:gd name="T3" fmla="*/ 23 h 254"/>
                  <a:gd name="T4" fmla="*/ 239 w 269"/>
                  <a:gd name="T5" fmla="*/ 7 h 254"/>
                  <a:gd name="T6" fmla="*/ 266 w 269"/>
                  <a:gd name="T7" fmla="*/ 22 h 254"/>
                  <a:gd name="T8" fmla="*/ 269 w 269"/>
                  <a:gd name="T9" fmla="*/ 39 h 254"/>
                  <a:gd name="T10" fmla="*/ 262 w 269"/>
                  <a:gd name="T11" fmla="*/ 58 h 254"/>
                  <a:gd name="T12" fmla="*/ 240 w 269"/>
                  <a:gd name="T13" fmla="*/ 65 h 254"/>
                  <a:gd name="T14" fmla="*/ 223 w 269"/>
                  <a:gd name="T15" fmla="*/ 59 h 254"/>
                  <a:gd name="T16" fmla="*/ 210 w 269"/>
                  <a:gd name="T17" fmla="*/ 53 h 254"/>
                  <a:gd name="T18" fmla="*/ 192 w 269"/>
                  <a:gd name="T19" fmla="*/ 64 h 254"/>
                  <a:gd name="T20" fmla="*/ 163 w 269"/>
                  <a:gd name="T21" fmla="*/ 104 h 254"/>
                  <a:gd name="T22" fmla="*/ 169 w 269"/>
                  <a:gd name="T23" fmla="*/ 129 h 254"/>
                  <a:gd name="T24" fmla="*/ 175 w 269"/>
                  <a:gd name="T25" fmla="*/ 162 h 254"/>
                  <a:gd name="T26" fmla="*/ 181 w 269"/>
                  <a:gd name="T27" fmla="*/ 185 h 254"/>
                  <a:gd name="T28" fmla="*/ 188 w 269"/>
                  <a:gd name="T29" fmla="*/ 207 h 254"/>
                  <a:gd name="T30" fmla="*/ 199 w 269"/>
                  <a:gd name="T31" fmla="*/ 213 h 254"/>
                  <a:gd name="T32" fmla="*/ 217 w 269"/>
                  <a:gd name="T33" fmla="*/ 203 h 254"/>
                  <a:gd name="T34" fmla="*/ 234 w 269"/>
                  <a:gd name="T35" fmla="*/ 181 h 254"/>
                  <a:gd name="T36" fmla="*/ 246 w 269"/>
                  <a:gd name="T37" fmla="*/ 190 h 254"/>
                  <a:gd name="T38" fmla="*/ 211 w 269"/>
                  <a:gd name="T39" fmla="*/ 232 h 254"/>
                  <a:gd name="T40" fmla="*/ 169 w 269"/>
                  <a:gd name="T41" fmla="*/ 254 h 254"/>
                  <a:gd name="T42" fmla="*/ 140 w 269"/>
                  <a:gd name="T43" fmla="*/ 239 h 254"/>
                  <a:gd name="T44" fmla="*/ 128 w 269"/>
                  <a:gd name="T45" fmla="*/ 219 h 254"/>
                  <a:gd name="T46" fmla="*/ 121 w 269"/>
                  <a:gd name="T47" fmla="*/ 193 h 254"/>
                  <a:gd name="T48" fmla="*/ 115 w 269"/>
                  <a:gd name="T49" fmla="*/ 172 h 254"/>
                  <a:gd name="T50" fmla="*/ 111 w 269"/>
                  <a:gd name="T51" fmla="*/ 178 h 254"/>
                  <a:gd name="T52" fmla="*/ 74 w 269"/>
                  <a:gd name="T53" fmla="*/ 233 h 254"/>
                  <a:gd name="T54" fmla="*/ 34 w 269"/>
                  <a:gd name="T55" fmla="*/ 254 h 254"/>
                  <a:gd name="T56" fmla="*/ 10 w 269"/>
                  <a:gd name="T57" fmla="*/ 243 h 254"/>
                  <a:gd name="T58" fmla="*/ 0 w 269"/>
                  <a:gd name="T59" fmla="*/ 220 h 254"/>
                  <a:gd name="T60" fmla="*/ 7 w 269"/>
                  <a:gd name="T61" fmla="*/ 201 h 254"/>
                  <a:gd name="T62" fmla="*/ 28 w 269"/>
                  <a:gd name="T63" fmla="*/ 191 h 254"/>
                  <a:gd name="T64" fmla="*/ 47 w 269"/>
                  <a:gd name="T65" fmla="*/ 197 h 254"/>
                  <a:gd name="T66" fmla="*/ 63 w 269"/>
                  <a:gd name="T67" fmla="*/ 203 h 254"/>
                  <a:gd name="T68" fmla="*/ 76 w 269"/>
                  <a:gd name="T69" fmla="*/ 196 h 254"/>
                  <a:gd name="T70" fmla="*/ 99 w 269"/>
                  <a:gd name="T71" fmla="*/ 161 h 254"/>
                  <a:gd name="T72" fmla="*/ 109 w 269"/>
                  <a:gd name="T73" fmla="*/ 143 h 254"/>
                  <a:gd name="T74" fmla="*/ 103 w 269"/>
                  <a:gd name="T75" fmla="*/ 116 h 254"/>
                  <a:gd name="T76" fmla="*/ 98 w 269"/>
                  <a:gd name="T77" fmla="*/ 82 h 254"/>
                  <a:gd name="T78" fmla="*/ 93 w 269"/>
                  <a:gd name="T79" fmla="*/ 62 h 254"/>
                  <a:gd name="T80" fmla="*/ 80 w 269"/>
                  <a:gd name="T81" fmla="*/ 30 h 254"/>
                  <a:gd name="T82" fmla="*/ 63 w 269"/>
                  <a:gd name="T83" fmla="*/ 27 h 254"/>
                  <a:gd name="T84" fmla="*/ 57 w 269"/>
                  <a:gd name="T85" fmla="*/ 27 h 254"/>
                  <a:gd name="T86" fmla="*/ 47 w 269"/>
                  <a:gd name="T87" fmla="*/ 27 h 254"/>
                  <a:gd name="T88" fmla="*/ 47 w 269"/>
                  <a:gd name="T89" fmla="*/ 13 h 254"/>
                  <a:gd name="T90" fmla="*/ 98 w 269"/>
                  <a:gd name="T91" fmla="*/ 6 h 254"/>
                  <a:gd name="T92" fmla="*/ 134 w 269"/>
                  <a:gd name="T93" fmla="*/ 0 h 254"/>
                  <a:gd name="T94" fmla="*/ 147 w 269"/>
                  <a:gd name="T95" fmla="*/ 24 h 254"/>
                  <a:gd name="T96" fmla="*/ 156 w 269"/>
                  <a:gd name="T97" fmla="*/ 56 h 254"/>
                  <a:gd name="T98" fmla="*/ 157 w 269"/>
                  <a:gd name="T99" fmla="*/ 8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9" h="254">
                    <a:moveTo>
                      <a:pt x="157" y="80"/>
                    </a:moveTo>
                    <a:cubicBezTo>
                      <a:pt x="176" y="52"/>
                      <a:pt x="192" y="35"/>
                      <a:pt x="204" y="23"/>
                    </a:cubicBezTo>
                    <a:cubicBezTo>
                      <a:pt x="215" y="13"/>
                      <a:pt x="227" y="7"/>
                      <a:pt x="239" y="7"/>
                    </a:cubicBezTo>
                    <a:cubicBezTo>
                      <a:pt x="252" y="7"/>
                      <a:pt x="262" y="11"/>
                      <a:pt x="266" y="22"/>
                    </a:cubicBezTo>
                    <a:cubicBezTo>
                      <a:pt x="268" y="24"/>
                      <a:pt x="269" y="30"/>
                      <a:pt x="269" y="39"/>
                    </a:cubicBezTo>
                    <a:cubicBezTo>
                      <a:pt x="269" y="46"/>
                      <a:pt x="268" y="52"/>
                      <a:pt x="262" y="58"/>
                    </a:cubicBezTo>
                    <a:cubicBezTo>
                      <a:pt x="256" y="64"/>
                      <a:pt x="250" y="65"/>
                      <a:pt x="240" y="65"/>
                    </a:cubicBezTo>
                    <a:cubicBezTo>
                      <a:pt x="234" y="65"/>
                      <a:pt x="231" y="64"/>
                      <a:pt x="223" y="59"/>
                    </a:cubicBezTo>
                    <a:cubicBezTo>
                      <a:pt x="217" y="56"/>
                      <a:pt x="211" y="53"/>
                      <a:pt x="210" y="53"/>
                    </a:cubicBezTo>
                    <a:cubicBezTo>
                      <a:pt x="204" y="53"/>
                      <a:pt x="198" y="58"/>
                      <a:pt x="192" y="64"/>
                    </a:cubicBezTo>
                    <a:cubicBezTo>
                      <a:pt x="186" y="69"/>
                      <a:pt x="176" y="82"/>
                      <a:pt x="163" y="104"/>
                    </a:cubicBezTo>
                    <a:lnTo>
                      <a:pt x="169" y="129"/>
                    </a:lnTo>
                    <a:cubicBezTo>
                      <a:pt x="170" y="143"/>
                      <a:pt x="173" y="152"/>
                      <a:pt x="175" y="162"/>
                    </a:cubicBezTo>
                    <a:lnTo>
                      <a:pt x="181" y="185"/>
                    </a:lnTo>
                    <a:cubicBezTo>
                      <a:pt x="182" y="196"/>
                      <a:pt x="186" y="203"/>
                      <a:pt x="188" y="207"/>
                    </a:cubicBezTo>
                    <a:cubicBezTo>
                      <a:pt x="191" y="210"/>
                      <a:pt x="194" y="213"/>
                      <a:pt x="199" y="213"/>
                    </a:cubicBezTo>
                    <a:cubicBezTo>
                      <a:pt x="204" y="213"/>
                      <a:pt x="210" y="209"/>
                      <a:pt x="217" y="203"/>
                    </a:cubicBezTo>
                    <a:cubicBezTo>
                      <a:pt x="221" y="199"/>
                      <a:pt x="227" y="193"/>
                      <a:pt x="234" y="181"/>
                    </a:cubicBezTo>
                    <a:lnTo>
                      <a:pt x="246" y="190"/>
                    </a:lnTo>
                    <a:cubicBezTo>
                      <a:pt x="237" y="204"/>
                      <a:pt x="226" y="219"/>
                      <a:pt x="211" y="232"/>
                    </a:cubicBezTo>
                    <a:cubicBezTo>
                      <a:pt x="198" y="245"/>
                      <a:pt x="182" y="254"/>
                      <a:pt x="169" y="254"/>
                    </a:cubicBezTo>
                    <a:cubicBezTo>
                      <a:pt x="157" y="254"/>
                      <a:pt x="147" y="249"/>
                      <a:pt x="140" y="239"/>
                    </a:cubicBezTo>
                    <a:cubicBezTo>
                      <a:pt x="135" y="233"/>
                      <a:pt x="132" y="228"/>
                      <a:pt x="128" y="219"/>
                    </a:cubicBezTo>
                    <a:cubicBezTo>
                      <a:pt x="127" y="214"/>
                      <a:pt x="124" y="204"/>
                      <a:pt x="121" y="193"/>
                    </a:cubicBezTo>
                    <a:cubicBezTo>
                      <a:pt x="116" y="181"/>
                      <a:pt x="115" y="174"/>
                      <a:pt x="115" y="172"/>
                    </a:cubicBezTo>
                    <a:lnTo>
                      <a:pt x="111" y="178"/>
                    </a:lnTo>
                    <a:cubicBezTo>
                      <a:pt x="93" y="207"/>
                      <a:pt x="82" y="226"/>
                      <a:pt x="74" y="233"/>
                    </a:cubicBezTo>
                    <a:cubicBezTo>
                      <a:pt x="63" y="248"/>
                      <a:pt x="48" y="254"/>
                      <a:pt x="34" y="254"/>
                    </a:cubicBezTo>
                    <a:cubicBezTo>
                      <a:pt x="23" y="254"/>
                      <a:pt x="16" y="249"/>
                      <a:pt x="10" y="243"/>
                    </a:cubicBezTo>
                    <a:cubicBezTo>
                      <a:pt x="4" y="238"/>
                      <a:pt x="0" y="230"/>
                      <a:pt x="0" y="220"/>
                    </a:cubicBezTo>
                    <a:cubicBezTo>
                      <a:pt x="0" y="213"/>
                      <a:pt x="2" y="207"/>
                      <a:pt x="7" y="201"/>
                    </a:cubicBezTo>
                    <a:cubicBezTo>
                      <a:pt x="13" y="196"/>
                      <a:pt x="19" y="191"/>
                      <a:pt x="28" y="191"/>
                    </a:cubicBezTo>
                    <a:cubicBezTo>
                      <a:pt x="34" y="191"/>
                      <a:pt x="39" y="193"/>
                      <a:pt x="47" y="197"/>
                    </a:cubicBezTo>
                    <a:cubicBezTo>
                      <a:pt x="54" y="201"/>
                      <a:pt x="60" y="203"/>
                      <a:pt x="63" y="203"/>
                    </a:cubicBezTo>
                    <a:cubicBezTo>
                      <a:pt x="68" y="203"/>
                      <a:pt x="71" y="201"/>
                      <a:pt x="76" y="196"/>
                    </a:cubicBezTo>
                    <a:cubicBezTo>
                      <a:pt x="80" y="191"/>
                      <a:pt x="87" y="180"/>
                      <a:pt x="99" y="161"/>
                    </a:cubicBezTo>
                    <a:lnTo>
                      <a:pt x="109" y="143"/>
                    </a:lnTo>
                    <a:cubicBezTo>
                      <a:pt x="106" y="135"/>
                      <a:pt x="105" y="127"/>
                      <a:pt x="103" y="116"/>
                    </a:cubicBezTo>
                    <a:cubicBezTo>
                      <a:pt x="100" y="106"/>
                      <a:pt x="99" y="94"/>
                      <a:pt x="98" y="82"/>
                    </a:cubicBezTo>
                    <a:lnTo>
                      <a:pt x="93" y="62"/>
                    </a:lnTo>
                    <a:cubicBezTo>
                      <a:pt x="92" y="46"/>
                      <a:pt x="86" y="36"/>
                      <a:pt x="80" y="30"/>
                    </a:cubicBezTo>
                    <a:cubicBezTo>
                      <a:pt x="76" y="27"/>
                      <a:pt x="70" y="27"/>
                      <a:pt x="63" y="27"/>
                    </a:cubicBezTo>
                    <a:lnTo>
                      <a:pt x="57" y="27"/>
                    </a:lnTo>
                    <a:lnTo>
                      <a:pt x="47" y="27"/>
                    </a:lnTo>
                    <a:lnTo>
                      <a:pt x="47" y="13"/>
                    </a:lnTo>
                    <a:cubicBezTo>
                      <a:pt x="63" y="11"/>
                      <a:pt x="80" y="10"/>
                      <a:pt x="98" y="6"/>
                    </a:cubicBezTo>
                    <a:cubicBezTo>
                      <a:pt x="115" y="4"/>
                      <a:pt x="128" y="0"/>
                      <a:pt x="134" y="0"/>
                    </a:cubicBezTo>
                    <a:cubicBezTo>
                      <a:pt x="140" y="7"/>
                      <a:pt x="144" y="16"/>
                      <a:pt x="147" y="24"/>
                    </a:cubicBezTo>
                    <a:cubicBezTo>
                      <a:pt x="151" y="35"/>
                      <a:pt x="153" y="45"/>
                      <a:pt x="156" y="56"/>
                    </a:cubicBezTo>
                    <a:lnTo>
                      <a:pt x="157" y="80"/>
                    </a:ln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38" name="Rectangle 57">
              <a:extLst>
                <a:ext uri="{FF2B5EF4-FFF2-40B4-BE49-F238E27FC236}">
                  <a16:creationId xmlns:a16="http://schemas.microsoft.com/office/drawing/2014/main" id="{5AB35CCA-0F83-4061-B21E-A418E3218C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17625" y="4759325"/>
              <a:ext cx="91050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Upstream_Flow</a:t>
              </a:r>
              <a:endParaRPr lang="en-US" altLang="en-US" sz="1350"/>
            </a:p>
          </p:txBody>
        </p:sp>
        <p:grpSp>
          <p:nvGrpSpPr>
            <p:cNvPr id="39" name="Group 68">
              <a:extLst>
                <a:ext uri="{FF2B5EF4-FFF2-40B4-BE49-F238E27FC236}">
                  <a16:creationId xmlns:a16="http://schemas.microsoft.com/office/drawing/2014/main" id="{FCCD1068-71D8-4291-A8A6-A8694A62C1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2325" y="1454150"/>
              <a:ext cx="501650" cy="503237"/>
              <a:chOff x="2118" y="916"/>
              <a:chExt cx="316" cy="317"/>
            </a:xfrm>
          </p:grpSpPr>
          <p:sp>
            <p:nvSpPr>
              <p:cNvPr id="157" name="Freeform 58">
                <a:extLst>
                  <a:ext uri="{FF2B5EF4-FFF2-40B4-BE49-F238E27FC236}">
                    <a16:creationId xmlns:a16="http://schemas.microsoft.com/office/drawing/2014/main" id="{79727EE9-4AC3-4878-82B5-FFBE35FC9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8" y="916"/>
                <a:ext cx="316" cy="317"/>
              </a:xfrm>
              <a:custGeom>
                <a:avLst/>
                <a:gdLst>
                  <a:gd name="T0" fmla="*/ 806 w 967"/>
                  <a:gd name="T1" fmla="*/ 0 h 968"/>
                  <a:gd name="T2" fmla="*/ 162 w 967"/>
                  <a:gd name="T3" fmla="*/ 0 h 968"/>
                  <a:gd name="T4" fmla="*/ 0 w 967"/>
                  <a:gd name="T5" fmla="*/ 163 h 968"/>
                  <a:gd name="T6" fmla="*/ 0 w 967"/>
                  <a:gd name="T7" fmla="*/ 808 h 968"/>
                  <a:gd name="T8" fmla="*/ 162 w 967"/>
                  <a:gd name="T9" fmla="*/ 968 h 968"/>
                  <a:gd name="T10" fmla="*/ 807 w 967"/>
                  <a:gd name="T11" fmla="*/ 968 h 968"/>
                  <a:gd name="T12" fmla="*/ 967 w 967"/>
                  <a:gd name="T13" fmla="*/ 807 h 968"/>
                  <a:gd name="T14" fmla="*/ 967 w 967"/>
                  <a:gd name="T15" fmla="*/ 163 h 968"/>
                  <a:gd name="T16" fmla="*/ 806 w 967"/>
                  <a:gd name="T17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7" h="968">
                    <a:moveTo>
                      <a:pt x="806" y="0"/>
                    </a:moveTo>
                    <a:lnTo>
                      <a:pt x="162" y="0"/>
                    </a:lnTo>
                    <a:cubicBezTo>
                      <a:pt x="72" y="0"/>
                      <a:pt x="0" y="73"/>
                      <a:pt x="0" y="163"/>
                    </a:cubicBezTo>
                    <a:lnTo>
                      <a:pt x="0" y="808"/>
                    </a:lnTo>
                    <a:cubicBezTo>
                      <a:pt x="0" y="895"/>
                      <a:pt x="72" y="968"/>
                      <a:pt x="162" y="968"/>
                    </a:cubicBezTo>
                    <a:lnTo>
                      <a:pt x="807" y="968"/>
                    </a:lnTo>
                    <a:cubicBezTo>
                      <a:pt x="895" y="968"/>
                      <a:pt x="967" y="895"/>
                      <a:pt x="967" y="807"/>
                    </a:cubicBezTo>
                    <a:lnTo>
                      <a:pt x="967" y="163"/>
                    </a:lnTo>
                    <a:cubicBezTo>
                      <a:pt x="967" y="73"/>
                      <a:pt x="895" y="0"/>
                      <a:pt x="806" y="0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58" name="Freeform 59">
                <a:extLst>
                  <a:ext uri="{FF2B5EF4-FFF2-40B4-BE49-F238E27FC236}">
                    <a16:creationId xmlns:a16="http://schemas.microsoft.com/office/drawing/2014/main" id="{F540BC08-C15D-4A45-90B5-F4770BC7AF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1" y="929"/>
                <a:ext cx="290" cy="292"/>
              </a:xfrm>
              <a:custGeom>
                <a:avLst/>
                <a:gdLst>
                  <a:gd name="T0" fmla="*/ 767 w 890"/>
                  <a:gd name="T1" fmla="*/ 0 h 891"/>
                  <a:gd name="T2" fmla="*/ 890 w 890"/>
                  <a:gd name="T3" fmla="*/ 123 h 891"/>
                  <a:gd name="T4" fmla="*/ 890 w 890"/>
                  <a:gd name="T5" fmla="*/ 768 h 891"/>
                  <a:gd name="T6" fmla="*/ 767 w 890"/>
                  <a:gd name="T7" fmla="*/ 891 h 891"/>
                  <a:gd name="T8" fmla="*/ 123 w 890"/>
                  <a:gd name="T9" fmla="*/ 891 h 891"/>
                  <a:gd name="T10" fmla="*/ 0 w 890"/>
                  <a:gd name="T11" fmla="*/ 768 h 891"/>
                  <a:gd name="T12" fmla="*/ 0 w 890"/>
                  <a:gd name="T13" fmla="*/ 123 h 891"/>
                  <a:gd name="T14" fmla="*/ 123 w 890"/>
                  <a:gd name="T15" fmla="*/ 0 h 891"/>
                  <a:gd name="T16" fmla="*/ 767 w 890"/>
                  <a:gd name="T17" fmla="*/ 0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0" h="891">
                    <a:moveTo>
                      <a:pt x="767" y="0"/>
                    </a:moveTo>
                    <a:cubicBezTo>
                      <a:pt x="835" y="0"/>
                      <a:pt x="890" y="55"/>
                      <a:pt x="890" y="123"/>
                    </a:cubicBezTo>
                    <a:lnTo>
                      <a:pt x="890" y="768"/>
                    </a:lnTo>
                    <a:cubicBezTo>
                      <a:pt x="890" y="836"/>
                      <a:pt x="835" y="891"/>
                      <a:pt x="767" y="891"/>
                    </a:cubicBezTo>
                    <a:lnTo>
                      <a:pt x="123" y="891"/>
                    </a:lnTo>
                    <a:cubicBezTo>
                      <a:pt x="55" y="891"/>
                      <a:pt x="0" y="836"/>
                      <a:pt x="0" y="768"/>
                    </a:cubicBezTo>
                    <a:lnTo>
                      <a:pt x="0" y="123"/>
                    </a:lnTo>
                    <a:cubicBezTo>
                      <a:pt x="0" y="55"/>
                      <a:pt x="55" y="0"/>
                      <a:pt x="123" y="0"/>
                    </a:cubicBezTo>
                    <a:lnTo>
                      <a:pt x="767" y="0"/>
                    </a:lnTo>
                    <a:close/>
                  </a:path>
                </a:pathLst>
              </a:custGeom>
              <a:solidFill>
                <a:srgbClr val="FDD6B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59" name="Freeform 60">
                <a:extLst>
                  <a:ext uri="{FF2B5EF4-FFF2-40B4-BE49-F238E27FC236}">
                    <a16:creationId xmlns:a16="http://schemas.microsoft.com/office/drawing/2014/main" id="{BA3E8A06-3196-44C0-8BBD-C4FB1DC26A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2" y="1013"/>
                <a:ext cx="160" cy="159"/>
              </a:xfrm>
              <a:custGeom>
                <a:avLst/>
                <a:gdLst>
                  <a:gd name="T0" fmla="*/ 38 w 489"/>
                  <a:gd name="T1" fmla="*/ 466 h 485"/>
                  <a:gd name="T2" fmla="*/ 245 w 489"/>
                  <a:gd name="T3" fmla="*/ 484 h 485"/>
                  <a:gd name="T4" fmla="*/ 453 w 489"/>
                  <a:gd name="T5" fmla="*/ 466 h 485"/>
                  <a:gd name="T6" fmla="*/ 460 w 489"/>
                  <a:gd name="T7" fmla="*/ 456 h 485"/>
                  <a:gd name="T8" fmla="*/ 489 w 489"/>
                  <a:gd name="T9" fmla="*/ 3 h 485"/>
                  <a:gd name="T10" fmla="*/ 414 w 489"/>
                  <a:gd name="T11" fmla="*/ 28 h 485"/>
                  <a:gd name="T12" fmla="*/ 328 w 489"/>
                  <a:gd name="T13" fmla="*/ 0 h 485"/>
                  <a:gd name="T14" fmla="*/ 242 w 489"/>
                  <a:gd name="T15" fmla="*/ 28 h 485"/>
                  <a:gd name="T16" fmla="*/ 156 w 489"/>
                  <a:gd name="T17" fmla="*/ 0 h 485"/>
                  <a:gd name="T18" fmla="*/ 69 w 489"/>
                  <a:gd name="T19" fmla="*/ 28 h 485"/>
                  <a:gd name="T20" fmla="*/ 0 w 489"/>
                  <a:gd name="T21" fmla="*/ 3 h 485"/>
                  <a:gd name="T22" fmla="*/ 29 w 489"/>
                  <a:gd name="T23" fmla="*/ 454 h 485"/>
                  <a:gd name="T24" fmla="*/ 38 w 489"/>
                  <a:gd name="T25" fmla="*/ 466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9" h="485">
                    <a:moveTo>
                      <a:pt x="38" y="466"/>
                    </a:moveTo>
                    <a:cubicBezTo>
                      <a:pt x="106" y="479"/>
                      <a:pt x="176" y="485"/>
                      <a:pt x="245" y="484"/>
                    </a:cubicBezTo>
                    <a:cubicBezTo>
                      <a:pt x="357" y="484"/>
                      <a:pt x="423" y="472"/>
                      <a:pt x="453" y="466"/>
                    </a:cubicBezTo>
                    <a:cubicBezTo>
                      <a:pt x="457" y="463"/>
                      <a:pt x="460" y="461"/>
                      <a:pt x="460" y="456"/>
                    </a:cubicBezTo>
                    <a:lnTo>
                      <a:pt x="489" y="3"/>
                    </a:lnTo>
                    <a:cubicBezTo>
                      <a:pt x="457" y="7"/>
                      <a:pt x="453" y="28"/>
                      <a:pt x="414" y="28"/>
                    </a:cubicBezTo>
                    <a:cubicBezTo>
                      <a:pt x="372" y="28"/>
                      <a:pt x="372" y="0"/>
                      <a:pt x="328" y="0"/>
                    </a:cubicBezTo>
                    <a:cubicBezTo>
                      <a:pt x="285" y="0"/>
                      <a:pt x="286" y="28"/>
                      <a:pt x="242" y="28"/>
                    </a:cubicBezTo>
                    <a:cubicBezTo>
                      <a:pt x="199" y="28"/>
                      <a:pt x="200" y="0"/>
                      <a:pt x="156" y="0"/>
                    </a:cubicBezTo>
                    <a:cubicBezTo>
                      <a:pt x="112" y="0"/>
                      <a:pt x="114" y="28"/>
                      <a:pt x="69" y="28"/>
                    </a:cubicBezTo>
                    <a:cubicBezTo>
                      <a:pt x="33" y="28"/>
                      <a:pt x="27" y="8"/>
                      <a:pt x="0" y="3"/>
                    </a:cubicBezTo>
                    <a:lnTo>
                      <a:pt x="29" y="454"/>
                    </a:lnTo>
                    <a:cubicBezTo>
                      <a:pt x="31" y="461"/>
                      <a:pt x="33" y="466"/>
                      <a:pt x="38" y="466"/>
                    </a:cubicBezTo>
                    <a:close/>
                  </a:path>
                </a:pathLst>
              </a:custGeom>
              <a:solidFill>
                <a:srgbClr val="FBBD8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60" name="Freeform 61">
                <a:extLst>
                  <a:ext uri="{FF2B5EF4-FFF2-40B4-BE49-F238E27FC236}">
                    <a16:creationId xmlns:a16="http://schemas.microsoft.com/office/drawing/2014/main" id="{8DAC7194-4424-4058-8FD0-198F9F950E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80" y="971"/>
                <a:ext cx="204" cy="220"/>
              </a:xfrm>
              <a:custGeom>
                <a:avLst/>
                <a:gdLst>
                  <a:gd name="T0" fmla="*/ 609 w 625"/>
                  <a:gd name="T1" fmla="*/ 0 h 673"/>
                  <a:gd name="T2" fmla="*/ 594 w 625"/>
                  <a:gd name="T3" fmla="*/ 14 h 673"/>
                  <a:gd name="T4" fmla="*/ 557 w 625"/>
                  <a:gd name="T5" fmla="*/ 613 h 673"/>
                  <a:gd name="T6" fmla="*/ 314 w 625"/>
                  <a:gd name="T7" fmla="*/ 642 h 673"/>
                  <a:gd name="T8" fmla="*/ 73 w 625"/>
                  <a:gd name="T9" fmla="*/ 613 h 673"/>
                  <a:gd name="T10" fmla="*/ 32 w 625"/>
                  <a:gd name="T11" fmla="*/ 15 h 673"/>
                  <a:gd name="T12" fmla="*/ 17 w 625"/>
                  <a:gd name="T13" fmla="*/ 0 h 673"/>
                  <a:gd name="T14" fmla="*/ 15 w 625"/>
                  <a:gd name="T15" fmla="*/ 0 h 673"/>
                  <a:gd name="T16" fmla="*/ 1 w 625"/>
                  <a:gd name="T17" fmla="*/ 16 h 673"/>
                  <a:gd name="T18" fmla="*/ 41 w 625"/>
                  <a:gd name="T19" fmla="*/ 615 h 673"/>
                  <a:gd name="T20" fmla="*/ 313 w 625"/>
                  <a:gd name="T21" fmla="*/ 673 h 673"/>
                  <a:gd name="T22" fmla="*/ 450 w 625"/>
                  <a:gd name="T23" fmla="*/ 665 h 673"/>
                  <a:gd name="T24" fmla="*/ 585 w 625"/>
                  <a:gd name="T25" fmla="*/ 615 h 673"/>
                  <a:gd name="T26" fmla="*/ 623 w 625"/>
                  <a:gd name="T27" fmla="*/ 15 h 673"/>
                  <a:gd name="T28" fmla="*/ 609 w 625"/>
                  <a:gd name="T29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5" h="673">
                    <a:moveTo>
                      <a:pt x="609" y="0"/>
                    </a:moveTo>
                    <a:cubicBezTo>
                      <a:pt x="602" y="0"/>
                      <a:pt x="594" y="6"/>
                      <a:pt x="594" y="14"/>
                    </a:cubicBezTo>
                    <a:lnTo>
                      <a:pt x="557" y="613"/>
                    </a:lnTo>
                    <a:cubicBezTo>
                      <a:pt x="548" y="622"/>
                      <a:pt x="467" y="642"/>
                      <a:pt x="314" y="642"/>
                    </a:cubicBezTo>
                    <a:cubicBezTo>
                      <a:pt x="162" y="642"/>
                      <a:pt x="81" y="622"/>
                      <a:pt x="73" y="613"/>
                    </a:cubicBezTo>
                    <a:lnTo>
                      <a:pt x="32" y="15"/>
                    </a:lnTo>
                    <a:cubicBezTo>
                      <a:pt x="32" y="6"/>
                      <a:pt x="26" y="0"/>
                      <a:pt x="17" y="0"/>
                    </a:cubicBezTo>
                    <a:lnTo>
                      <a:pt x="15" y="0"/>
                    </a:lnTo>
                    <a:cubicBezTo>
                      <a:pt x="6" y="0"/>
                      <a:pt x="0" y="7"/>
                      <a:pt x="1" y="16"/>
                    </a:cubicBezTo>
                    <a:lnTo>
                      <a:pt x="41" y="615"/>
                    </a:lnTo>
                    <a:cubicBezTo>
                      <a:pt x="41" y="672"/>
                      <a:pt x="268" y="673"/>
                      <a:pt x="313" y="673"/>
                    </a:cubicBezTo>
                    <a:cubicBezTo>
                      <a:pt x="321" y="673"/>
                      <a:pt x="386" y="673"/>
                      <a:pt x="450" y="665"/>
                    </a:cubicBezTo>
                    <a:cubicBezTo>
                      <a:pt x="541" y="656"/>
                      <a:pt x="585" y="640"/>
                      <a:pt x="585" y="615"/>
                    </a:cubicBezTo>
                    <a:lnTo>
                      <a:pt x="623" y="15"/>
                    </a:lnTo>
                    <a:cubicBezTo>
                      <a:pt x="625" y="7"/>
                      <a:pt x="617" y="0"/>
                      <a:pt x="609" y="0"/>
                    </a:cubicBezTo>
                    <a:close/>
                  </a:path>
                </a:pathLst>
              </a:custGeom>
              <a:solidFill>
                <a:srgbClr val="FBBD8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61" name="Freeform 62">
                <a:extLst>
                  <a:ext uri="{FF2B5EF4-FFF2-40B4-BE49-F238E27FC236}">
                    <a16:creationId xmlns:a16="http://schemas.microsoft.com/office/drawing/2014/main" id="{11AC9C8D-A809-4360-B536-86D325527E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6" y="1007"/>
                <a:ext cx="159" cy="159"/>
              </a:xfrm>
              <a:custGeom>
                <a:avLst/>
                <a:gdLst>
                  <a:gd name="T0" fmla="*/ 414 w 487"/>
                  <a:gd name="T1" fmla="*/ 28 h 485"/>
                  <a:gd name="T2" fmla="*/ 328 w 487"/>
                  <a:gd name="T3" fmla="*/ 0 h 485"/>
                  <a:gd name="T4" fmla="*/ 241 w 487"/>
                  <a:gd name="T5" fmla="*/ 28 h 485"/>
                  <a:gd name="T6" fmla="*/ 155 w 487"/>
                  <a:gd name="T7" fmla="*/ 0 h 485"/>
                  <a:gd name="T8" fmla="*/ 69 w 487"/>
                  <a:gd name="T9" fmla="*/ 28 h 485"/>
                  <a:gd name="T10" fmla="*/ 0 w 487"/>
                  <a:gd name="T11" fmla="*/ 3 h 485"/>
                  <a:gd name="T12" fmla="*/ 28 w 487"/>
                  <a:gd name="T13" fmla="*/ 454 h 485"/>
                  <a:gd name="T14" fmla="*/ 36 w 487"/>
                  <a:gd name="T15" fmla="*/ 463 h 485"/>
                  <a:gd name="T16" fmla="*/ 243 w 487"/>
                  <a:gd name="T17" fmla="*/ 481 h 485"/>
                  <a:gd name="T18" fmla="*/ 450 w 487"/>
                  <a:gd name="T19" fmla="*/ 463 h 485"/>
                  <a:gd name="T20" fmla="*/ 458 w 487"/>
                  <a:gd name="T21" fmla="*/ 454 h 485"/>
                  <a:gd name="T22" fmla="*/ 487 w 487"/>
                  <a:gd name="T23" fmla="*/ 0 h 485"/>
                  <a:gd name="T24" fmla="*/ 414 w 487"/>
                  <a:gd name="T25" fmla="*/ 2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7" h="485">
                    <a:moveTo>
                      <a:pt x="414" y="28"/>
                    </a:moveTo>
                    <a:cubicBezTo>
                      <a:pt x="372" y="28"/>
                      <a:pt x="372" y="0"/>
                      <a:pt x="328" y="0"/>
                    </a:cubicBezTo>
                    <a:cubicBezTo>
                      <a:pt x="283" y="0"/>
                      <a:pt x="286" y="28"/>
                      <a:pt x="241" y="28"/>
                    </a:cubicBezTo>
                    <a:cubicBezTo>
                      <a:pt x="197" y="28"/>
                      <a:pt x="197" y="0"/>
                      <a:pt x="155" y="0"/>
                    </a:cubicBezTo>
                    <a:cubicBezTo>
                      <a:pt x="113" y="0"/>
                      <a:pt x="113" y="28"/>
                      <a:pt x="69" y="28"/>
                    </a:cubicBezTo>
                    <a:cubicBezTo>
                      <a:pt x="33" y="28"/>
                      <a:pt x="27" y="8"/>
                      <a:pt x="0" y="3"/>
                    </a:cubicBezTo>
                    <a:lnTo>
                      <a:pt x="28" y="454"/>
                    </a:lnTo>
                    <a:cubicBezTo>
                      <a:pt x="28" y="459"/>
                      <a:pt x="32" y="462"/>
                      <a:pt x="36" y="463"/>
                    </a:cubicBezTo>
                    <a:cubicBezTo>
                      <a:pt x="104" y="477"/>
                      <a:pt x="173" y="485"/>
                      <a:pt x="243" y="481"/>
                    </a:cubicBezTo>
                    <a:cubicBezTo>
                      <a:pt x="355" y="481"/>
                      <a:pt x="422" y="471"/>
                      <a:pt x="450" y="463"/>
                    </a:cubicBezTo>
                    <a:cubicBezTo>
                      <a:pt x="455" y="462"/>
                      <a:pt x="458" y="459"/>
                      <a:pt x="458" y="454"/>
                    </a:cubicBezTo>
                    <a:lnTo>
                      <a:pt x="487" y="0"/>
                    </a:lnTo>
                    <a:cubicBezTo>
                      <a:pt x="458" y="7"/>
                      <a:pt x="454" y="28"/>
                      <a:pt x="414" y="28"/>
                    </a:cubicBezTo>
                    <a:close/>
                  </a:path>
                </a:pathLst>
              </a:custGeom>
              <a:solidFill>
                <a:srgbClr val="FAB0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62" name="Freeform 63">
                <a:extLst>
                  <a:ext uri="{FF2B5EF4-FFF2-40B4-BE49-F238E27FC236}">
                    <a16:creationId xmlns:a16="http://schemas.microsoft.com/office/drawing/2014/main" id="{D39FCDF6-2AF0-4CD5-A6DC-6BF2B565E4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4" y="964"/>
                <a:ext cx="204" cy="221"/>
              </a:xfrm>
              <a:custGeom>
                <a:avLst/>
                <a:gdLst>
                  <a:gd name="T0" fmla="*/ 312 w 623"/>
                  <a:gd name="T1" fmla="*/ 673 h 673"/>
                  <a:gd name="T2" fmla="*/ 40 w 623"/>
                  <a:gd name="T3" fmla="*/ 616 h 673"/>
                  <a:gd name="T4" fmla="*/ 0 w 623"/>
                  <a:gd name="T5" fmla="*/ 17 h 673"/>
                  <a:gd name="T6" fmla="*/ 14 w 623"/>
                  <a:gd name="T7" fmla="*/ 0 h 673"/>
                  <a:gd name="T8" fmla="*/ 31 w 623"/>
                  <a:gd name="T9" fmla="*/ 13 h 673"/>
                  <a:gd name="T10" fmla="*/ 69 w 623"/>
                  <a:gd name="T11" fmla="*/ 612 h 673"/>
                  <a:gd name="T12" fmla="*/ 312 w 623"/>
                  <a:gd name="T13" fmla="*/ 643 h 673"/>
                  <a:gd name="T14" fmla="*/ 554 w 623"/>
                  <a:gd name="T15" fmla="*/ 612 h 673"/>
                  <a:gd name="T16" fmla="*/ 593 w 623"/>
                  <a:gd name="T17" fmla="*/ 16 h 673"/>
                  <a:gd name="T18" fmla="*/ 608 w 623"/>
                  <a:gd name="T19" fmla="*/ 2 h 673"/>
                  <a:gd name="T20" fmla="*/ 623 w 623"/>
                  <a:gd name="T21" fmla="*/ 17 h 673"/>
                  <a:gd name="T22" fmla="*/ 623 w 623"/>
                  <a:gd name="T23" fmla="*/ 18 h 673"/>
                  <a:gd name="T24" fmla="*/ 584 w 623"/>
                  <a:gd name="T25" fmla="*/ 617 h 673"/>
                  <a:gd name="T26" fmla="*/ 449 w 623"/>
                  <a:gd name="T27" fmla="*/ 667 h 673"/>
                  <a:gd name="T28" fmla="*/ 312 w 623"/>
                  <a:gd name="T29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3" h="673">
                    <a:moveTo>
                      <a:pt x="312" y="673"/>
                    </a:moveTo>
                    <a:cubicBezTo>
                      <a:pt x="267" y="673"/>
                      <a:pt x="40" y="670"/>
                      <a:pt x="40" y="616"/>
                    </a:cubicBezTo>
                    <a:lnTo>
                      <a:pt x="0" y="17"/>
                    </a:lnTo>
                    <a:cubicBezTo>
                      <a:pt x="0" y="8"/>
                      <a:pt x="6" y="2"/>
                      <a:pt x="14" y="0"/>
                    </a:cubicBezTo>
                    <a:cubicBezTo>
                      <a:pt x="23" y="0"/>
                      <a:pt x="28" y="7"/>
                      <a:pt x="31" y="13"/>
                    </a:cubicBezTo>
                    <a:lnTo>
                      <a:pt x="69" y="612"/>
                    </a:lnTo>
                    <a:cubicBezTo>
                      <a:pt x="78" y="621"/>
                      <a:pt x="159" y="643"/>
                      <a:pt x="312" y="643"/>
                    </a:cubicBezTo>
                    <a:cubicBezTo>
                      <a:pt x="464" y="643"/>
                      <a:pt x="544" y="621"/>
                      <a:pt x="554" y="612"/>
                    </a:cubicBezTo>
                    <a:lnTo>
                      <a:pt x="593" y="16"/>
                    </a:lnTo>
                    <a:cubicBezTo>
                      <a:pt x="593" y="8"/>
                      <a:pt x="600" y="2"/>
                      <a:pt x="608" y="2"/>
                    </a:cubicBezTo>
                    <a:cubicBezTo>
                      <a:pt x="617" y="2"/>
                      <a:pt x="623" y="8"/>
                      <a:pt x="623" y="17"/>
                    </a:cubicBezTo>
                    <a:lnTo>
                      <a:pt x="623" y="18"/>
                    </a:lnTo>
                    <a:lnTo>
                      <a:pt x="584" y="617"/>
                    </a:lnTo>
                    <a:cubicBezTo>
                      <a:pt x="584" y="642"/>
                      <a:pt x="540" y="658"/>
                      <a:pt x="449" y="667"/>
                    </a:cubicBezTo>
                    <a:cubicBezTo>
                      <a:pt x="384" y="673"/>
                      <a:pt x="319" y="673"/>
                      <a:pt x="312" y="673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63" name="Freeform 64">
                <a:extLst>
                  <a:ext uri="{FF2B5EF4-FFF2-40B4-BE49-F238E27FC236}">
                    <a16:creationId xmlns:a16="http://schemas.microsoft.com/office/drawing/2014/main" id="{DA955513-FCBE-4F18-9AF7-32BDE81038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7" y="1041"/>
                <a:ext cx="33" cy="47"/>
              </a:xfrm>
              <a:custGeom>
                <a:avLst/>
                <a:gdLst>
                  <a:gd name="T0" fmla="*/ 0 w 33"/>
                  <a:gd name="T1" fmla="*/ 0 h 47"/>
                  <a:gd name="T2" fmla="*/ 33 w 33"/>
                  <a:gd name="T3" fmla="*/ 24 h 47"/>
                  <a:gd name="T4" fmla="*/ 0 w 33"/>
                  <a:gd name="T5" fmla="*/ 47 h 47"/>
                  <a:gd name="T6" fmla="*/ 0 w 33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7">
                    <a:moveTo>
                      <a:pt x="0" y="0"/>
                    </a:moveTo>
                    <a:lnTo>
                      <a:pt x="33" y="24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E9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64" name="Freeform 65">
                <a:extLst>
                  <a:ext uri="{FF2B5EF4-FFF2-40B4-BE49-F238E27FC236}">
                    <a16:creationId xmlns:a16="http://schemas.microsoft.com/office/drawing/2014/main" id="{992CD443-8B67-4C42-ACA1-31977CFB7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5" y="1059"/>
                <a:ext cx="58" cy="12"/>
              </a:xfrm>
              <a:custGeom>
                <a:avLst/>
                <a:gdLst>
                  <a:gd name="T0" fmla="*/ 160 w 178"/>
                  <a:gd name="T1" fmla="*/ 38 h 38"/>
                  <a:gd name="T2" fmla="*/ 19 w 178"/>
                  <a:gd name="T3" fmla="*/ 38 h 38"/>
                  <a:gd name="T4" fmla="*/ 0 w 178"/>
                  <a:gd name="T5" fmla="*/ 19 h 38"/>
                  <a:gd name="T6" fmla="*/ 19 w 178"/>
                  <a:gd name="T7" fmla="*/ 0 h 38"/>
                  <a:gd name="T8" fmla="*/ 158 w 178"/>
                  <a:gd name="T9" fmla="*/ 0 h 38"/>
                  <a:gd name="T10" fmla="*/ 178 w 178"/>
                  <a:gd name="T11" fmla="*/ 19 h 38"/>
                  <a:gd name="T12" fmla="*/ 160 w 178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38">
                    <a:moveTo>
                      <a:pt x="160" y="38"/>
                    </a:moveTo>
                    <a:lnTo>
                      <a:pt x="19" y="38"/>
                    </a:lnTo>
                    <a:cubicBezTo>
                      <a:pt x="9" y="38"/>
                      <a:pt x="0" y="2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lnTo>
                      <a:pt x="158" y="0"/>
                    </a:lnTo>
                    <a:cubicBezTo>
                      <a:pt x="169" y="0"/>
                      <a:pt x="178" y="9"/>
                      <a:pt x="178" y="19"/>
                    </a:cubicBezTo>
                    <a:cubicBezTo>
                      <a:pt x="178" y="29"/>
                      <a:pt x="170" y="38"/>
                      <a:pt x="160" y="38"/>
                    </a:cubicBezTo>
                    <a:close/>
                  </a:path>
                </a:pathLst>
              </a:custGeom>
              <a:solidFill>
                <a:srgbClr val="FEE9D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65" name="Freeform 66">
                <a:extLst>
                  <a:ext uri="{FF2B5EF4-FFF2-40B4-BE49-F238E27FC236}">
                    <a16:creationId xmlns:a16="http://schemas.microsoft.com/office/drawing/2014/main" id="{F0EE3176-0F6C-4BF6-B362-678513BFA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7" y="1101"/>
                <a:ext cx="33" cy="47"/>
              </a:xfrm>
              <a:custGeom>
                <a:avLst/>
                <a:gdLst>
                  <a:gd name="T0" fmla="*/ 0 w 33"/>
                  <a:gd name="T1" fmla="*/ 0 h 47"/>
                  <a:gd name="T2" fmla="*/ 33 w 33"/>
                  <a:gd name="T3" fmla="*/ 24 h 47"/>
                  <a:gd name="T4" fmla="*/ 0 w 33"/>
                  <a:gd name="T5" fmla="*/ 47 h 47"/>
                  <a:gd name="T6" fmla="*/ 0 w 33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7">
                    <a:moveTo>
                      <a:pt x="0" y="0"/>
                    </a:moveTo>
                    <a:lnTo>
                      <a:pt x="33" y="24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E9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66" name="Freeform 67">
                <a:extLst>
                  <a:ext uri="{FF2B5EF4-FFF2-40B4-BE49-F238E27FC236}">
                    <a16:creationId xmlns:a16="http://schemas.microsoft.com/office/drawing/2014/main" id="{1459F5F1-14A1-40AC-98AE-9B9E1EF14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5" y="1118"/>
                <a:ext cx="58" cy="13"/>
              </a:xfrm>
              <a:custGeom>
                <a:avLst/>
                <a:gdLst>
                  <a:gd name="T0" fmla="*/ 160 w 178"/>
                  <a:gd name="T1" fmla="*/ 40 h 40"/>
                  <a:gd name="T2" fmla="*/ 19 w 178"/>
                  <a:gd name="T3" fmla="*/ 40 h 40"/>
                  <a:gd name="T4" fmla="*/ 0 w 178"/>
                  <a:gd name="T5" fmla="*/ 20 h 40"/>
                  <a:gd name="T6" fmla="*/ 19 w 178"/>
                  <a:gd name="T7" fmla="*/ 0 h 40"/>
                  <a:gd name="T8" fmla="*/ 158 w 178"/>
                  <a:gd name="T9" fmla="*/ 0 h 40"/>
                  <a:gd name="T10" fmla="*/ 178 w 178"/>
                  <a:gd name="T11" fmla="*/ 20 h 40"/>
                  <a:gd name="T12" fmla="*/ 160 w 178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0">
                    <a:moveTo>
                      <a:pt x="160" y="40"/>
                    </a:moveTo>
                    <a:lnTo>
                      <a:pt x="19" y="40"/>
                    </a:lnTo>
                    <a:cubicBezTo>
                      <a:pt x="9" y="40"/>
                      <a:pt x="0" y="31"/>
                      <a:pt x="0" y="20"/>
                    </a:cubicBezTo>
                    <a:cubicBezTo>
                      <a:pt x="0" y="10"/>
                      <a:pt x="9" y="0"/>
                      <a:pt x="19" y="0"/>
                    </a:cubicBezTo>
                    <a:lnTo>
                      <a:pt x="158" y="0"/>
                    </a:lnTo>
                    <a:cubicBezTo>
                      <a:pt x="169" y="0"/>
                      <a:pt x="178" y="10"/>
                      <a:pt x="178" y="20"/>
                    </a:cubicBezTo>
                    <a:cubicBezTo>
                      <a:pt x="178" y="31"/>
                      <a:pt x="170" y="40"/>
                      <a:pt x="160" y="40"/>
                    </a:cubicBezTo>
                    <a:close/>
                  </a:path>
                </a:pathLst>
              </a:custGeom>
              <a:solidFill>
                <a:srgbClr val="FEE9D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40" name="Rectangle 69">
              <a:extLst>
                <a:ext uri="{FF2B5EF4-FFF2-40B4-BE49-F238E27FC236}">
                  <a16:creationId xmlns:a16="http://schemas.microsoft.com/office/drawing/2014/main" id="{E5EFC8E6-2B23-40A2-BB41-726325CDA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188" y="1873250"/>
              <a:ext cx="65088" cy="66675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1" name="Rectangle 70">
              <a:extLst>
                <a:ext uri="{FF2B5EF4-FFF2-40B4-BE49-F238E27FC236}">
                  <a16:creationId xmlns:a16="http://schemas.microsoft.com/office/drawing/2014/main" id="{F24F40A1-44C1-4322-91F0-298140108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8188" y="1873250"/>
              <a:ext cx="65088" cy="66675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2" name="Rectangle 71">
              <a:extLst>
                <a:ext uri="{FF2B5EF4-FFF2-40B4-BE49-F238E27FC236}">
                  <a16:creationId xmlns:a16="http://schemas.microsoft.com/office/drawing/2014/main" id="{167B6444-C8DF-4F62-8117-B20CF9FA9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6763" y="1901825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3" name="Rectangle 72">
              <a:extLst>
                <a:ext uri="{FF2B5EF4-FFF2-40B4-BE49-F238E27FC236}">
                  <a16:creationId xmlns:a16="http://schemas.microsoft.com/office/drawing/2014/main" id="{C8AC5CC9-66A6-4AFE-BAFA-8BF9225794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4613" y="1873250"/>
              <a:ext cx="65088" cy="66675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4" name="Rectangle 73">
              <a:extLst>
                <a:ext uri="{FF2B5EF4-FFF2-40B4-BE49-F238E27FC236}">
                  <a16:creationId xmlns:a16="http://schemas.microsoft.com/office/drawing/2014/main" id="{FA8E12DB-FDA1-4F69-A13C-4F33938D7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4613" y="1873250"/>
              <a:ext cx="65088" cy="66675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5" name="Rectangle 74">
              <a:extLst>
                <a:ext uri="{FF2B5EF4-FFF2-40B4-BE49-F238E27FC236}">
                  <a16:creationId xmlns:a16="http://schemas.microsoft.com/office/drawing/2014/main" id="{3B114D4C-0212-4B47-8D3E-E701A348E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1600" y="1901825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6" name="Rectangle 75">
              <a:extLst>
                <a:ext uri="{FF2B5EF4-FFF2-40B4-BE49-F238E27FC236}">
                  <a16:creationId xmlns:a16="http://schemas.microsoft.com/office/drawing/2014/main" id="{6740DAFC-E57D-49BB-B65D-59BEA35B9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8525" y="1979613"/>
              <a:ext cx="36762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Pond1</a:t>
              </a:r>
              <a:endParaRPr lang="en-US" altLang="en-US" sz="1350"/>
            </a:p>
          </p:txBody>
        </p:sp>
        <p:grpSp>
          <p:nvGrpSpPr>
            <p:cNvPr id="47" name="Group 86">
              <a:extLst>
                <a:ext uri="{FF2B5EF4-FFF2-40B4-BE49-F238E27FC236}">
                  <a16:creationId xmlns:a16="http://schemas.microsoft.com/office/drawing/2014/main" id="{D619B0DD-B18C-4697-BBFF-D8ED2B0B9A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75400" y="3790950"/>
              <a:ext cx="500063" cy="501650"/>
              <a:chOff x="4016" y="2388"/>
              <a:chExt cx="315" cy="316"/>
            </a:xfrm>
          </p:grpSpPr>
          <p:sp>
            <p:nvSpPr>
              <p:cNvPr id="147" name="Freeform 76">
                <a:extLst>
                  <a:ext uri="{FF2B5EF4-FFF2-40B4-BE49-F238E27FC236}">
                    <a16:creationId xmlns:a16="http://schemas.microsoft.com/office/drawing/2014/main" id="{E3BD560C-5B12-41C8-9526-CCCAB964C5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6" y="2388"/>
                <a:ext cx="315" cy="316"/>
              </a:xfrm>
              <a:custGeom>
                <a:avLst/>
                <a:gdLst>
                  <a:gd name="T0" fmla="*/ 806 w 967"/>
                  <a:gd name="T1" fmla="*/ 0 h 968"/>
                  <a:gd name="T2" fmla="*/ 162 w 967"/>
                  <a:gd name="T3" fmla="*/ 0 h 968"/>
                  <a:gd name="T4" fmla="*/ 0 w 967"/>
                  <a:gd name="T5" fmla="*/ 163 h 968"/>
                  <a:gd name="T6" fmla="*/ 0 w 967"/>
                  <a:gd name="T7" fmla="*/ 808 h 968"/>
                  <a:gd name="T8" fmla="*/ 162 w 967"/>
                  <a:gd name="T9" fmla="*/ 968 h 968"/>
                  <a:gd name="T10" fmla="*/ 807 w 967"/>
                  <a:gd name="T11" fmla="*/ 968 h 968"/>
                  <a:gd name="T12" fmla="*/ 967 w 967"/>
                  <a:gd name="T13" fmla="*/ 807 h 968"/>
                  <a:gd name="T14" fmla="*/ 967 w 967"/>
                  <a:gd name="T15" fmla="*/ 163 h 968"/>
                  <a:gd name="T16" fmla="*/ 806 w 967"/>
                  <a:gd name="T17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7" h="968">
                    <a:moveTo>
                      <a:pt x="806" y="0"/>
                    </a:moveTo>
                    <a:lnTo>
                      <a:pt x="162" y="0"/>
                    </a:lnTo>
                    <a:cubicBezTo>
                      <a:pt x="72" y="0"/>
                      <a:pt x="0" y="73"/>
                      <a:pt x="0" y="163"/>
                    </a:cubicBezTo>
                    <a:lnTo>
                      <a:pt x="0" y="808"/>
                    </a:lnTo>
                    <a:cubicBezTo>
                      <a:pt x="0" y="895"/>
                      <a:pt x="72" y="968"/>
                      <a:pt x="162" y="968"/>
                    </a:cubicBezTo>
                    <a:lnTo>
                      <a:pt x="807" y="968"/>
                    </a:lnTo>
                    <a:cubicBezTo>
                      <a:pt x="895" y="968"/>
                      <a:pt x="967" y="895"/>
                      <a:pt x="967" y="807"/>
                    </a:cubicBezTo>
                    <a:lnTo>
                      <a:pt x="967" y="163"/>
                    </a:lnTo>
                    <a:cubicBezTo>
                      <a:pt x="967" y="73"/>
                      <a:pt x="895" y="0"/>
                      <a:pt x="806" y="0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48" name="Freeform 77">
                <a:extLst>
                  <a:ext uri="{FF2B5EF4-FFF2-40B4-BE49-F238E27FC236}">
                    <a16:creationId xmlns:a16="http://schemas.microsoft.com/office/drawing/2014/main" id="{A84360A2-D27F-41B3-A643-9CCF52643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8" y="2401"/>
                <a:ext cx="291" cy="291"/>
              </a:xfrm>
              <a:custGeom>
                <a:avLst/>
                <a:gdLst>
                  <a:gd name="T0" fmla="*/ 767 w 890"/>
                  <a:gd name="T1" fmla="*/ 0 h 891"/>
                  <a:gd name="T2" fmla="*/ 890 w 890"/>
                  <a:gd name="T3" fmla="*/ 123 h 891"/>
                  <a:gd name="T4" fmla="*/ 890 w 890"/>
                  <a:gd name="T5" fmla="*/ 768 h 891"/>
                  <a:gd name="T6" fmla="*/ 767 w 890"/>
                  <a:gd name="T7" fmla="*/ 891 h 891"/>
                  <a:gd name="T8" fmla="*/ 123 w 890"/>
                  <a:gd name="T9" fmla="*/ 891 h 891"/>
                  <a:gd name="T10" fmla="*/ 0 w 890"/>
                  <a:gd name="T11" fmla="*/ 768 h 891"/>
                  <a:gd name="T12" fmla="*/ 0 w 890"/>
                  <a:gd name="T13" fmla="*/ 123 h 891"/>
                  <a:gd name="T14" fmla="*/ 123 w 890"/>
                  <a:gd name="T15" fmla="*/ 0 h 891"/>
                  <a:gd name="T16" fmla="*/ 767 w 890"/>
                  <a:gd name="T17" fmla="*/ 0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0" h="891">
                    <a:moveTo>
                      <a:pt x="767" y="0"/>
                    </a:moveTo>
                    <a:cubicBezTo>
                      <a:pt x="835" y="0"/>
                      <a:pt x="890" y="55"/>
                      <a:pt x="890" y="123"/>
                    </a:cubicBezTo>
                    <a:lnTo>
                      <a:pt x="890" y="768"/>
                    </a:lnTo>
                    <a:cubicBezTo>
                      <a:pt x="890" y="836"/>
                      <a:pt x="835" y="891"/>
                      <a:pt x="767" y="891"/>
                    </a:cubicBezTo>
                    <a:lnTo>
                      <a:pt x="123" y="891"/>
                    </a:lnTo>
                    <a:cubicBezTo>
                      <a:pt x="55" y="891"/>
                      <a:pt x="0" y="836"/>
                      <a:pt x="0" y="768"/>
                    </a:cubicBezTo>
                    <a:lnTo>
                      <a:pt x="0" y="123"/>
                    </a:lnTo>
                    <a:cubicBezTo>
                      <a:pt x="0" y="55"/>
                      <a:pt x="55" y="0"/>
                      <a:pt x="123" y="0"/>
                    </a:cubicBezTo>
                    <a:lnTo>
                      <a:pt x="767" y="0"/>
                    </a:lnTo>
                    <a:close/>
                  </a:path>
                </a:pathLst>
              </a:custGeom>
              <a:solidFill>
                <a:srgbClr val="FDD6B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49" name="Freeform 78">
                <a:extLst>
                  <a:ext uri="{FF2B5EF4-FFF2-40B4-BE49-F238E27FC236}">
                    <a16:creationId xmlns:a16="http://schemas.microsoft.com/office/drawing/2014/main" id="{74F37E2E-DB99-4FE5-ABEC-AC9219FA2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0" y="2484"/>
                <a:ext cx="159" cy="159"/>
              </a:xfrm>
              <a:custGeom>
                <a:avLst/>
                <a:gdLst>
                  <a:gd name="T0" fmla="*/ 38 w 489"/>
                  <a:gd name="T1" fmla="*/ 466 h 485"/>
                  <a:gd name="T2" fmla="*/ 245 w 489"/>
                  <a:gd name="T3" fmla="*/ 484 h 485"/>
                  <a:gd name="T4" fmla="*/ 453 w 489"/>
                  <a:gd name="T5" fmla="*/ 466 h 485"/>
                  <a:gd name="T6" fmla="*/ 460 w 489"/>
                  <a:gd name="T7" fmla="*/ 456 h 485"/>
                  <a:gd name="T8" fmla="*/ 489 w 489"/>
                  <a:gd name="T9" fmla="*/ 3 h 485"/>
                  <a:gd name="T10" fmla="*/ 414 w 489"/>
                  <a:gd name="T11" fmla="*/ 28 h 485"/>
                  <a:gd name="T12" fmla="*/ 328 w 489"/>
                  <a:gd name="T13" fmla="*/ 0 h 485"/>
                  <a:gd name="T14" fmla="*/ 242 w 489"/>
                  <a:gd name="T15" fmla="*/ 28 h 485"/>
                  <a:gd name="T16" fmla="*/ 156 w 489"/>
                  <a:gd name="T17" fmla="*/ 0 h 485"/>
                  <a:gd name="T18" fmla="*/ 69 w 489"/>
                  <a:gd name="T19" fmla="*/ 28 h 485"/>
                  <a:gd name="T20" fmla="*/ 0 w 489"/>
                  <a:gd name="T21" fmla="*/ 3 h 485"/>
                  <a:gd name="T22" fmla="*/ 29 w 489"/>
                  <a:gd name="T23" fmla="*/ 454 h 485"/>
                  <a:gd name="T24" fmla="*/ 38 w 489"/>
                  <a:gd name="T25" fmla="*/ 466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9" h="485">
                    <a:moveTo>
                      <a:pt x="38" y="466"/>
                    </a:moveTo>
                    <a:cubicBezTo>
                      <a:pt x="106" y="479"/>
                      <a:pt x="176" y="485"/>
                      <a:pt x="245" y="484"/>
                    </a:cubicBezTo>
                    <a:cubicBezTo>
                      <a:pt x="357" y="484"/>
                      <a:pt x="423" y="472"/>
                      <a:pt x="453" y="466"/>
                    </a:cubicBezTo>
                    <a:cubicBezTo>
                      <a:pt x="457" y="463"/>
                      <a:pt x="460" y="461"/>
                      <a:pt x="460" y="456"/>
                    </a:cubicBezTo>
                    <a:lnTo>
                      <a:pt x="489" y="3"/>
                    </a:lnTo>
                    <a:cubicBezTo>
                      <a:pt x="457" y="7"/>
                      <a:pt x="453" y="28"/>
                      <a:pt x="414" y="28"/>
                    </a:cubicBezTo>
                    <a:cubicBezTo>
                      <a:pt x="372" y="28"/>
                      <a:pt x="372" y="0"/>
                      <a:pt x="328" y="0"/>
                    </a:cubicBezTo>
                    <a:cubicBezTo>
                      <a:pt x="285" y="0"/>
                      <a:pt x="286" y="28"/>
                      <a:pt x="242" y="28"/>
                    </a:cubicBezTo>
                    <a:cubicBezTo>
                      <a:pt x="199" y="28"/>
                      <a:pt x="200" y="0"/>
                      <a:pt x="156" y="0"/>
                    </a:cubicBezTo>
                    <a:cubicBezTo>
                      <a:pt x="112" y="0"/>
                      <a:pt x="114" y="28"/>
                      <a:pt x="69" y="28"/>
                    </a:cubicBezTo>
                    <a:cubicBezTo>
                      <a:pt x="33" y="28"/>
                      <a:pt x="27" y="8"/>
                      <a:pt x="0" y="3"/>
                    </a:cubicBezTo>
                    <a:lnTo>
                      <a:pt x="29" y="454"/>
                    </a:lnTo>
                    <a:cubicBezTo>
                      <a:pt x="31" y="461"/>
                      <a:pt x="33" y="466"/>
                      <a:pt x="38" y="466"/>
                    </a:cubicBezTo>
                    <a:close/>
                  </a:path>
                </a:pathLst>
              </a:custGeom>
              <a:solidFill>
                <a:srgbClr val="FBBD8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50" name="Freeform 79">
                <a:extLst>
                  <a:ext uri="{FF2B5EF4-FFF2-40B4-BE49-F238E27FC236}">
                    <a16:creationId xmlns:a16="http://schemas.microsoft.com/office/drawing/2014/main" id="{7ED74BD3-BB2A-4D5B-8191-56254D18F8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8" y="2442"/>
                <a:ext cx="203" cy="221"/>
              </a:xfrm>
              <a:custGeom>
                <a:avLst/>
                <a:gdLst>
                  <a:gd name="T0" fmla="*/ 609 w 625"/>
                  <a:gd name="T1" fmla="*/ 0 h 673"/>
                  <a:gd name="T2" fmla="*/ 594 w 625"/>
                  <a:gd name="T3" fmla="*/ 14 h 673"/>
                  <a:gd name="T4" fmla="*/ 557 w 625"/>
                  <a:gd name="T5" fmla="*/ 613 h 673"/>
                  <a:gd name="T6" fmla="*/ 314 w 625"/>
                  <a:gd name="T7" fmla="*/ 642 h 673"/>
                  <a:gd name="T8" fmla="*/ 73 w 625"/>
                  <a:gd name="T9" fmla="*/ 613 h 673"/>
                  <a:gd name="T10" fmla="*/ 32 w 625"/>
                  <a:gd name="T11" fmla="*/ 15 h 673"/>
                  <a:gd name="T12" fmla="*/ 17 w 625"/>
                  <a:gd name="T13" fmla="*/ 0 h 673"/>
                  <a:gd name="T14" fmla="*/ 15 w 625"/>
                  <a:gd name="T15" fmla="*/ 0 h 673"/>
                  <a:gd name="T16" fmla="*/ 1 w 625"/>
                  <a:gd name="T17" fmla="*/ 16 h 673"/>
                  <a:gd name="T18" fmla="*/ 41 w 625"/>
                  <a:gd name="T19" fmla="*/ 615 h 673"/>
                  <a:gd name="T20" fmla="*/ 313 w 625"/>
                  <a:gd name="T21" fmla="*/ 673 h 673"/>
                  <a:gd name="T22" fmla="*/ 450 w 625"/>
                  <a:gd name="T23" fmla="*/ 665 h 673"/>
                  <a:gd name="T24" fmla="*/ 585 w 625"/>
                  <a:gd name="T25" fmla="*/ 615 h 673"/>
                  <a:gd name="T26" fmla="*/ 623 w 625"/>
                  <a:gd name="T27" fmla="*/ 15 h 673"/>
                  <a:gd name="T28" fmla="*/ 609 w 625"/>
                  <a:gd name="T29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5" h="673">
                    <a:moveTo>
                      <a:pt x="609" y="0"/>
                    </a:moveTo>
                    <a:cubicBezTo>
                      <a:pt x="602" y="0"/>
                      <a:pt x="594" y="6"/>
                      <a:pt x="594" y="14"/>
                    </a:cubicBezTo>
                    <a:lnTo>
                      <a:pt x="557" y="613"/>
                    </a:lnTo>
                    <a:cubicBezTo>
                      <a:pt x="548" y="622"/>
                      <a:pt x="467" y="642"/>
                      <a:pt x="314" y="642"/>
                    </a:cubicBezTo>
                    <a:cubicBezTo>
                      <a:pt x="162" y="642"/>
                      <a:pt x="81" y="622"/>
                      <a:pt x="73" y="613"/>
                    </a:cubicBezTo>
                    <a:lnTo>
                      <a:pt x="32" y="15"/>
                    </a:lnTo>
                    <a:cubicBezTo>
                      <a:pt x="32" y="6"/>
                      <a:pt x="26" y="0"/>
                      <a:pt x="17" y="0"/>
                    </a:cubicBezTo>
                    <a:lnTo>
                      <a:pt x="15" y="0"/>
                    </a:lnTo>
                    <a:cubicBezTo>
                      <a:pt x="6" y="0"/>
                      <a:pt x="0" y="7"/>
                      <a:pt x="1" y="16"/>
                    </a:cubicBezTo>
                    <a:lnTo>
                      <a:pt x="41" y="615"/>
                    </a:lnTo>
                    <a:cubicBezTo>
                      <a:pt x="41" y="672"/>
                      <a:pt x="268" y="673"/>
                      <a:pt x="313" y="673"/>
                    </a:cubicBezTo>
                    <a:cubicBezTo>
                      <a:pt x="321" y="673"/>
                      <a:pt x="386" y="673"/>
                      <a:pt x="450" y="665"/>
                    </a:cubicBezTo>
                    <a:cubicBezTo>
                      <a:pt x="541" y="656"/>
                      <a:pt x="585" y="640"/>
                      <a:pt x="585" y="615"/>
                    </a:cubicBezTo>
                    <a:lnTo>
                      <a:pt x="623" y="15"/>
                    </a:lnTo>
                    <a:cubicBezTo>
                      <a:pt x="625" y="7"/>
                      <a:pt x="617" y="0"/>
                      <a:pt x="609" y="0"/>
                    </a:cubicBezTo>
                    <a:close/>
                  </a:path>
                </a:pathLst>
              </a:custGeom>
              <a:solidFill>
                <a:srgbClr val="FBBD8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51" name="Freeform 80">
                <a:extLst>
                  <a:ext uri="{FF2B5EF4-FFF2-40B4-BE49-F238E27FC236}">
                    <a16:creationId xmlns:a16="http://schemas.microsoft.com/office/drawing/2014/main" id="{BAFE237B-89D5-4CCD-999E-9B46A0D15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3" y="2479"/>
                <a:ext cx="159" cy="158"/>
              </a:xfrm>
              <a:custGeom>
                <a:avLst/>
                <a:gdLst>
                  <a:gd name="T0" fmla="*/ 414 w 487"/>
                  <a:gd name="T1" fmla="*/ 28 h 485"/>
                  <a:gd name="T2" fmla="*/ 328 w 487"/>
                  <a:gd name="T3" fmla="*/ 0 h 485"/>
                  <a:gd name="T4" fmla="*/ 241 w 487"/>
                  <a:gd name="T5" fmla="*/ 28 h 485"/>
                  <a:gd name="T6" fmla="*/ 155 w 487"/>
                  <a:gd name="T7" fmla="*/ 0 h 485"/>
                  <a:gd name="T8" fmla="*/ 69 w 487"/>
                  <a:gd name="T9" fmla="*/ 28 h 485"/>
                  <a:gd name="T10" fmla="*/ 0 w 487"/>
                  <a:gd name="T11" fmla="*/ 3 h 485"/>
                  <a:gd name="T12" fmla="*/ 28 w 487"/>
                  <a:gd name="T13" fmla="*/ 454 h 485"/>
                  <a:gd name="T14" fmla="*/ 36 w 487"/>
                  <a:gd name="T15" fmla="*/ 463 h 485"/>
                  <a:gd name="T16" fmla="*/ 243 w 487"/>
                  <a:gd name="T17" fmla="*/ 481 h 485"/>
                  <a:gd name="T18" fmla="*/ 450 w 487"/>
                  <a:gd name="T19" fmla="*/ 463 h 485"/>
                  <a:gd name="T20" fmla="*/ 458 w 487"/>
                  <a:gd name="T21" fmla="*/ 454 h 485"/>
                  <a:gd name="T22" fmla="*/ 487 w 487"/>
                  <a:gd name="T23" fmla="*/ 0 h 485"/>
                  <a:gd name="T24" fmla="*/ 414 w 487"/>
                  <a:gd name="T25" fmla="*/ 2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7" h="485">
                    <a:moveTo>
                      <a:pt x="414" y="28"/>
                    </a:moveTo>
                    <a:cubicBezTo>
                      <a:pt x="372" y="28"/>
                      <a:pt x="372" y="0"/>
                      <a:pt x="328" y="0"/>
                    </a:cubicBezTo>
                    <a:cubicBezTo>
                      <a:pt x="283" y="0"/>
                      <a:pt x="286" y="28"/>
                      <a:pt x="241" y="28"/>
                    </a:cubicBezTo>
                    <a:cubicBezTo>
                      <a:pt x="197" y="28"/>
                      <a:pt x="197" y="0"/>
                      <a:pt x="155" y="0"/>
                    </a:cubicBezTo>
                    <a:cubicBezTo>
                      <a:pt x="113" y="0"/>
                      <a:pt x="113" y="28"/>
                      <a:pt x="69" y="28"/>
                    </a:cubicBezTo>
                    <a:cubicBezTo>
                      <a:pt x="33" y="28"/>
                      <a:pt x="27" y="8"/>
                      <a:pt x="0" y="3"/>
                    </a:cubicBezTo>
                    <a:lnTo>
                      <a:pt x="28" y="454"/>
                    </a:lnTo>
                    <a:cubicBezTo>
                      <a:pt x="28" y="459"/>
                      <a:pt x="32" y="462"/>
                      <a:pt x="36" y="463"/>
                    </a:cubicBezTo>
                    <a:cubicBezTo>
                      <a:pt x="104" y="477"/>
                      <a:pt x="173" y="485"/>
                      <a:pt x="243" y="481"/>
                    </a:cubicBezTo>
                    <a:cubicBezTo>
                      <a:pt x="355" y="481"/>
                      <a:pt x="422" y="471"/>
                      <a:pt x="450" y="463"/>
                    </a:cubicBezTo>
                    <a:cubicBezTo>
                      <a:pt x="455" y="462"/>
                      <a:pt x="458" y="459"/>
                      <a:pt x="458" y="454"/>
                    </a:cubicBezTo>
                    <a:lnTo>
                      <a:pt x="487" y="0"/>
                    </a:lnTo>
                    <a:cubicBezTo>
                      <a:pt x="458" y="7"/>
                      <a:pt x="454" y="28"/>
                      <a:pt x="414" y="28"/>
                    </a:cubicBezTo>
                    <a:close/>
                  </a:path>
                </a:pathLst>
              </a:custGeom>
              <a:solidFill>
                <a:srgbClr val="FAB0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52" name="Freeform 81">
                <a:extLst>
                  <a:ext uri="{FF2B5EF4-FFF2-40B4-BE49-F238E27FC236}">
                    <a16:creationId xmlns:a16="http://schemas.microsoft.com/office/drawing/2014/main" id="{C9C1D1D3-F7F0-429C-8709-C1E26AFEA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2" y="2436"/>
                <a:ext cx="203" cy="220"/>
              </a:xfrm>
              <a:custGeom>
                <a:avLst/>
                <a:gdLst>
                  <a:gd name="T0" fmla="*/ 312 w 623"/>
                  <a:gd name="T1" fmla="*/ 673 h 673"/>
                  <a:gd name="T2" fmla="*/ 40 w 623"/>
                  <a:gd name="T3" fmla="*/ 616 h 673"/>
                  <a:gd name="T4" fmla="*/ 0 w 623"/>
                  <a:gd name="T5" fmla="*/ 17 h 673"/>
                  <a:gd name="T6" fmla="*/ 14 w 623"/>
                  <a:gd name="T7" fmla="*/ 0 h 673"/>
                  <a:gd name="T8" fmla="*/ 31 w 623"/>
                  <a:gd name="T9" fmla="*/ 13 h 673"/>
                  <a:gd name="T10" fmla="*/ 69 w 623"/>
                  <a:gd name="T11" fmla="*/ 612 h 673"/>
                  <a:gd name="T12" fmla="*/ 312 w 623"/>
                  <a:gd name="T13" fmla="*/ 643 h 673"/>
                  <a:gd name="T14" fmla="*/ 554 w 623"/>
                  <a:gd name="T15" fmla="*/ 612 h 673"/>
                  <a:gd name="T16" fmla="*/ 593 w 623"/>
                  <a:gd name="T17" fmla="*/ 16 h 673"/>
                  <a:gd name="T18" fmla="*/ 608 w 623"/>
                  <a:gd name="T19" fmla="*/ 2 h 673"/>
                  <a:gd name="T20" fmla="*/ 623 w 623"/>
                  <a:gd name="T21" fmla="*/ 17 h 673"/>
                  <a:gd name="T22" fmla="*/ 623 w 623"/>
                  <a:gd name="T23" fmla="*/ 18 h 673"/>
                  <a:gd name="T24" fmla="*/ 584 w 623"/>
                  <a:gd name="T25" fmla="*/ 617 h 673"/>
                  <a:gd name="T26" fmla="*/ 449 w 623"/>
                  <a:gd name="T27" fmla="*/ 667 h 673"/>
                  <a:gd name="T28" fmla="*/ 312 w 623"/>
                  <a:gd name="T29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3" h="673">
                    <a:moveTo>
                      <a:pt x="312" y="673"/>
                    </a:moveTo>
                    <a:cubicBezTo>
                      <a:pt x="267" y="673"/>
                      <a:pt x="40" y="670"/>
                      <a:pt x="40" y="616"/>
                    </a:cubicBezTo>
                    <a:lnTo>
                      <a:pt x="0" y="17"/>
                    </a:lnTo>
                    <a:cubicBezTo>
                      <a:pt x="0" y="8"/>
                      <a:pt x="6" y="2"/>
                      <a:pt x="14" y="0"/>
                    </a:cubicBezTo>
                    <a:cubicBezTo>
                      <a:pt x="23" y="0"/>
                      <a:pt x="28" y="7"/>
                      <a:pt x="31" y="13"/>
                    </a:cubicBezTo>
                    <a:lnTo>
                      <a:pt x="69" y="612"/>
                    </a:lnTo>
                    <a:cubicBezTo>
                      <a:pt x="78" y="621"/>
                      <a:pt x="159" y="643"/>
                      <a:pt x="312" y="643"/>
                    </a:cubicBezTo>
                    <a:cubicBezTo>
                      <a:pt x="464" y="643"/>
                      <a:pt x="544" y="621"/>
                      <a:pt x="554" y="612"/>
                    </a:cubicBezTo>
                    <a:lnTo>
                      <a:pt x="593" y="16"/>
                    </a:lnTo>
                    <a:cubicBezTo>
                      <a:pt x="593" y="8"/>
                      <a:pt x="600" y="2"/>
                      <a:pt x="608" y="2"/>
                    </a:cubicBezTo>
                    <a:cubicBezTo>
                      <a:pt x="617" y="2"/>
                      <a:pt x="623" y="8"/>
                      <a:pt x="623" y="17"/>
                    </a:cubicBezTo>
                    <a:lnTo>
                      <a:pt x="623" y="18"/>
                    </a:lnTo>
                    <a:lnTo>
                      <a:pt x="584" y="617"/>
                    </a:lnTo>
                    <a:cubicBezTo>
                      <a:pt x="584" y="642"/>
                      <a:pt x="540" y="658"/>
                      <a:pt x="449" y="667"/>
                    </a:cubicBezTo>
                    <a:cubicBezTo>
                      <a:pt x="384" y="673"/>
                      <a:pt x="319" y="673"/>
                      <a:pt x="312" y="673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53" name="Freeform 82">
                <a:extLst>
                  <a:ext uri="{FF2B5EF4-FFF2-40B4-BE49-F238E27FC236}">
                    <a16:creationId xmlns:a16="http://schemas.microsoft.com/office/drawing/2014/main" id="{B214E685-1049-4142-B7BC-4CB968495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" y="2513"/>
                <a:ext cx="33" cy="47"/>
              </a:xfrm>
              <a:custGeom>
                <a:avLst/>
                <a:gdLst>
                  <a:gd name="T0" fmla="*/ 0 w 33"/>
                  <a:gd name="T1" fmla="*/ 0 h 47"/>
                  <a:gd name="T2" fmla="*/ 33 w 33"/>
                  <a:gd name="T3" fmla="*/ 23 h 47"/>
                  <a:gd name="T4" fmla="*/ 0 w 33"/>
                  <a:gd name="T5" fmla="*/ 47 h 47"/>
                  <a:gd name="T6" fmla="*/ 0 w 33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7">
                    <a:moveTo>
                      <a:pt x="0" y="0"/>
                    </a:moveTo>
                    <a:lnTo>
                      <a:pt x="33" y="23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E9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54" name="Freeform 83">
                <a:extLst>
                  <a:ext uri="{FF2B5EF4-FFF2-40B4-BE49-F238E27FC236}">
                    <a16:creationId xmlns:a16="http://schemas.microsoft.com/office/drawing/2014/main" id="{5E18F2B6-3CEB-4264-BF7F-0C01BC915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2" y="2530"/>
                <a:ext cx="58" cy="12"/>
              </a:xfrm>
              <a:custGeom>
                <a:avLst/>
                <a:gdLst>
                  <a:gd name="T0" fmla="*/ 160 w 178"/>
                  <a:gd name="T1" fmla="*/ 38 h 38"/>
                  <a:gd name="T2" fmla="*/ 19 w 178"/>
                  <a:gd name="T3" fmla="*/ 38 h 38"/>
                  <a:gd name="T4" fmla="*/ 0 w 178"/>
                  <a:gd name="T5" fmla="*/ 19 h 38"/>
                  <a:gd name="T6" fmla="*/ 19 w 178"/>
                  <a:gd name="T7" fmla="*/ 0 h 38"/>
                  <a:gd name="T8" fmla="*/ 158 w 178"/>
                  <a:gd name="T9" fmla="*/ 0 h 38"/>
                  <a:gd name="T10" fmla="*/ 178 w 178"/>
                  <a:gd name="T11" fmla="*/ 19 h 38"/>
                  <a:gd name="T12" fmla="*/ 160 w 178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38">
                    <a:moveTo>
                      <a:pt x="160" y="38"/>
                    </a:moveTo>
                    <a:lnTo>
                      <a:pt x="19" y="38"/>
                    </a:lnTo>
                    <a:cubicBezTo>
                      <a:pt x="9" y="38"/>
                      <a:pt x="0" y="2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lnTo>
                      <a:pt x="158" y="0"/>
                    </a:lnTo>
                    <a:cubicBezTo>
                      <a:pt x="169" y="0"/>
                      <a:pt x="178" y="9"/>
                      <a:pt x="178" y="19"/>
                    </a:cubicBezTo>
                    <a:cubicBezTo>
                      <a:pt x="178" y="29"/>
                      <a:pt x="170" y="38"/>
                      <a:pt x="160" y="38"/>
                    </a:cubicBezTo>
                    <a:close/>
                  </a:path>
                </a:pathLst>
              </a:custGeom>
              <a:solidFill>
                <a:srgbClr val="FEE9D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55" name="Freeform 84">
                <a:extLst>
                  <a:ext uri="{FF2B5EF4-FFF2-40B4-BE49-F238E27FC236}">
                    <a16:creationId xmlns:a16="http://schemas.microsoft.com/office/drawing/2014/main" id="{F524A53C-C793-4048-AFDF-4A06EE75C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5" y="2573"/>
                <a:ext cx="33" cy="47"/>
              </a:xfrm>
              <a:custGeom>
                <a:avLst/>
                <a:gdLst>
                  <a:gd name="T0" fmla="*/ 0 w 33"/>
                  <a:gd name="T1" fmla="*/ 0 h 47"/>
                  <a:gd name="T2" fmla="*/ 33 w 33"/>
                  <a:gd name="T3" fmla="*/ 24 h 47"/>
                  <a:gd name="T4" fmla="*/ 0 w 33"/>
                  <a:gd name="T5" fmla="*/ 47 h 47"/>
                  <a:gd name="T6" fmla="*/ 0 w 33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7">
                    <a:moveTo>
                      <a:pt x="0" y="0"/>
                    </a:moveTo>
                    <a:lnTo>
                      <a:pt x="33" y="24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E9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56" name="Freeform 85">
                <a:extLst>
                  <a:ext uri="{FF2B5EF4-FFF2-40B4-BE49-F238E27FC236}">
                    <a16:creationId xmlns:a16="http://schemas.microsoft.com/office/drawing/2014/main" id="{3AF393D2-4046-4003-A2A3-D7EF4A2610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42" y="2590"/>
                <a:ext cx="58" cy="13"/>
              </a:xfrm>
              <a:custGeom>
                <a:avLst/>
                <a:gdLst>
                  <a:gd name="T0" fmla="*/ 160 w 178"/>
                  <a:gd name="T1" fmla="*/ 40 h 40"/>
                  <a:gd name="T2" fmla="*/ 19 w 178"/>
                  <a:gd name="T3" fmla="*/ 40 h 40"/>
                  <a:gd name="T4" fmla="*/ 0 w 178"/>
                  <a:gd name="T5" fmla="*/ 20 h 40"/>
                  <a:gd name="T6" fmla="*/ 19 w 178"/>
                  <a:gd name="T7" fmla="*/ 0 h 40"/>
                  <a:gd name="T8" fmla="*/ 158 w 178"/>
                  <a:gd name="T9" fmla="*/ 0 h 40"/>
                  <a:gd name="T10" fmla="*/ 178 w 178"/>
                  <a:gd name="T11" fmla="*/ 20 h 40"/>
                  <a:gd name="T12" fmla="*/ 160 w 178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0">
                    <a:moveTo>
                      <a:pt x="160" y="40"/>
                    </a:moveTo>
                    <a:lnTo>
                      <a:pt x="19" y="40"/>
                    </a:lnTo>
                    <a:cubicBezTo>
                      <a:pt x="9" y="40"/>
                      <a:pt x="0" y="31"/>
                      <a:pt x="0" y="20"/>
                    </a:cubicBezTo>
                    <a:cubicBezTo>
                      <a:pt x="0" y="10"/>
                      <a:pt x="9" y="0"/>
                      <a:pt x="19" y="0"/>
                    </a:cubicBezTo>
                    <a:lnTo>
                      <a:pt x="158" y="0"/>
                    </a:lnTo>
                    <a:cubicBezTo>
                      <a:pt x="169" y="0"/>
                      <a:pt x="178" y="10"/>
                      <a:pt x="178" y="20"/>
                    </a:cubicBezTo>
                    <a:cubicBezTo>
                      <a:pt x="178" y="31"/>
                      <a:pt x="170" y="40"/>
                      <a:pt x="160" y="40"/>
                    </a:cubicBezTo>
                    <a:close/>
                  </a:path>
                </a:pathLst>
              </a:custGeom>
              <a:solidFill>
                <a:srgbClr val="FEE9D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48" name="Rectangle 87">
              <a:extLst>
                <a:ext uri="{FF2B5EF4-FFF2-40B4-BE49-F238E27FC236}">
                  <a16:creationId xmlns:a16="http://schemas.microsoft.com/office/drawing/2014/main" id="{6866E3B1-0860-4CC4-9478-B588D12E5F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9675" y="4208463"/>
              <a:ext cx="66675" cy="68262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49" name="Rectangle 88">
              <a:extLst>
                <a:ext uri="{FF2B5EF4-FFF2-40B4-BE49-F238E27FC236}">
                  <a16:creationId xmlns:a16="http://schemas.microsoft.com/office/drawing/2014/main" id="{5F395653-FBAD-46ED-A39B-E58064B3D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9675" y="4208463"/>
              <a:ext cx="66675" cy="68262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0" name="Rectangle 89">
              <a:extLst>
                <a:ext uri="{FF2B5EF4-FFF2-40B4-BE49-F238E27FC236}">
                  <a16:creationId xmlns:a16="http://schemas.microsoft.com/office/drawing/2014/main" id="{1B12E3FE-BD3F-4DB0-B900-BD040F386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8250" y="4238625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1" name="Rectangle 90">
              <a:extLst>
                <a:ext uri="{FF2B5EF4-FFF2-40B4-BE49-F238E27FC236}">
                  <a16:creationId xmlns:a16="http://schemas.microsoft.com/office/drawing/2014/main" id="{AFBD1E46-3A69-493B-B990-5097F7C1C7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100" y="4208463"/>
              <a:ext cx="66675" cy="68262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2" name="Rectangle 91">
              <a:extLst>
                <a:ext uri="{FF2B5EF4-FFF2-40B4-BE49-F238E27FC236}">
                  <a16:creationId xmlns:a16="http://schemas.microsoft.com/office/drawing/2014/main" id="{E2F72C95-CFB0-4E81-A024-E116C3E22F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100" y="4208463"/>
              <a:ext cx="66675" cy="68262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3" name="Rectangle 92">
              <a:extLst>
                <a:ext uri="{FF2B5EF4-FFF2-40B4-BE49-F238E27FC236}">
                  <a16:creationId xmlns:a16="http://schemas.microsoft.com/office/drawing/2014/main" id="{466A995F-311A-452F-A2DE-0EC0FF19E4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4675" y="4238625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4" name="Rectangle 93">
              <a:extLst>
                <a:ext uri="{FF2B5EF4-FFF2-40B4-BE49-F238E27FC236}">
                  <a16:creationId xmlns:a16="http://schemas.microsoft.com/office/drawing/2014/main" id="{0BDA3A82-0122-4F64-A2B7-6EAC74145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50014" y="4314825"/>
              <a:ext cx="36762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Pond2</a:t>
              </a:r>
              <a:endParaRPr lang="en-US" altLang="en-US" sz="1350"/>
            </a:p>
          </p:txBody>
        </p:sp>
        <p:grpSp>
          <p:nvGrpSpPr>
            <p:cNvPr id="55" name="Group 104">
              <a:extLst>
                <a:ext uri="{FF2B5EF4-FFF2-40B4-BE49-F238E27FC236}">
                  <a16:creationId xmlns:a16="http://schemas.microsoft.com/office/drawing/2014/main" id="{B5C2CFA3-4B3B-4225-8798-886669896F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32525" y="1598613"/>
              <a:ext cx="500063" cy="503237"/>
              <a:chOff x="3926" y="1007"/>
              <a:chExt cx="315" cy="317"/>
            </a:xfrm>
          </p:grpSpPr>
          <p:sp>
            <p:nvSpPr>
              <p:cNvPr id="137" name="Freeform 94">
                <a:extLst>
                  <a:ext uri="{FF2B5EF4-FFF2-40B4-BE49-F238E27FC236}">
                    <a16:creationId xmlns:a16="http://schemas.microsoft.com/office/drawing/2014/main" id="{30785E76-AA6C-4531-BDB0-96029C13B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6" y="1007"/>
                <a:ext cx="315" cy="317"/>
              </a:xfrm>
              <a:custGeom>
                <a:avLst/>
                <a:gdLst>
                  <a:gd name="T0" fmla="*/ 806 w 967"/>
                  <a:gd name="T1" fmla="*/ 0 h 968"/>
                  <a:gd name="T2" fmla="*/ 162 w 967"/>
                  <a:gd name="T3" fmla="*/ 0 h 968"/>
                  <a:gd name="T4" fmla="*/ 0 w 967"/>
                  <a:gd name="T5" fmla="*/ 163 h 968"/>
                  <a:gd name="T6" fmla="*/ 0 w 967"/>
                  <a:gd name="T7" fmla="*/ 808 h 968"/>
                  <a:gd name="T8" fmla="*/ 162 w 967"/>
                  <a:gd name="T9" fmla="*/ 968 h 968"/>
                  <a:gd name="T10" fmla="*/ 807 w 967"/>
                  <a:gd name="T11" fmla="*/ 968 h 968"/>
                  <a:gd name="T12" fmla="*/ 967 w 967"/>
                  <a:gd name="T13" fmla="*/ 807 h 968"/>
                  <a:gd name="T14" fmla="*/ 967 w 967"/>
                  <a:gd name="T15" fmla="*/ 163 h 968"/>
                  <a:gd name="T16" fmla="*/ 806 w 967"/>
                  <a:gd name="T17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7" h="968">
                    <a:moveTo>
                      <a:pt x="806" y="0"/>
                    </a:moveTo>
                    <a:lnTo>
                      <a:pt x="162" y="0"/>
                    </a:lnTo>
                    <a:cubicBezTo>
                      <a:pt x="72" y="0"/>
                      <a:pt x="0" y="73"/>
                      <a:pt x="0" y="163"/>
                    </a:cubicBezTo>
                    <a:lnTo>
                      <a:pt x="0" y="808"/>
                    </a:lnTo>
                    <a:cubicBezTo>
                      <a:pt x="0" y="895"/>
                      <a:pt x="72" y="968"/>
                      <a:pt x="162" y="968"/>
                    </a:cubicBezTo>
                    <a:lnTo>
                      <a:pt x="807" y="968"/>
                    </a:lnTo>
                    <a:cubicBezTo>
                      <a:pt x="895" y="968"/>
                      <a:pt x="967" y="895"/>
                      <a:pt x="967" y="807"/>
                    </a:cubicBezTo>
                    <a:lnTo>
                      <a:pt x="967" y="163"/>
                    </a:lnTo>
                    <a:cubicBezTo>
                      <a:pt x="967" y="73"/>
                      <a:pt x="895" y="0"/>
                      <a:pt x="806" y="0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38" name="Freeform 95">
                <a:extLst>
                  <a:ext uri="{FF2B5EF4-FFF2-40B4-BE49-F238E27FC236}">
                    <a16:creationId xmlns:a16="http://schemas.microsoft.com/office/drawing/2014/main" id="{E17BD119-5A24-4F8A-8BFB-147CB9D10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9" y="1020"/>
                <a:ext cx="290" cy="292"/>
              </a:xfrm>
              <a:custGeom>
                <a:avLst/>
                <a:gdLst>
                  <a:gd name="T0" fmla="*/ 767 w 890"/>
                  <a:gd name="T1" fmla="*/ 0 h 891"/>
                  <a:gd name="T2" fmla="*/ 890 w 890"/>
                  <a:gd name="T3" fmla="*/ 123 h 891"/>
                  <a:gd name="T4" fmla="*/ 890 w 890"/>
                  <a:gd name="T5" fmla="*/ 768 h 891"/>
                  <a:gd name="T6" fmla="*/ 767 w 890"/>
                  <a:gd name="T7" fmla="*/ 891 h 891"/>
                  <a:gd name="T8" fmla="*/ 123 w 890"/>
                  <a:gd name="T9" fmla="*/ 891 h 891"/>
                  <a:gd name="T10" fmla="*/ 0 w 890"/>
                  <a:gd name="T11" fmla="*/ 768 h 891"/>
                  <a:gd name="T12" fmla="*/ 0 w 890"/>
                  <a:gd name="T13" fmla="*/ 123 h 891"/>
                  <a:gd name="T14" fmla="*/ 123 w 890"/>
                  <a:gd name="T15" fmla="*/ 0 h 891"/>
                  <a:gd name="T16" fmla="*/ 767 w 890"/>
                  <a:gd name="T17" fmla="*/ 0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0" h="891">
                    <a:moveTo>
                      <a:pt x="767" y="0"/>
                    </a:moveTo>
                    <a:cubicBezTo>
                      <a:pt x="835" y="0"/>
                      <a:pt x="890" y="55"/>
                      <a:pt x="890" y="123"/>
                    </a:cubicBezTo>
                    <a:lnTo>
                      <a:pt x="890" y="768"/>
                    </a:lnTo>
                    <a:cubicBezTo>
                      <a:pt x="890" y="836"/>
                      <a:pt x="835" y="891"/>
                      <a:pt x="767" y="891"/>
                    </a:cubicBezTo>
                    <a:lnTo>
                      <a:pt x="123" y="891"/>
                    </a:lnTo>
                    <a:cubicBezTo>
                      <a:pt x="55" y="891"/>
                      <a:pt x="0" y="836"/>
                      <a:pt x="0" y="768"/>
                    </a:cubicBezTo>
                    <a:lnTo>
                      <a:pt x="0" y="123"/>
                    </a:lnTo>
                    <a:cubicBezTo>
                      <a:pt x="0" y="55"/>
                      <a:pt x="55" y="0"/>
                      <a:pt x="123" y="0"/>
                    </a:cubicBezTo>
                    <a:lnTo>
                      <a:pt x="767" y="0"/>
                    </a:lnTo>
                    <a:close/>
                  </a:path>
                </a:pathLst>
              </a:custGeom>
              <a:solidFill>
                <a:srgbClr val="FDD6B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39" name="Freeform 96">
                <a:extLst>
                  <a:ext uri="{FF2B5EF4-FFF2-40B4-BE49-F238E27FC236}">
                    <a16:creationId xmlns:a16="http://schemas.microsoft.com/office/drawing/2014/main" id="{FCE3DFE7-C602-4272-AADF-B60228C51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10" y="1104"/>
                <a:ext cx="160" cy="159"/>
              </a:xfrm>
              <a:custGeom>
                <a:avLst/>
                <a:gdLst>
                  <a:gd name="T0" fmla="*/ 38 w 489"/>
                  <a:gd name="T1" fmla="*/ 466 h 485"/>
                  <a:gd name="T2" fmla="*/ 245 w 489"/>
                  <a:gd name="T3" fmla="*/ 484 h 485"/>
                  <a:gd name="T4" fmla="*/ 453 w 489"/>
                  <a:gd name="T5" fmla="*/ 466 h 485"/>
                  <a:gd name="T6" fmla="*/ 460 w 489"/>
                  <a:gd name="T7" fmla="*/ 456 h 485"/>
                  <a:gd name="T8" fmla="*/ 489 w 489"/>
                  <a:gd name="T9" fmla="*/ 3 h 485"/>
                  <a:gd name="T10" fmla="*/ 414 w 489"/>
                  <a:gd name="T11" fmla="*/ 28 h 485"/>
                  <a:gd name="T12" fmla="*/ 328 w 489"/>
                  <a:gd name="T13" fmla="*/ 0 h 485"/>
                  <a:gd name="T14" fmla="*/ 242 w 489"/>
                  <a:gd name="T15" fmla="*/ 28 h 485"/>
                  <a:gd name="T16" fmla="*/ 156 w 489"/>
                  <a:gd name="T17" fmla="*/ 0 h 485"/>
                  <a:gd name="T18" fmla="*/ 69 w 489"/>
                  <a:gd name="T19" fmla="*/ 28 h 485"/>
                  <a:gd name="T20" fmla="*/ 0 w 489"/>
                  <a:gd name="T21" fmla="*/ 3 h 485"/>
                  <a:gd name="T22" fmla="*/ 29 w 489"/>
                  <a:gd name="T23" fmla="*/ 454 h 485"/>
                  <a:gd name="T24" fmla="*/ 38 w 489"/>
                  <a:gd name="T25" fmla="*/ 466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9" h="485">
                    <a:moveTo>
                      <a:pt x="38" y="466"/>
                    </a:moveTo>
                    <a:cubicBezTo>
                      <a:pt x="106" y="479"/>
                      <a:pt x="176" y="485"/>
                      <a:pt x="245" y="484"/>
                    </a:cubicBezTo>
                    <a:cubicBezTo>
                      <a:pt x="357" y="484"/>
                      <a:pt x="423" y="472"/>
                      <a:pt x="453" y="466"/>
                    </a:cubicBezTo>
                    <a:cubicBezTo>
                      <a:pt x="457" y="463"/>
                      <a:pt x="460" y="461"/>
                      <a:pt x="460" y="456"/>
                    </a:cubicBezTo>
                    <a:lnTo>
                      <a:pt x="489" y="3"/>
                    </a:lnTo>
                    <a:cubicBezTo>
                      <a:pt x="457" y="7"/>
                      <a:pt x="453" y="28"/>
                      <a:pt x="414" y="28"/>
                    </a:cubicBezTo>
                    <a:cubicBezTo>
                      <a:pt x="372" y="28"/>
                      <a:pt x="372" y="0"/>
                      <a:pt x="328" y="0"/>
                    </a:cubicBezTo>
                    <a:cubicBezTo>
                      <a:pt x="285" y="0"/>
                      <a:pt x="286" y="28"/>
                      <a:pt x="242" y="28"/>
                    </a:cubicBezTo>
                    <a:cubicBezTo>
                      <a:pt x="199" y="28"/>
                      <a:pt x="200" y="0"/>
                      <a:pt x="156" y="0"/>
                    </a:cubicBezTo>
                    <a:cubicBezTo>
                      <a:pt x="112" y="0"/>
                      <a:pt x="114" y="28"/>
                      <a:pt x="69" y="28"/>
                    </a:cubicBezTo>
                    <a:cubicBezTo>
                      <a:pt x="33" y="28"/>
                      <a:pt x="27" y="8"/>
                      <a:pt x="0" y="3"/>
                    </a:cubicBezTo>
                    <a:lnTo>
                      <a:pt x="29" y="454"/>
                    </a:lnTo>
                    <a:cubicBezTo>
                      <a:pt x="31" y="461"/>
                      <a:pt x="33" y="466"/>
                      <a:pt x="38" y="466"/>
                    </a:cubicBezTo>
                    <a:close/>
                  </a:path>
                </a:pathLst>
              </a:custGeom>
              <a:solidFill>
                <a:srgbClr val="FBBD8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40" name="Freeform 97">
                <a:extLst>
                  <a:ext uri="{FF2B5EF4-FFF2-40B4-BE49-F238E27FC236}">
                    <a16:creationId xmlns:a16="http://schemas.microsoft.com/office/drawing/2014/main" id="{2270604B-B7A2-43B8-A282-BB0E5AF0E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8" y="1062"/>
                <a:ext cx="204" cy="220"/>
              </a:xfrm>
              <a:custGeom>
                <a:avLst/>
                <a:gdLst>
                  <a:gd name="T0" fmla="*/ 609 w 625"/>
                  <a:gd name="T1" fmla="*/ 0 h 673"/>
                  <a:gd name="T2" fmla="*/ 594 w 625"/>
                  <a:gd name="T3" fmla="*/ 14 h 673"/>
                  <a:gd name="T4" fmla="*/ 557 w 625"/>
                  <a:gd name="T5" fmla="*/ 613 h 673"/>
                  <a:gd name="T6" fmla="*/ 314 w 625"/>
                  <a:gd name="T7" fmla="*/ 642 h 673"/>
                  <a:gd name="T8" fmla="*/ 73 w 625"/>
                  <a:gd name="T9" fmla="*/ 613 h 673"/>
                  <a:gd name="T10" fmla="*/ 32 w 625"/>
                  <a:gd name="T11" fmla="*/ 15 h 673"/>
                  <a:gd name="T12" fmla="*/ 17 w 625"/>
                  <a:gd name="T13" fmla="*/ 0 h 673"/>
                  <a:gd name="T14" fmla="*/ 15 w 625"/>
                  <a:gd name="T15" fmla="*/ 0 h 673"/>
                  <a:gd name="T16" fmla="*/ 1 w 625"/>
                  <a:gd name="T17" fmla="*/ 16 h 673"/>
                  <a:gd name="T18" fmla="*/ 41 w 625"/>
                  <a:gd name="T19" fmla="*/ 615 h 673"/>
                  <a:gd name="T20" fmla="*/ 313 w 625"/>
                  <a:gd name="T21" fmla="*/ 673 h 673"/>
                  <a:gd name="T22" fmla="*/ 450 w 625"/>
                  <a:gd name="T23" fmla="*/ 665 h 673"/>
                  <a:gd name="T24" fmla="*/ 585 w 625"/>
                  <a:gd name="T25" fmla="*/ 615 h 673"/>
                  <a:gd name="T26" fmla="*/ 623 w 625"/>
                  <a:gd name="T27" fmla="*/ 15 h 673"/>
                  <a:gd name="T28" fmla="*/ 609 w 625"/>
                  <a:gd name="T29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5" h="673">
                    <a:moveTo>
                      <a:pt x="609" y="0"/>
                    </a:moveTo>
                    <a:cubicBezTo>
                      <a:pt x="602" y="0"/>
                      <a:pt x="594" y="6"/>
                      <a:pt x="594" y="14"/>
                    </a:cubicBezTo>
                    <a:lnTo>
                      <a:pt x="557" y="613"/>
                    </a:lnTo>
                    <a:cubicBezTo>
                      <a:pt x="548" y="622"/>
                      <a:pt x="467" y="642"/>
                      <a:pt x="314" y="642"/>
                    </a:cubicBezTo>
                    <a:cubicBezTo>
                      <a:pt x="162" y="642"/>
                      <a:pt x="81" y="622"/>
                      <a:pt x="73" y="613"/>
                    </a:cubicBezTo>
                    <a:lnTo>
                      <a:pt x="32" y="15"/>
                    </a:lnTo>
                    <a:cubicBezTo>
                      <a:pt x="32" y="6"/>
                      <a:pt x="26" y="0"/>
                      <a:pt x="17" y="0"/>
                    </a:cubicBezTo>
                    <a:lnTo>
                      <a:pt x="15" y="0"/>
                    </a:lnTo>
                    <a:cubicBezTo>
                      <a:pt x="6" y="0"/>
                      <a:pt x="0" y="7"/>
                      <a:pt x="1" y="16"/>
                    </a:cubicBezTo>
                    <a:lnTo>
                      <a:pt x="41" y="615"/>
                    </a:lnTo>
                    <a:cubicBezTo>
                      <a:pt x="41" y="672"/>
                      <a:pt x="268" y="673"/>
                      <a:pt x="313" y="673"/>
                    </a:cubicBezTo>
                    <a:cubicBezTo>
                      <a:pt x="321" y="673"/>
                      <a:pt x="386" y="673"/>
                      <a:pt x="450" y="665"/>
                    </a:cubicBezTo>
                    <a:cubicBezTo>
                      <a:pt x="541" y="656"/>
                      <a:pt x="585" y="640"/>
                      <a:pt x="585" y="615"/>
                    </a:cubicBezTo>
                    <a:lnTo>
                      <a:pt x="623" y="15"/>
                    </a:lnTo>
                    <a:cubicBezTo>
                      <a:pt x="625" y="7"/>
                      <a:pt x="617" y="0"/>
                      <a:pt x="609" y="0"/>
                    </a:cubicBezTo>
                    <a:close/>
                  </a:path>
                </a:pathLst>
              </a:custGeom>
              <a:solidFill>
                <a:srgbClr val="FBBD8E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41" name="Freeform 98">
                <a:extLst>
                  <a:ext uri="{FF2B5EF4-FFF2-40B4-BE49-F238E27FC236}">
                    <a16:creationId xmlns:a16="http://schemas.microsoft.com/office/drawing/2014/main" id="{44053E45-B00B-4DCA-BE60-FF4B370CDA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4" y="1098"/>
                <a:ext cx="159" cy="159"/>
              </a:xfrm>
              <a:custGeom>
                <a:avLst/>
                <a:gdLst>
                  <a:gd name="T0" fmla="*/ 414 w 487"/>
                  <a:gd name="T1" fmla="*/ 28 h 485"/>
                  <a:gd name="T2" fmla="*/ 328 w 487"/>
                  <a:gd name="T3" fmla="*/ 0 h 485"/>
                  <a:gd name="T4" fmla="*/ 241 w 487"/>
                  <a:gd name="T5" fmla="*/ 28 h 485"/>
                  <a:gd name="T6" fmla="*/ 155 w 487"/>
                  <a:gd name="T7" fmla="*/ 0 h 485"/>
                  <a:gd name="T8" fmla="*/ 69 w 487"/>
                  <a:gd name="T9" fmla="*/ 28 h 485"/>
                  <a:gd name="T10" fmla="*/ 0 w 487"/>
                  <a:gd name="T11" fmla="*/ 3 h 485"/>
                  <a:gd name="T12" fmla="*/ 28 w 487"/>
                  <a:gd name="T13" fmla="*/ 454 h 485"/>
                  <a:gd name="T14" fmla="*/ 36 w 487"/>
                  <a:gd name="T15" fmla="*/ 463 h 485"/>
                  <a:gd name="T16" fmla="*/ 243 w 487"/>
                  <a:gd name="T17" fmla="*/ 481 h 485"/>
                  <a:gd name="T18" fmla="*/ 450 w 487"/>
                  <a:gd name="T19" fmla="*/ 463 h 485"/>
                  <a:gd name="T20" fmla="*/ 458 w 487"/>
                  <a:gd name="T21" fmla="*/ 454 h 485"/>
                  <a:gd name="T22" fmla="*/ 487 w 487"/>
                  <a:gd name="T23" fmla="*/ 0 h 485"/>
                  <a:gd name="T24" fmla="*/ 414 w 487"/>
                  <a:gd name="T25" fmla="*/ 28 h 4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7" h="485">
                    <a:moveTo>
                      <a:pt x="414" y="28"/>
                    </a:moveTo>
                    <a:cubicBezTo>
                      <a:pt x="372" y="28"/>
                      <a:pt x="372" y="0"/>
                      <a:pt x="328" y="0"/>
                    </a:cubicBezTo>
                    <a:cubicBezTo>
                      <a:pt x="283" y="0"/>
                      <a:pt x="286" y="28"/>
                      <a:pt x="241" y="28"/>
                    </a:cubicBezTo>
                    <a:cubicBezTo>
                      <a:pt x="197" y="28"/>
                      <a:pt x="197" y="0"/>
                      <a:pt x="155" y="0"/>
                    </a:cubicBezTo>
                    <a:cubicBezTo>
                      <a:pt x="113" y="0"/>
                      <a:pt x="113" y="28"/>
                      <a:pt x="69" y="28"/>
                    </a:cubicBezTo>
                    <a:cubicBezTo>
                      <a:pt x="33" y="28"/>
                      <a:pt x="27" y="8"/>
                      <a:pt x="0" y="3"/>
                    </a:cubicBezTo>
                    <a:lnTo>
                      <a:pt x="28" y="454"/>
                    </a:lnTo>
                    <a:cubicBezTo>
                      <a:pt x="28" y="459"/>
                      <a:pt x="32" y="462"/>
                      <a:pt x="36" y="463"/>
                    </a:cubicBezTo>
                    <a:cubicBezTo>
                      <a:pt x="104" y="477"/>
                      <a:pt x="173" y="485"/>
                      <a:pt x="243" y="481"/>
                    </a:cubicBezTo>
                    <a:cubicBezTo>
                      <a:pt x="355" y="481"/>
                      <a:pt x="422" y="471"/>
                      <a:pt x="450" y="463"/>
                    </a:cubicBezTo>
                    <a:cubicBezTo>
                      <a:pt x="455" y="462"/>
                      <a:pt x="458" y="459"/>
                      <a:pt x="458" y="454"/>
                    </a:cubicBezTo>
                    <a:lnTo>
                      <a:pt x="487" y="0"/>
                    </a:lnTo>
                    <a:cubicBezTo>
                      <a:pt x="458" y="7"/>
                      <a:pt x="454" y="28"/>
                      <a:pt x="414" y="28"/>
                    </a:cubicBezTo>
                    <a:close/>
                  </a:path>
                </a:pathLst>
              </a:custGeom>
              <a:solidFill>
                <a:srgbClr val="FAB0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42" name="Freeform 99">
                <a:extLst>
                  <a:ext uri="{FF2B5EF4-FFF2-40B4-BE49-F238E27FC236}">
                    <a16:creationId xmlns:a16="http://schemas.microsoft.com/office/drawing/2014/main" id="{B795C506-D6AA-4F00-98DF-D9AECDE62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2" y="1055"/>
                <a:ext cx="203" cy="221"/>
              </a:xfrm>
              <a:custGeom>
                <a:avLst/>
                <a:gdLst>
                  <a:gd name="T0" fmla="*/ 312 w 623"/>
                  <a:gd name="T1" fmla="*/ 673 h 673"/>
                  <a:gd name="T2" fmla="*/ 40 w 623"/>
                  <a:gd name="T3" fmla="*/ 616 h 673"/>
                  <a:gd name="T4" fmla="*/ 0 w 623"/>
                  <a:gd name="T5" fmla="*/ 17 h 673"/>
                  <a:gd name="T6" fmla="*/ 14 w 623"/>
                  <a:gd name="T7" fmla="*/ 0 h 673"/>
                  <a:gd name="T8" fmla="*/ 31 w 623"/>
                  <a:gd name="T9" fmla="*/ 13 h 673"/>
                  <a:gd name="T10" fmla="*/ 69 w 623"/>
                  <a:gd name="T11" fmla="*/ 612 h 673"/>
                  <a:gd name="T12" fmla="*/ 312 w 623"/>
                  <a:gd name="T13" fmla="*/ 643 h 673"/>
                  <a:gd name="T14" fmla="*/ 554 w 623"/>
                  <a:gd name="T15" fmla="*/ 612 h 673"/>
                  <a:gd name="T16" fmla="*/ 593 w 623"/>
                  <a:gd name="T17" fmla="*/ 16 h 673"/>
                  <a:gd name="T18" fmla="*/ 608 w 623"/>
                  <a:gd name="T19" fmla="*/ 2 h 673"/>
                  <a:gd name="T20" fmla="*/ 623 w 623"/>
                  <a:gd name="T21" fmla="*/ 17 h 673"/>
                  <a:gd name="T22" fmla="*/ 623 w 623"/>
                  <a:gd name="T23" fmla="*/ 18 h 673"/>
                  <a:gd name="T24" fmla="*/ 584 w 623"/>
                  <a:gd name="T25" fmla="*/ 617 h 673"/>
                  <a:gd name="T26" fmla="*/ 449 w 623"/>
                  <a:gd name="T27" fmla="*/ 667 h 673"/>
                  <a:gd name="T28" fmla="*/ 312 w 623"/>
                  <a:gd name="T29" fmla="*/ 673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23" h="673">
                    <a:moveTo>
                      <a:pt x="312" y="673"/>
                    </a:moveTo>
                    <a:cubicBezTo>
                      <a:pt x="267" y="673"/>
                      <a:pt x="40" y="670"/>
                      <a:pt x="40" y="616"/>
                    </a:cubicBezTo>
                    <a:lnTo>
                      <a:pt x="0" y="17"/>
                    </a:lnTo>
                    <a:cubicBezTo>
                      <a:pt x="0" y="8"/>
                      <a:pt x="6" y="2"/>
                      <a:pt x="14" y="0"/>
                    </a:cubicBezTo>
                    <a:cubicBezTo>
                      <a:pt x="23" y="0"/>
                      <a:pt x="28" y="7"/>
                      <a:pt x="31" y="13"/>
                    </a:cubicBezTo>
                    <a:lnTo>
                      <a:pt x="69" y="612"/>
                    </a:lnTo>
                    <a:cubicBezTo>
                      <a:pt x="78" y="621"/>
                      <a:pt x="159" y="643"/>
                      <a:pt x="312" y="643"/>
                    </a:cubicBezTo>
                    <a:cubicBezTo>
                      <a:pt x="464" y="643"/>
                      <a:pt x="544" y="621"/>
                      <a:pt x="554" y="612"/>
                    </a:cubicBezTo>
                    <a:lnTo>
                      <a:pt x="593" y="16"/>
                    </a:lnTo>
                    <a:cubicBezTo>
                      <a:pt x="593" y="8"/>
                      <a:pt x="600" y="2"/>
                      <a:pt x="608" y="2"/>
                    </a:cubicBezTo>
                    <a:cubicBezTo>
                      <a:pt x="617" y="2"/>
                      <a:pt x="623" y="8"/>
                      <a:pt x="623" y="17"/>
                    </a:cubicBezTo>
                    <a:lnTo>
                      <a:pt x="623" y="18"/>
                    </a:lnTo>
                    <a:lnTo>
                      <a:pt x="584" y="617"/>
                    </a:lnTo>
                    <a:cubicBezTo>
                      <a:pt x="584" y="642"/>
                      <a:pt x="540" y="658"/>
                      <a:pt x="449" y="667"/>
                    </a:cubicBezTo>
                    <a:cubicBezTo>
                      <a:pt x="384" y="673"/>
                      <a:pt x="319" y="673"/>
                      <a:pt x="312" y="673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43" name="Freeform 100">
                <a:extLst>
                  <a:ext uri="{FF2B5EF4-FFF2-40B4-BE49-F238E27FC236}">
                    <a16:creationId xmlns:a16="http://schemas.microsoft.com/office/drawing/2014/main" id="{5E855715-404F-4CC9-A9A4-48E99E8BF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5" y="1132"/>
                <a:ext cx="33" cy="47"/>
              </a:xfrm>
              <a:custGeom>
                <a:avLst/>
                <a:gdLst>
                  <a:gd name="T0" fmla="*/ 0 w 33"/>
                  <a:gd name="T1" fmla="*/ 0 h 47"/>
                  <a:gd name="T2" fmla="*/ 33 w 33"/>
                  <a:gd name="T3" fmla="*/ 24 h 47"/>
                  <a:gd name="T4" fmla="*/ 0 w 33"/>
                  <a:gd name="T5" fmla="*/ 47 h 47"/>
                  <a:gd name="T6" fmla="*/ 0 w 33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7">
                    <a:moveTo>
                      <a:pt x="0" y="0"/>
                    </a:moveTo>
                    <a:lnTo>
                      <a:pt x="33" y="24"/>
                    </a:lnTo>
                    <a:lnTo>
                      <a:pt x="0" y="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E9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44" name="Freeform 101">
                <a:extLst>
                  <a:ext uri="{FF2B5EF4-FFF2-40B4-BE49-F238E27FC236}">
                    <a16:creationId xmlns:a16="http://schemas.microsoft.com/office/drawing/2014/main" id="{F432D3DD-15B4-4FEB-BF43-60312BB8B2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3" y="1150"/>
                <a:ext cx="58" cy="12"/>
              </a:xfrm>
              <a:custGeom>
                <a:avLst/>
                <a:gdLst>
                  <a:gd name="T0" fmla="*/ 160 w 178"/>
                  <a:gd name="T1" fmla="*/ 38 h 38"/>
                  <a:gd name="T2" fmla="*/ 19 w 178"/>
                  <a:gd name="T3" fmla="*/ 38 h 38"/>
                  <a:gd name="T4" fmla="*/ 0 w 178"/>
                  <a:gd name="T5" fmla="*/ 19 h 38"/>
                  <a:gd name="T6" fmla="*/ 19 w 178"/>
                  <a:gd name="T7" fmla="*/ 0 h 38"/>
                  <a:gd name="T8" fmla="*/ 158 w 178"/>
                  <a:gd name="T9" fmla="*/ 0 h 38"/>
                  <a:gd name="T10" fmla="*/ 178 w 178"/>
                  <a:gd name="T11" fmla="*/ 19 h 38"/>
                  <a:gd name="T12" fmla="*/ 160 w 178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38">
                    <a:moveTo>
                      <a:pt x="160" y="38"/>
                    </a:moveTo>
                    <a:lnTo>
                      <a:pt x="19" y="38"/>
                    </a:lnTo>
                    <a:cubicBezTo>
                      <a:pt x="9" y="38"/>
                      <a:pt x="0" y="2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lnTo>
                      <a:pt x="158" y="0"/>
                    </a:lnTo>
                    <a:cubicBezTo>
                      <a:pt x="169" y="0"/>
                      <a:pt x="178" y="9"/>
                      <a:pt x="178" y="19"/>
                    </a:cubicBezTo>
                    <a:cubicBezTo>
                      <a:pt x="178" y="29"/>
                      <a:pt x="170" y="38"/>
                      <a:pt x="160" y="38"/>
                    </a:cubicBezTo>
                    <a:close/>
                  </a:path>
                </a:pathLst>
              </a:custGeom>
              <a:solidFill>
                <a:srgbClr val="FEE9D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45" name="Freeform 102">
                <a:extLst>
                  <a:ext uri="{FF2B5EF4-FFF2-40B4-BE49-F238E27FC236}">
                    <a16:creationId xmlns:a16="http://schemas.microsoft.com/office/drawing/2014/main" id="{926F429F-DE69-48E5-B837-01638E06C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5" y="1193"/>
                <a:ext cx="33" cy="46"/>
              </a:xfrm>
              <a:custGeom>
                <a:avLst/>
                <a:gdLst>
                  <a:gd name="T0" fmla="*/ 0 w 33"/>
                  <a:gd name="T1" fmla="*/ 0 h 46"/>
                  <a:gd name="T2" fmla="*/ 33 w 33"/>
                  <a:gd name="T3" fmla="*/ 23 h 46"/>
                  <a:gd name="T4" fmla="*/ 0 w 33"/>
                  <a:gd name="T5" fmla="*/ 46 h 46"/>
                  <a:gd name="T6" fmla="*/ 0 w 33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46">
                    <a:moveTo>
                      <a:pt x="0" y="0"/>
                    </a:moveTo>
                    <a:lnTo>
                      <a:pt x="33" y="23"/>
                    </a:lnTo>
                    <a:lnTo>
                      <a:pt x="0" y="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EE9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46" name="Freeform 103">
                <a:extLst>
                  <a:ext uri="{FF2B5EF4-FFF2-40B4-BE49-F238E27FC236}">
                    <a16:creationId xmlns:a16="http://schemas.microsoft.com/office/drawing/2014/main" id="{8302B165-A0AE-458F-81F4-D6BE680312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3" y="1209"/>
                <a:ext cx="58" cy="13"/>
              </a:xfrm>
              <a:custGeom>
                <a:avLst/>
                <a:gdLst>
                  <a:gd name="T0" fmla="*/ 160 w 178"/>
                  <a:gd name="T1" fmla="*/ 40 h 40"/>
                  <a:gd name="T2" fmla="*/ 19 w 178"/>
                  <a:gd name="T3" fmla="*/ 40 h 40"/>
                  <a:gd name="T4" fmla="*/ 0 w 178"/>
                  <a:gd name="T5" fmla="*/ 20 h 40"/>
                  <a:gd name="T6" fmla="*/ 19 w 178"/>
                  <a:gd name="T7" fmla="*/ 0 h 40"/>
                  <a:gd name="T8" fmla="*/ 158 w 178"/>
                  <a:gd name="T9" fmla="*/ 0 h 40"/>
                  <a:gd name="T10" fmla="*/ 178 w 178"/>
                  <a:gd name="T11" fmla="*/ 20 h 40"/>
                  <a:gd name="T12" fmla="*/ 160 w 178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8" h="40">
                    <a:moveTo>
                      <a:pt x="160" y="40"/>
                    </a:moveTo>
                    <a:lnTo>
                      <a:pt x="19" y="40"/>
                    </a:lnTo>
                    <a:cubicBezTo>
                      <a:pt x="9" y="40"/>
                      <a:pt x="0" y="31"/>
                      <a:pt x="0" y="20"/>
                    </a:cubicBezTo>
                    <a:cubicBezTo>
                      <a:pt x="0" y="10"/>
                      <a:pt x="9" y="0"/>
                      <a:pt x="19" y="0"/>
                    </a:cubicBezTo>
                    <a:lnTo>
                      <a:pt x="158" y="0"/>
                    </a:lnTo>
                    <a:cubicBezTo>
                      <a:pt x="169" y="0"/>
                      <a:pt x="178" y="10"/>
                      <a:pt x="178" y="20"/>
                    </a:cubicBezTo>
                    <a:cubicBezTo>
                      <a:pt x="178" y="31"/>
                      <a:pt x="170" y="40"/>
                      <a:pt x="160" y="40"/>
                    </a:cubicBezTo>
                    <a:close/>
                  </a:path>
                </a:pathLst>
              </a:custGeom>
              <a:solidFill>
                <a:srgbClr val="FEE9D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56" name="Rectangle 105">
              <a:extLst>
                <a:ext uri="{FF2B5EF4-FFF2-40B4-BE49-F238E27FC236}">
                  <a16:creationId xmlns:a16="http://schemas.microsoft.com/office/drawing/2014/main" id="{9A8E3AAD-1AE1-4449-BEB4-DB1F8FD128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6800" y="2017713"/>
              <a:ext cx="66675" cy="68262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7" name="Rectangle 106">
              <a:extLst>
                <a:ext uri="{FF2B5EF4-FFF2-40B4-BE49-F238E27FC236}">
                  <a16:creationId xmlns:a16="http://schemas.microsoft.com/office/drawing/2014/main" id="{A7742677-1B13-4818-B3A6-9E1D65190D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6800" y="2017713"/>
              <a:ext cx="66675" cy="68262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8" name="Rectangle 107">
              <a:extLst>
                <a:ext uri="{FF2B5EF4-FFF2-40B4-BE49-F238E27FC236}">
                  <a16:creationId xmlns:a16="http://schemas.microsoft.com/office/drawing/2014/main" id="{49899BE5-09C4-420B-97F7-0AC23CF726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5375" y="2046288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59" name="Rectangle 108">
              <a:extLst>
                <a:ext uri="{FF2B5EF4-FFF2-40B4-BE49-F238E27FC236}">
                  <a16:creationId xmlns:a16="http://schemas.microsoft.com/office/drawing/2014/main" id="{5E7BB4EA-95D1-403C-8563-9CC7C5D502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3225" y="2017713"/>
              <a:ext cx="66675" cy="68262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0" name="Rectangle 109">
              <a:extLst>
                <a:ext uri="{FF2B5EF4-FFF2-40B4-BE49-F238E27FC236}">
                  <a16:creationId xmlns:a16="http://schemas.microsoft.com/office/drawing/2014/main" id="{F8784423-3778-470F-97C9-600DC1AF9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3225" y="2017713"/>
              <a:ext cx="66675" cy="68262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1" name="Rectangle 110">
              <a:extLst>
                <a:ext uri="{FF2B5EF4-FFF2-40B4-BE49-F238E27FC236}">
                  <a16:creationId xmlns:a16="http://schemas.microsoft.com/office/drawing/2014/main" id="{ECAAAEB6-60D7-43FA-900D-F5499A05C4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1800" y="2046288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2" name="Rectangle 111">
              <a:extLst>
                <a:ext uri="{FF2B5EF4-FFF2-40B4-BE49-F238E27FC236}">
                  <a16:creationId xmlns:a16="http://schemas.microsoft.com/office/drawing/2014/main" id="{79ED0B02-4A49-4356-B0F3-D0CFFFE0A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8726" y="2124076"/>
              <a:ext cx="36762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Pond3</a:t>
              </a:r>
              <a:endParaRPr lang="en-US" altLang="en-US" sz="1350"/>
            </a:p>
          </p:txBody>
        </p:sp>
        <p:grpSp>
          <p:nvGrpSpPr>
            <p:cNvPr id="63" name="Group 123">
              <a:extLst>
                <a:ext uri="{FF2B5EF4-FFF2-40B4-BE49-F238E27FC236}">
                  <a16:creationId xmlns:a16="http://schemas.microsoft.com/office/drawing/2014/main" id="{3E477532-143C-4137-B4B0-256073E289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45063" y="2622550"/>
              <a:ext cx="501650" cy="503237"/>
              <a:chOff x="3115" y="1652"/>
              <a:chExt cx="316" cy="317"/>
            </a:xfrm>
          </p:grpSpPr>
          <p:sp>
            <p:nvSpPr>
              <p:cNvPr id="126" name="Freeform 112">
                <a:extLst>
                  <a:ext uri="{FF2B5EF4-FFF2-40B4-BE49-F238E27FC236}">
                    <a16:creationId xmlns:a16="http://schemas.microsoft.com/office/drawing/2014/main" id="{B5C07DA9-535C-44FD-8A77-B6CB66E6D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0" y="1658"/>
                <a:ext cx="304" cy="305"/>
              </a:xfrm>
              <a:custGeom>
                <a:avLst/>
                <a:gdLst>
                  <a:gd name="T0" fmla="*/ 143 w 930"/>
                  <a:gd name="T1" fmla="*/ 931 h 931"/>
                  <a:gd name="T2" fmla="*/ 0 w 930"/>
                  <a:gd name="T3" fmla="*/ 790 h 931"/>
                  <a:gd name="T4" fmla="*/ 0 w 930"/>
                  <a:gd name="T5" fmla="*/ 141 h 931"/>
                  <a:gd name="T6" fmla="*/ 143 w 930"/>
                  <a:gd name="T7" fmla="*/ 0 h 931"/>
                  <a:gd name="T8" fmla="*/ 789 w 930"/>
                  <a:gd name="T9" fmla="*/ 0 h 931"/>
                  <a:gd name="T10" fmla="*/ 930 w 930"/>
                  <a:gd name="T11" fmla="*/ 141 h 931"/>
                  <a:gd name="T12" fmla="*/ 930 w 930"/>
                  <a:gd name="T13" fmla="*/ 787 h 931"/>
                  <a:gd name="T14" fmla="*/ 789 w 930"/>
                  <a:gd name="T15" fmla="*/ 930 h 931"/>
                  <a:gd name="T16" fmla="*/ 143 w 930"/>
                  <a:gd name="T17" fmla="*/ 930 h 931"/>
                  <a:gd name="T18" fmla="*/ 143 w 930"/>
                  <a:gd name="T19" fmla="*/ 931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31">
                    <a:moveTo>
                      <a:pt x="143" y="931"/>
                    </a:moveTo>
                    <a:cubicBezTo>
                      <a:pt x="64" y="931"/>
                      <a:pt x="0" y="867"/>
                      <a:pt x="0" y="790"/>
                    </a:cubicBezTo>
                    <a:lnTo>
                      <a:pt x="0" y="141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1"/>
                    </a:cubicBezTo>
                    <a:lnTo>
                      <a:pt x="930" y="787"/>
                    </a:lnTo>
                    <a:cubicBezTo>
                      <a:pt x="930" y="866"/>
                      <a:pt x="866" y="930"/>
                      <a:pt x="789" y="930"/>
                    </a:cubicBezTo>
                    <a:lnTo>
                      <a:pt x="143" y="930"/>
                    </a:lnTo>
                    <a:lnTo>
                      <a:pt x="143" y="931"/>
                    </a:lnTo>
                    <a:close/>
                  </a:path>
                </a:pathLst>
              </a:custGeom>
              <a:solidFill>
                <a:srgbClr val="FDD6B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27" name="Freeform 113">
                <a:extLst>
                  <a:ext uri="{FF2B5EF4-FFF2-40B4-BE49-F238E27FC236}">
                    <a16:creationId xmlns:a16="http://schemas.microsoft.com/office/drawing/2014/main" id="{EBEA173B-0D77-4CFE-BD3A-BAE4685355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15" y="1652"/>
                <a:ext cx="316" cy="317"/>
              </a:xfrm>
              <a:custGeom>
                <a:avLst/>
                <a:gdLst>
                  <a:gd name="T0" fmla="*/ 808 w 970"/>
                  <a:gd name="T1" fmla="*/ 38 h 968"/>
                  <a:gd name="T2" fmla="*/ 931 w 970"/>
                  <a:gd name="T3" fmla="*/ 160 h 968"/>
                  <a:gd name="T4" fmla="*/ 931 w 970"/>
                  <a:gd name="T5" fmla="*/ 806 h 968"/>
                  <a:gd name="T6" fmla="*/ 808 w 970"/>
                  <a:gd name="T7" fmla="*/ 929 h 968"/>
                  <a:gd name="T8" fmla="*/ 161 w 970"/>
                  <a:gd name="T9" fmla="*/ 929 h 968"/>
                  <a:gd name="T10" fmla="*/ 39 w 970"/>
                  <a:gd name="T11" fmla="*/ 806 h 968"/>
                  <a:gd name="T12" fmla="*/ 39 w 970"/>
                  <a:gd name="T13" fmla="*/ 160 h 968"/>
                  <a:gd name="T14" fmla="*/ 161 w 970"/>
                  <a:gd name="T15" fmla="*/ 38 h 968"/>
                  <a:gd name="T16" fmla="*/ 808 w 970"/>
                  <a:gd name="T17" fmla="*/ 38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0 h 968"/>
                  <a:gd name="T24" fmla="*/ 0 w 970"/>
                  <a:gd name="T25" fmla="*/ 806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6 h 968"/>
                  <a:gd name="T32" fmla="*/ 967 w 970"/>
                  <a:gd name="T33" fmla="*/ 160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38"/>
                    </a:moveTo>
                    <a:cubicBezTo>
                      <a:pt x="877" y="38"/>
                      <a:pt x="931" y="94"/>
                      <a:pt x="931" y="160"/>
                    </a:cubicBezTo>
                    <a:lnTo>
                      <a:pt x="931" y="806"/>
                    </a:lnTo>
                    <a:cubicBezTo>
                      <a:pt x="931" y="875"/>
                      <a:pt x="877" y="929"/>
                      <a:pt x="808" y="929"/>
                    </a:cubicBezTo>
                    <a:lnTo>
                      <a:pt x="161" y="929"/>
                    </a:lnTo>
                    <a:cubicBezTo>
                      <a:pt x="93" y="929"/>
                      <a:pt x="39" y="875"/>
                      <a:pt x="39" y="806"/>
                    </a:cubicBezTo>
                    <a:lnTo>
                      <a:pt x="39" y="160"/>
                    </a:lnTo>
                    <a:cubicBezTo>
                      <a:pt x="39" y="94"/>
                      <a:pt x="93" y="38"/>
                      <a:pt x="161" y="38"/>
                    </a:cubicBezTo>
                    <a:lnTo>
                      <a:pt x="808" y="38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2"/>
                      <a:pt x="0" y="160"/>
                    </a:cubicBezTo>
                    <a:lnTo>
                      <a:pt x="0" y="806"/>
                    </a:lnTo>
                    <a:cubicBezTo>
                      <a:pt x="0" y="897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7"/>
                      <a:pt x="967" y="806"/>
                    </a:cubicBezTo>
                    <a:lnTo>
                      <a:pt x="967" y="160"/>
                    </a:lnTo>
                    <a:cubicBezTo>
                      <a:pt x="970" y="72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28" name="Freeform 114">
                <a:extLst>
                  <a:ext uri="{FF2B5EF4-FFF2-40B4-BE49-F238E27FC236}">
                    <a16:creationId xmlns:a16="http://schemas.microsoft.com/office/drawing/2014/main" id="{2A675956-F2D2-4687-A454-4D307A8F8D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3" y="1785"/>
                <a:ext cx="152" cy="155"/>
              </a:xfrm>
              <a:custGeom>
                <a:avLst/>
                <a:gdLst>
                  <a:gd name="T0" fmla="*/ 23 w 465"/>
                  <a:gd name="T1" fmla="*/ 378 h 471"/>
                  <a:gd name="T2" fmla="*/ 232 w 465"/>
                  <a:gd name="T3" fmla="*/ 0 h 471"/>
                  <a:gd name="T4" fmla="*/ 442 w 465"/>
                  <a:gd name="T5" fmla="*/ 378 h 471"/>
                  <a:gd name="T6" fmla="*/ 384 w 465"/>
                  <a:gd name="T7" fmla="*/ 471 h 471"/>
                  <a:gd name="T8" fmla="*/ 81 w 465"/>
                  <a:gd name="T9" fmla="*/ 471 h 471"/>
                  <a:gd name="T10" fmla="*/ 23 w 465"/>
                  <a:gd name="T11" fmla="*/ 378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5" h="471">
                    <a:moveTo>
                      <a:pt x="23" y="378"/>
                    </a:moveTo>
                    <a:lnTo>
                      <a:pt x="232" y="0"/>
                    </a:lnTo>
                    <a:lnTo>
                      <a:pt x="442" y="378"/>
                    </a:lnTo>
                    <a:cubicBezTo>
                      <a:pt x="465" y="420"/>
                      <a:pt x="433" y="471"/>
                      <a:pt x="384" y="471"/>
                    </a:cubicBezTo>
                    <a:lnTo>
                      <a:pt x="81" y="471"/>
                    </a:lnTo>
                    <a:cubicBezTo>
                      <a:pt x="32" y="471"/>
                      <a:pt x="0" y="420"/>
                      <a:pt x="23" y="378"/>
                    </a:cubicBezTo>
                    <a:close/>
                  </a:path>
                </a:pathLst>
              </a:custGeom>
              <a:solidFill>
                <a:srgbClr val="E6CE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29" name="Freeform 115">
                <a:extLst>
                  <a:ext uri="{FF2B5EF4-FFF2-40B4-BE49-F238E27FC236}">
                    <a16:creationId xmlns:a16="http://schemas.microsoft.com/office/drawing/2014/main" id="{B63E2E23-BDE1-4625-90DA-D1B8271D08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3" y="1697"/>
                <a:ext cx="152" cy="154"/>
              </a:xfrm>
              <a:custGeom>
                <a:avLst/>
                <a:gdLst>
                  <a:gd name="T0" fmla="*/ 442 w 465"/>
                  <a:gd name="T1" fmla="*/ 93 h 472"/>
                  <a:gd name="T2" fmla="*/ 232 w 465"/>
                  <a:gd name="T3" fmla="*/ 472 h 472"/>
                  <a:gd name="T4" fmla="*/ 23 w 465"/>
                  <a:gd name="T5" fmla="*/ 93 h 472"/>
                  <a:gd name="T6" fmla="*/ 81 w 465"/>
                  <a:gd name="T7" fmla="*/ 0 h 472"/>
                  <a:gd name="T8" fmla="*/ 384 w 465"/>
                  <a:gd name="T9" fmla="*/ 0 h 472"/>
                  <a:gd name="T10" fmla="*/ 442 w 465"/>
                  <a:gd name="T11" fmla="*/ 93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5" h="472">
                    <a:moveTo>
                      <a:pt x="442" y="93"/>
                    </a:moveTo>
                    <a:lnTo>
                      <a:pt x="232" y="472"/>
                    </a:lnTo>
                    <a:lnTo>
                      <a:pt x="23" y="93"/>
                    </a:lnTo>
                    <a:cubicBezTo>
                      <a:pt x="0" y="51"/>
                      <a:pt x="30" y="0"/>
                      <a:pt x="81" y="0"/>
                    </a:cubicBezTo>
                    <a:lnTo>
                      <a:pt x="384" y="0"/>
                    </a:lnTo>
                    <a:cubicBezTo>
                      <a:pt x="432" y="0"/>
                      <a:pt x="465" y="53"/>
                      <a:pt x="442" y="93"/>
                    </a:cubicBezTo>
                    <a:close/>
                  </a:path>
                </a:pathLst>
              </a:custGeom>
              <a:solidFill>
                <a:srgbClr val="E6CE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30" name="Freeform 116">
                <a:extLst>
                  <a:ext uri="{FF2B5EF4-FFF2-40B4-BE49-F238E27FC236}">
                    <a16:creationId xmlns:a16="http://schemas.microsoft.com/office/drawing/2014/main" id="{4B33F476-59A1-42B2-A67F-DC17E5A4E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2" y="1762"/>
                <a:ext cx="59" cy="98"/>
              </a:xfrm>
              <a:custGeom>
                <a:avLst/>
                <a:gdLst>
                  <a:gd name="T0" fmla="*/ 0 w 59"/>
                  <a:gd name="T1" fmla="*/ 0 h 98"/>
                  <a:gd name="T2" fmla="*/ 0 w 59"/>
                  <a:gd name="T3" fmla="*/ 16 h 98"/>
                  <a:gd name="T4" fmla="*/ 0 w 59"/>
                  <a:gd name="T5" fmla="*/ 81 h 98"/>
                  <a:gd name="T6" fmla="*/ 0 w 59"/>
                  <a:gd name="T7" fmla="*/ 98 h 98"/>
                  <a:gd name="T8" fmla="*/ 59 w 59"/>
                  <a:gd name="T9" fmla="*/ 49 h 98"/>
                  <a:gd name="T10" fmla="*/ 0 w 59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98">
                    <a:moveTo>
                      <a:pt x="0" y="0"/>
                    </a:moveTo>
                    <a:lnTo>
                      <a:pt x="0" y="16"/>
                    </a:lnTo>
                    <a:lnTo>
                      <a:pt x="0" y="81"/>
                    </a:lnTo>
                    <a:lnTo>
                      <a:pt x="0" y="98"/>
                    </a:lnTo>
                    <a:lnTo>
                      <a:pt x="59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B07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31" name="Freeform 117">
                <a:extLst>
                  <a:ext uri="{FF2B5EF4-FFF2-40B4-BE49-F238E27FC236}">
                    <a16:creationId xmlns:a16="http://schemas.microsoft.com/office/drawing/2014/main" id="{370AAB99-3A04-42BF-B36E-9CC74588F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4" y="1762"/>
                <a:ext cx="58" cy="98"/>
              </a:xfrm>
              <a:custGeom>
                <a:avLst/>
                <a:gdLst>
                  <a:gd name="T0" fmla="*/ 0 w 58"/>
                  <a:gd name="T1" fmla="*/ 0 h 98"/>
                  <a:gd name="T2" fmla="*/ 0 w 58"/>
                  <a:gd name="T3" fmla="*/ 16 h 98"/>
                  <a:gd name="T4" fmla="*/ 0 w 58"/>
                  <a:gd name="T5" fmla="*/ 81 h 98"/>
                  <a:gd name="T6" fmla="*/ 0 w 58"/>
                  <a:gd name="T7" fmla="*/ 98 h 98"/>
                  <a:gd name="T8" fmla="*/ 58 w 58"/>
                  <a:gd name="T9" fmla="*/ 49 h 98"/>
                  <a:gd name="T10" fmla="*/ 0 w 58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98">
                    <a:moveTo>
                      <a:pt x="0" y="0"/>
                    </a:moveTo>
                    <a:lnTo>
                      <a:pt x="0" y="16"/>
                    </a:lnTo>
                    <a:lnTo>
                      <a:pt x="0" y="81"/>
                    </a:lnTo>
                    <a:lnTo>
                      <a:pt x="0" y="98"/>
                    </a:lnTo>
                    <a:lnTo>
                      <a:pt x="58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B07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32" name="Freeform 118">
                <a:extLst>
                  <a:ext uri="{FF2B5EF4-FFF2-40B4-BE49-F238E27FC236}">
                    <a16:creationId xmlns:a16="http://schemas.microsoft.com/office/drawing/2014/main" id="{EAC619F2-7DE4-4A79-AD50-BB2FD7C11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6" y="1779"/>
                <a:ext cx="152" cy="154"/>
              </a:xfrm>
              <a:custGeom>
                <a:avLst/>
                <a:gdLst>
                  <a:gd name="T0" fmla="*/ 24 w 466"/>
                  <a:gd name="T1" fmla="*/ 379 h 472"/>
                  <a:gd name="T2" fmla="*/ 233 w 466"/>
                  <a:gd name="T3" fmla="*/ 0 h 472"/>
                  <a:gd name="T4" fmla="*/ 443 w 466"/>
                  <a:gd name="T5" fmla="*/ 379 h 472"/>
                  <a:gd name="T6" fmla="*/ 384 w 466"/>
                  <a:gd name="T7" fmla="*/ 472 h 472"/>
                  <a:gd name="T8" fmla="*/ 82 w 466"/>
                  <a:gd name="T9" fmla="*/ 472 h 472"/>
                  <a:gd name="T10" fmla="*/ 24 w 466"/>
                  <a:gd name="T11" fmla="*/ 379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6" h="472">
                    <a:moveTo>
                      <a:pt x="24" y="379"/>
                    </a:moveTo>
                    <a:lnTo>
                      <a:pt x="233" y="0"/>
                    </a:lnTo>
                    <a:lnTo>
                      <a:pt x="443" y="379"/>
                    </a:lnTo>
                    <a:cubicBezTo>
                      <a:pt x="466" y="422"/>
                      <a:pt x="435" y="472"/>
                      <a:pt x="384" y="472"/>
                    </a:cubicBezTo>
                    <a:lnTo>
                      <a:pt x="82" y="472"/>
                    </a:lnTo>
                    <a:cubicBezTo>
                      <a:pt x="34" y="472"/>
                      <a:pt x="0" y="422"/>
                      <a:pt x="24" y="379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33" name="Freeform 119">
                <a:extLst>
                  <a:ext uri="{FF2B5EF4-FFF2-40B4-BE49-F238E27FC236}">
                    <a16:creationId xmlns:a16="http://schemas.microsoft.com/office/drawing/2014/main" id="{4E413778-557D-423B-9EAD-723CC446C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6" y="1691"/>
                <a:ext cx="152" cy="154"/>
              </a:xfrm>
              <a:custGeom>
                <a:avLst/>
                <a:gdLst>
                  <a:gd name="T0" fmla="*/ 443 w 466"/>
                  <a:gd name="T1" fmla="*/ 93 h 472"/>
                  <a:gd name="T2" fmla="*/ 233 w 466"/>
                  <a:gd name="T3" fmla="*/ 472 h 472"/>
                  <a:gd name="T4" fmla="*/ 24 w 466"/>
                  <a:gd name="T5" fmla="*/ 93 h 472"/>
                  <a:gd name="T6" fmla="*/ 82 w 466"/>
                  <a:gd name="T7" fmla="*/ 0 h 472"/>
                  <a:gd name="T8" fmla="*/ 384 w 466"/>
                  <a:gd name="T9" fmla="*/ 0 h 472"/>
                  <a:gd name="T10" fmla="*/ 443 w 466"/>
                  <a:gd name="T11" fmla="*/ 93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6" h="472">
                    <a:moveTo>
                      <a:pt x="443" y="93"/>
                    </a:moveTo>
                    <a:lnTo>
                      <a:pt x="233" y="472"/>
                    </a:lnTo>
                    <a:lnTo>
                      <a:pt x="24" y="93"/>
                    </a:lnTo>
                    <a:cubicBezTo>
                      <a:pt x="0" y="51"/>
                      <a:pt x="32" y="0"/>
                      <a:pt x="82" y="0"/>
                    </a:cubicBezTo>
                    <a:lnTo>
                      <a:pt x="384" y="0"/>
                    </a:lnTo>
                    <a:cubicBezTo>
                      <a:pt x="434" y="0"/>
                      <a:pt x="466" y="53"/>
                      <a:pt x="443" y="93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34" name="Freeform 120">
                <a:extLst>
                  <a:ext uri="{FF2B5EF4-FFF2-40B4-BE49-F238E27FC236}">
                    <a16:creationId xmlns:a16="http://schemas.microsoft.com/office/drawing/2014/main" id="{6EB6DDBC-B60D-4427-B1F1-C064777A2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5" y="1705"/>
                <a:ext cx="116" cy="214"/>
              </a:xfrm>
              <a:custGeom>
                <a:avLst/>
                <a:gdLst>
                  <a:gd name="T0" fmla="*/ 183 w 356"/>
                  <a:gd name="T1" fmla="*/ 326 h 652"/>
                  <a:gd name="T2" fmla="*/ 349 w 356"/>
                  <a:gd name="T3" fmla="*/ 31 h 652"/>
                  <a:gd name="T4" fmla="*/ 328 w 356"/>
                  <a:gd name="T5" fmla="*/ 0 h 652"/>
                  <a:gd name="T6" fmla="*/ 26 w 356"/>
                  <a:gd name="T7" fmla="*/ 0 h 652"/>
                  <a:gd name="T8" fmla="*/ 7 w 356"/>
                  <a:gd name="T9" fmla="*/ 31 h 652"/>
                  <a:gd name="T10" fmla="*/ 171 w 356"/>
                  <a:gd name="T11" fmla="*/ 326 h 652"/>
                  <a:gd name="T12" fmla="*/ 7 w 356"/>
                  <a:gd name="T13" fmla="*/ 620 h 652"/>
                  <a:gd name="T14" fmla="*/ 26 w 356"/>
                  <a:gd name="T15" fmla="*/ 652 h 652"/>
                  <a:gd name="T16" fmla="*/ 328 w 356"/>
                  <a:gd name="T17" fmla="*/ 652 h 652"/>
                  <a:gd name="T18" fmla="*/ 349 w 356"/>
                  <a:gd name="T19" fmla="*/ 620 h 652"/>
                  <a:gd name="T20" fmla="*/ 183 w 356"/>
                  <a:gd name="T21" fmla="*/ 326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6" h="652">
                    <a:moveTo>
                      <a:pt x="183" y="326"/>
                    </a:moveTo>
                    <a:lnTo>
                      <a:pt x="349" y="31"/>
                    </a:lnTo>
                    <a:cubicBezTo>
                      <a:pt x="356" y="18"/>
                      <a:pt x="346" y="0"/>
                      <a:pt x="328" y="0"/>
                    </a:cubicBezTo>
                    <a:lnTo>
                      <a:pt x="26" y="0"/>
                    </a:lnTo>
                    <a:cubicBezTo>
                      <a:pt x="11" y="0"/>
                      <a:pt x="0" y="18"/>
                      <a:pt x="7" y="31"/>
                    </a:cubicBezTo>
                    <a:lnTo>
                      <a:pt x="171" y="326"/>
                    </a:lnTo>
                    <a:lnTo>
                      <a:pt x="7" y="620"/>
                    </a:lnTo>
                    <a:cubicBezTo>
                      <a:pt x="0" y="635"/>
                      <a:pt x="8" y="652"/>
                      <a:pt x="26" y="652"/>
                    </a:cubicBezTo>
                    <a:lnTo>
                      <a:pt x="328" y="652"/>
                    </a:lnTo>
                    <a:cubicBezTo>
                      <a:pt x="344" y="652"/>
                      <a:pt x="356" y="635"/>
                      <a:pt x="349" y="620"/>
                    </a:cubicBezTo>
                    <a:lnTo>
                      <a:pt x="183" y="326"/>
                    </a:lnTo>
                    <a:close/>
                  </a:path>
                </a:pathLst>
              </a:custGeom>
              <a:solidFill>
                <a:srgbClr val="FDD6B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35" name="Freeform 121">
                <a:extLst>
                  <a:ext uri="{FF2B5EF4-FFF2-40B4-BE49-F238E27FC236}">
                    <a16:creationId xmlns:a16="http://schemas.microsoft.com/office/drawing/2014/main" id="{F764BCB6-D00C-437D-A78F-A47B001D4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5" y="1865"/>
                <a:ext cx="116" cy="54"/>
              </a:xfrm>
              <a:custGeom>
                <a:avLst/>
                <a:gdLst>
                  <a:gd name="T0" fmla="*/ 298 w 356"/>
                  <a:gd name="T1" fmla="*/ 42 h 165"/>
                  <a:gd name="T2" fmla="*/ 177 w 356"/>
                  <a:gd name="T3" fmla="*/ 0 h 165"/>
                  <a:gd name="T4" fmla="*/ 58 w 356"/>
                  <a:gd name="T5" fmla="*/ 42 h 165"/>
                  <a:gd name="T6" fmla="*/ 7 w 356"/>
                  <a:gd name="T7" fmla="*/ 134 h 165"/>
                  <a:gd name="T8" fmla="*/ 26 w 356"/>
                  <a:gd name="T9" fmla="*/ 165 h 165"/>
                  <a:gd name="T10" fmla="*/ 328 w 356"/>
                  <a:gd name="T11" fmla="*/ 165 h 165"/>
                  <a:gd name="T12" fmla="*/ 349 w 356"/>
                  <a:gd name="T13" fmla="*/ 134 h 165"/>
                  <a:gd name="T14" fmla="*/ 298 w 356"/>
                  <a:gd name="T15" fmla="*/ 4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6" h="165">
                    <a:moveTo>
                      <a:pt x="298" y="42"/>
                    </a:moveTo>
                    <a:lnTo>
                      <a:pt x="177" y="0"/>
                    </a:lnTo>
                    <a:lnTo>
                      <a:pt x="58" y="42"/>
                    </a:lnTo>
                    <a:lnTo>
                      <a:pt x="7" y="134"/>
                    </a:lnTo>
                    <a:cubicBezTo>
                      <a:pt x="0" y="147"/>
                      <a:pt x="8" y="165"/>
                      <a:pt x="26" y="165"/>
                    </a:cubicBezTo>
                    <a:lnTo>
                      <a:pt x="328" y="165"/>
                    </a:lnTo>
                    <a:cubicBezTo>
                      <a:pt x="344" y="165"/>
                      <a:pt x="356" y="147"/>
                      <a:pt x="349" y="134"/>
                    </a:cubicBezTo>
                    <a:lnTo>
                      <a:pt x="298" y="42"/>
                    </a:lnTo>
                    <a:close/>
                  </a:path>
                </a:pathLst>
              </a:custGeom>
              <a:solidFill>
                <a:srgbClr val="FAB0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36" name="Freeform 122">
                <a:extLst>
                  <a:ext uri="{FF2B5EF4-FFF2-40B4-BE49-F238E27FC236}">
                    <a16:creationId xmlns:a16="http://schemas.microsoft.com/office/drawing/2014/main" id="{77CD4F7E-0264-4DDC-9462-8D5318038F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" y="1780"/>
                <a:ext cx="34" cy="36"/>
              </a:xfrm>
              <a:custGeom>
                <a:avLst/>
                <a:gdLst>
                  <a:gd name="T0" fmla="*/ 0 w 34"/>
                  <a:gd name="T1" fmla="*/ 9 h 36"/>
                  <a:gd name="T2" fmla="*/ 14 w 34"/>
                  <a:gd name="T3" fmla="*/ 36 h 36"/>
                  <a:gd name="T4" fmla="*/ 34 w 34"/>
                  <a:gd name="T5" fmla="*/ 0 h 36"/>
                  <a:gd name="T6" fmla="*/ 0 w 34"/>
                  <a:gd name="T7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6">
                    <a:moveTo>
                      <a:pt x="0" y="9"/>
                    </a:moveTo>
                    <a:lnTo>
                      <a:pt x="14" y="36"/>
                    </a:lnTo>
                    <a:lnTo>
                      <a:pt x="34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AB07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64" name="Rectangle 124">
              <a:extLst>
                <a:ext uri="{FF2B5EF4-FFF2-40B4-BE49-F238E27FC236}">
                  <a16:creationId xmlns:a16="http://schemas.microsoft.com/office/drawing/2014/main" id="{A24955F8-999D-4D7B-83AB-A52BDF627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763" y="3041650"/>
              <a:ext cx="66675" cy="66675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5" name="Rectangle 125">
              <a:extLst>
                <a:ext uri="{FF2B5EF4-FFF2-40B4-BE49-F238E27FC236}">
                  <a16:creationId xmlns:a16="http://schemas.microsoft.com/office/drawing/2014/main" id="{768124DF-B05E-4E13-A680-EC667A517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763" y="3041650"/>
              <a:ext cx="66675" cy="66675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6" name="Rectangle 126">
              <a:extLst>
                <a:ext uri="{FF2B5EF4-FFF2-40B4-BE49-F238E27FC236}">
                  <a16:creationId xmlns:a16="http://schemas.microsoft.com/office/drawing/2014/main" id="{3A9D4A4C-640B-456B-8506-92FB6D127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4338" y="3070225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67" name="Rectangle 127">
              <a:extLst>
                <a:ext uri="{FF2B5EF4-FFF2-40B4-BE49-F238E27FC236}">
                  <a16:creationId xmlns:a16="http://schemas.microsoft.com/office/drawing/2014/main" id="{209B7B22-2CEE-4616-BD25-120C60A0E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3163" y="3146425"/>
              <a:ext cx="43388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Recycle</a:t>
              </a:r>
              <a:endParaRPr lang="en-US" altLang="en-US" sz="1350"/>
            </a:p>
          </p:txBody>
        </p:sp>
        <p:grpSp>
          <p:nvGrpSpPr>
            <p:cNvPr id="68" name="Group 134">
              <a:extLst>
                <a:ext uri="{FF2B5EF4-FFF2-40B4-BE49-F238E27FC236}">
                  <a16:creationId xmlns:a16="http://schemas.microsoft.com/office/drawing/2014/main" id="{23ED8EF1-C732-4AD7-9400-AEECCD6D0F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26300" y="4957763"/>
              <a:ext cx="503238" cy="503237"/>
              <a:chOff x="4552" y="3123"/>
              <a:chExt cx="317" cy="317"/>
            </a:xfrm>
          </p:grpSpPr>
          <p:sp>
            <p:nvSpPr>
              <p:cNvPr id="120" name="Freeform 128">
                <a:extLst>
                  <a:ext uri="{FF2B5EF4-FFF2-40B4-BE49-F238E27FC236}">
                    <a16:creationId xmlns:a16="http://schemas.microsoft.com/office/drawing/2014/main" id="{2BF54D13-6E74-42C1-9CCD-F36B486BD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58" y="3130"/>
                <a:ext cx="304" cy="304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DAE3F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21" name="Freeform 129">
                <a:extLst>
                  <a:ext uri="{FF2B5EF4-FFF2-40B4-BE49-F238E27FC236}">
                    <a16:creationId xmlns:a16="http://schemas.microsoft.com/office/drawing/2014/main" id="{73F1C5B5-032B-4605-AD48-369BF823D52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52" y="3123"/>
                <a:ext cx="317" cy="317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91ABD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22" name="Freeform 130">
                <a:extLst>
                  <a:ext uri="{FF2B5EF4-FFF2-40B4-BE49-F238E27FC236}">
                    <a16:creationId xmlns:a16="http://schemas.microsoft.com/office/drawing/2014/main" id="{B522077F-702F-43C6-AA0F-9D17426E10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2" y="3182"/>
                <a:ext cx="144" cy="212"/>
              </a:xfrm>
              <a:custGeom>
                <a:avLst/>
                <a:gdLst>
                  <a:gd name="T0" fmla="*/ 19 w 443"/>
                  <a:gd name="T1" fmla="*/ 628 h 646"/>
                  <a:gd name="T2" fmla="*/ 0 w 443"/>
                  <a:gd name="T3" fmla="*/ 588 h 646"/>
                  <a:gd name="T4" fmla="*/ 12 w 443"/>
                  <a:gd name="T5" fmla="*/ 562 h 646"/>
                  <a:gd name="T6" fmla="*/ 37 w 443"/>
                  <a:gd name="T7" fmla="*/ 551 h 646"/>
                  <a:gd name="T8" fmla="*/ 62 w 443"/>
                  <a:gd name="T9" fmla="*/ 562 h 646"/>
                  <a:gd name="T10" fmla="*/ 73 w 443"/>
                  <a:gd name="T11" fmla="*/ 586 h 646"/>
                  <a:gd name="T12" fmla="*/ 67 w 443"/>
                  <a:gd name="T13" fmla="*/ 604 h 646"/>
                  <a:gd name="T14" fmla="*/ 62 w 443"/>
                  <a:gd name="T15" fmla="*/ 615 h 646"/>
                  <a:gd name="T16" fmla="*/ 66 w 443"/>
                  <a:gd name="T17" fmla="*/ 621 h 646"/>
                  <a:gd name="T18" fmla="*/ 76 w 443"/>
                  <a:gd name="T19" fmla="*/ 623 h 646"/>
                  <a:gd name="T20" fmla="*/ 117 w 443"/>
                  <a:gd name="T21" fmla="*/ 581 h 646"/>
                  <a:gd name="T22" fmla="*/ 175 w 443"/>
                  <a:gd name="T23" fmla="*/ 331 h 646"/>
                  <a:gd name="T24" fmla="*/ 204 w 443"/>
                  <a:gd name="T25" fmla="*/ 208 h 646"/>
                  <a:gd name="T26" fmla="*/ 152 w 443"/>
                  <a:gd name="T27" fmla="*/ 208 h 646"/>
                  <a:gd name="T28" fmla="*/ 158 w 443"/>
                  <a:gd name="T29" fmla="*/ 179 h 646"/>
                  <a:gd name="T30" fmla="*/ 210 w 443"/>
                  <a:gd name="T31" fmla="*/ 179 h 646"/>
                  <a:gd name="T32" fmla="*/ 236 w 443"/>
                  <a:gd name="T33" fmla="*/ 106 h 646"/>
                  <a:gd name="T34" fmla="*/ 288 w 443"/>
                  <a:gd name="T35" fmla="*/ 34 h 646"/>
                  <a:gd name="T36" fmla="*/ 368 w 443"/>
                  <a:gd name="T37" fmla="*/ 0 h 646"/>
                  <a:gd name="T38" fmla="*/ 421 w 443"/>
                  <a:gd name="T39" fmla="*/ 16 h 646"/>
                  <a:gd name="T40" fmla="*/ 443 w 443"/>
                  <a:gd name="T41" fmla="*/ 58 h 646"/>
                  <a:gd name="T42" fmla="*/ 433 w 443"/>
                  <a:gd name="T43" fmla="*/ 86 h 646"/>
                  <a:gd name="T44" fmla="*/ 408 w 443"/>
                  <a:gd name="T45" fmla="*/ 95 h 646"/>
                  <a:gd name="T46" fmla="*/ 382 w 443"/>
                  <a:gd name="T47" fmla="*/ 86 h 646"/>
                  <a:gd name="T48" fmla="*/ 373 w 443"/>
                  <a:gd name="T49" fmla="*/ 63 h 646"/>
                  <a:gd name="T50" fmla="*/ 379 w 443"/>
                  <a:gd name="T51" fmla="*/ 42 h 646"/>
                  <a:gd name="T52" fmla="*/ 384 w 443"/>
                  <a:gd name="T53" fmla="*/ 31 h 646"/>
                  <a:gd name="T54" fmla="*/ 382 w 443"/>
                  <a:gd name="T55" fmla="*/ 25 h 646"/>
                  <a:gd name="T56" fmla="*/ 373 w 443"/>
                  <a:gd name="T57" fmla="*/ 22 h 646"/>
                  <a:gd name="T58" fmla="*/ 338 w 443"/>
                  <a:gd name="T59" fmla="*/ 48 h 646"/>
                  <a:gd name="T60" fmla="*/ 309 w 443"/>
                  <a:gd name="T61" fmla="*/ 128 h 646"/>
                  <a:gd name="T62" fmla="*/ 291 w 443"/>
                  <a:gd name="T63" fmla="*/ 179 h 646"/>
                  <a:gd name="T64" fmla="*/ 357 w 443"/>
                  <a:gd name="T65" fmla="*/ 179 h 646"/>
                  <a:gd name="T66" fmla="*/ 351 w 443"/>
                  <a:gd name="T67" fmla="*/ 208 h 646"/>
                  <a:gd name="T68" fmla="*/ 287 w 443"/>
                  <a:gd name="T69" fmla="*/ 208 h 646"/>
                  <a:gd name="T70" fmla="*/ 204 w 443"/>
                  <a:gd name="T71" fmla="*/ 536 h 646"/>
                  <a:gd name="T72" fmla="*/ 73 w 443"/>
                  <a:gd name="T73" fmla="*/ 646 h 646"/>
                  <a:gd name="T74" fmla="*/ 19 w 443"/>
                  <a:gd name="T75" fmla="*/ 628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3" h="646">
                    <a:moveTo>
                      <a:pt x="19" y="628"/>
                    </a:moveTo>
                    <a:cubicBezTo>
                      <a:pt x="6" y="617"/>
                      <a:pt x="0" y="604"/>
                      <a:pt x="0" y="588"/>
                    </a:cubicBezTo>
                    <a:cubicBezTo>
                      <a:pt x="0" y="576"/>
                      <a:pt x="3" y="567"/>
                      <a:pt x="12" y="562"/>
                    </a:cubicBezTo>
                    <a:cubicBezTo>
                      <a:pt x="19" y="553"/>
                      <a:pt x="27" y="551"/>
                      <a:pt x="37" y="551"/>
                    </a:cubicBezTo>
                    <a:cubicBezTo>
                      <a:pt x="47" y="551"/>
                      <a:pt x="54" y="556"/>
                      <a:pt x="62" y="562"/>
                    </a:cubicBezTo>
                    <a:cubicBezTo>
                      <a:pt x="70" y="567"/>
                      <a:pt x="73" y="576"/>
                      <a:pt x="73" y="586"/>
                    </a:cubicBezTo>
                    <a:cubicBezTo>
                      <a:pt x="73" y="592"/>
                      <a:pt x="72" y="598"/>
                      <a:pt x="67" y="604"/>
                    </a:cubicBezTo>
                    <a:cubicBezTo>
                      <a:pt x="64" y="610"/>
                      <a:pt x="62" y="614"/>
                      <a:pt x="62" y="615"/>
                    </a:cubicBezTo>
                    <a:cubicBezTo>
                      <a:pt x="62" y="617"/>
                      <a:pt x="64" y="620"/>
                      <a:pt x="66" y="621"/>
                    </a:cubicBezTo>
                    <a:cubicBezTo>
                      <a:pt x="67" y="623"/>
                      <a:pt x="72" y="623"/>
                      <a:pt x="76" y="623"/>
                    </a:cubicBezTo>
                    <a:cubicBezTo>
                      <a:pt x="94" y="623"/>
                      <a:pt x="107" y="610"/>
                      <a:pt x="117" y="581"/>
                    </a:cubicBezTo>
                    <a:cubicBezTo>
                      <a:pt x="126" y="551"/>
                      <a:pt x="146" y="470"/>
                      <a:pt x="175" y="331"/>
                    </a:cubicBezTo>
                    <a:lnTo>
                      <a:pt x="204" y="208"/>
                    </a:lnTo>
                    <a:lnTo>
                      <a:pt x="152" y="208"/>
                    </a:lnTo>
                    <a:lnTo>
                      <a:pt x="158" y="179"/>
                    </a:lnTo>
                    <a:lnTo>
                      <a:pt x="210" y="179"/>
                    </a:lnTo>
                    <a:cubicBezTo>
                      <a:pt x="213" y="161"/>
                      <a:pt x="223" y="135"/>
                      <a:pt x="236" y="106"/>
                    </a:cubicBezTo>
                    <a:cubicBezTo>
                      <a:pt x="251" y="76"/>
                      <a:pt x="268" y="52"/>
                      <a:pt x="288" y="34"/>
                    </a:cubicBezTo>
                    <a:cubicBezTo>
                      <a:pt x="315" y="12"/>
                      <a:pt x="341" y="0"/>
                      <a:pt x="368" y="0"/>
                    </a:cubicBezTo>
                    <a:cubicBezTo>
                      <a:pt x="390" y="0"/>
                      <a:pt x="408" y="6"/>
                      <a:pt x="421" y="16"/>
                    </a:cubicBezTo>
                    <a:cubicBezTo>
                      <a:pt x="434" y="25"/>
                      <a:pt x="443" y="41"/>
                      <a:pt x="443" y="58"/>
                    </a:cubicBezTo>
                    <a:cubicBezTo>
                      <a:pt x="443" y="70"/>
                      <a:pt x="438" y="80"/>
                      <a:pt x="433" y="86"/>
                    </a:cubicBezTo>
                    <a:cubicBezTo>
                      <a:pt x="425" y="93"/>
                      <a:pt x="417" y="95"/>
                      <a:pt x="408" y="95"/>
                    </a:cubicBezTo>
                    <a:cubicBezTo>
                      <a:pt x="398" y="95"/>
                      <a:pt x="390" y="92"/>
                      <a:pt x="382" y="86"/>
                    </a:cubicBezTo>
                    <a:cubicBezTo>
                      <a:pt x="374" y="80"/>
                      <a:pt x="373" y="70"/>
                      <a:pt x="373" y="63"/>
                    </a:cubicBezTo>
                    <a:cubicBezTo>
                      <a:pt x="373" y="57"/>
                      <a:pt x="374" y="48"/>
                      <a:pt x="379" y="42"/>
                    </a:cubicBezTo>
                    <a:cubicBezTo>
                      <a:pt x="382" y="37"/>
                      <a:pt x="384" y="34"/>
                      <a:pt x="384" y="31"/>
                    </a:cubicBezTo>
                    <a:cubicBezTo>
                      <a:pt x="384" y="29"/>
                      <a:pt x="384" y="28"/>
                      <a:pt x="382" y="25"/>
                    </a:cubicBezTo>
                    <a:cubicBezTo>
                      <a:pt x="380" y="23"/>
                      <a:pt x="376" y="22"/>
                      <a:pt x="373" y="22"/>
                    </a:cubicBezTo>
                    <a:cubicBezTo>
                      <a:pt x="358" y="22"/>
                      <a:pt x="347" y="31"/>
                      <a:pt x="338" y="48"/>
                    </a:cubicBezTo>
                    <a:cubicBezTo>
                      <a:pt x="328" y="66"/>
                      <a:pt x="316" y="93"/>
                      <a:pt x="309" y="128"/>
                    </a:cubicBezTo>
                    <a:lnTo>
                      <a:pt x="291" y="179"/>
                    </a:lnTo>
                    <a:lnTo>
                      <a:pt x="357" y="179"/>
                    </a:lnTo>
                    <a:lnTo>
                      <a:pt x="351" y="208"/>
                    </a:lnTo>
                    <a:lnTo>
                      <a:pt x="287" y="208"/>
                    </a:lnTo>
                    <a:cubicBezTo>
                      <a:pt x="252" y="373"/>
                      <a:pt x="224" y="483"/>
                      <a:pt x="204" y="536"/>
                    </a:cubicBezTo>
                    <a:cubicBezTo>
                      <a:pt x="172" y="610"/>
                      <a:pt x="128" y="646"/>
                      <a:pt x="73" y="646"/>
                    </a:cubicBezTo>
                    <a:cubicBezTo>
                      <a:pt x="48" y="646"/>
                      <a:pt x="31" y="640"/>
                      <a:pt x="19" y="628"/>
                    </a:cubicBez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23" name="Freeform 131">
                <a:extLst>
                  <a:ext uri="{FF2B5EF4-FFF2-40B4-BE49-F238E27FC236}">
                    <a16:creationId xmlns:a16="http://schemas.microsoft.com/office/drawing/2014/main" id="{6CA9F4FD-FF38-4B8E-92A6-CBDFC3F529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0" y="3289"/>
                <a:ext cx="89" cy="83"/>
              </a:xfrm>
              <a:custGeom>
                <a:avLst/>
                <a:gdLst>
                  <a:gd name="T0" fmla="*/ 157 w 271"/>
                  <a:gd name="T1" fmla="*/ 79 h 254"/>
                  <a:gd name="T2" fmla="*/ 204 w 271"/>
                  <a:gd name="T3" fmla="*/ 23 h 254"/>
                  <a:gd name="T4" fmla="*/ 239 w 271"/>
                  <a:gd name="T5" fmla="*/ 8 h 254"/>
                  <a:gd name="T6" fmla="*/ 266 w 271"/>
                  <a:gd name="T7" fmla="*/ 21 h 254"/>
                  <a:gd name="T8" fmla="*/ 271 w 271"/>
                  <a:gd name="T9" fmla="*/ 39 h 254"/>
                  <a:gd name="T10" fmla="*/ 262 w 271"/>
                  <a:gd name="T11" fmla="*/ 58 h 254"/>
                  <a:gd name="T12" fmla="*/ 242 w 271"/>
                  <a:gd name="T13" fmla="*/ 66 h 254"/>
                  <a:gd name="T14" fmla="*/ 224 w 271"/>
                  <a:gd name="T15" fmla="*/ 61 h 254"/>
                  <a:gd name="T16" fmla="*/ 210 w 271"/>
                  <a:gd name="T17" fmla="*/ 55 h 254"/>
                  <a:gd name="T18" fmla="*/ 192 w 271"/>
                  <a:gd name="T19" fmla="*/ 63 h 254"/>
                  <a:gd name="T20" fmla="*/ 163 w 271"/>
                  <a:gd name="T21" fmla="*/ 104 h 254"/>
                  <a:gd name="T22" fmla="*/ 169 w 271"/>
                  <a:gd name="T23" fmla="*/ 130 h 254"/>
                  <a:gd name="T24" fmla="*/ 175 w 271"/>
                  <a:gd name="T25" fmla="*/ 162 h 254"/>
                  <a:gd name="T26" fmla="*/ 180 w 271"/>
                  <a:gd name="T27" fmla="*/ 185 h 254"/>
                  <a:gd name="T28" fmla="*/ 189 w 271"/>
                  <a:gd name="T29" fmla="*/ 207 h 254"/>
                  <a:gd name="T30" fmla="*/ 201 w 271"/>
                  <a:gd name="T31" fmla="*/ 213 h 254"/>
                  <a:gd name="T32" fmla="*/ 218 w 271"/>
                  <a:gd name="T33" fmla="*/ 203 h 254"/>
                  <a:gd name="T34" fmla="*/ 236 w 271"/>
                  <a:gd name="T35" fmla="*/ 182 h 254"/>
                  <a:gd name="T36" fmla="*/ 247 w 271"/>
                  <a:gd name="T37" fmla="*/ 190 h 254"/>
                  <a:gd name="T38" fmla="*/ 212 w 271"/>
                  <a:gd name="T39" fmla="*/ 232 h 254"/>
                  <a:gd name="T40" fmla="*/ 169 w 271"/>
                  <a:gd name="T41" fmla="*/ 254 h 254"/>
                  <a:gd name="T42" fmla="*/ 140 w 271"/>
                  <a:gd name="T43" fmla="*/ 240 h 254"/>
                  <a:gd name="T44" fmla="*/ 128 w 271"/>
                  <a:gd name="T45" fmla="*/ 219 h 254"/>
                  <a:gd name="T46" fmla="*/ 121 w 271"/>
                  <a:gd name="T47" fmla="*/ 194 h 254"/>
                  <a:gd name="T48" fmla="*/ 115 w 271"/>
                  <a:gd name="T49" fmla="*/ 172 h 254"/>
                  <a:gd name="T50" fmla="*/ 111 w 271"/>
                  <a:gd name="T51" fmla="*/ 178 h 254"/>
                  <a:gd name="T52" fmla="*/ 74 w 271"/>
                  <a:gd name="T53" fmla="*/ 235 h 254"/>
                  <a:gd name="T54" fmla="*/ 33 w 271"/>
                  <a:gd name="T55" fmla="*/ 254 h 254"/>
                  <a:gd name="T56" fmla="*/ 10 w 271"/>
                  <a:gd name="T57" fmla="*/ 243 h 254"/>
                  <a:gd name="T58" fmla="*/ 0 w 271"/>
                  <a:gd name="T59" fmla="*/ 220 h 254"/>
                  <a:gd name="T60" fmla="*/ 9 w 271"/>
                  <a:gd name="T61" fmla="*/ 201 h 254"/>
                  <a:gd name="T62" fmla="*/ 28 w 271"/>
                  <a:gd name="T63" fmla="*/ 191 h 254"/>
                  <a:gd name="T64" fmla="*/ 47 w 271"/>
                  <a:gd name="T65" fmla="*/ 197 h 254"/>
                  <a:gd name="T66" fmla="*/ 63 w 271"/>
                  <a:gd name="T67" fmla="*/ 203 h 254"/>
                  <a:gd name="T68" fmla="*/ 76 w 271"/>
                  <a:gd name="T69" fmla="*/ 195 h 254"/>
                  <a:gd name="T70" fmla="*/ 99 w 271"/>
                  <a:gd name="T71" fmla="*/ 161 h 254"/>
                  <a:gd name="T72" fmla="*/ 109 w 271"/>
                  <a:gd name="T73" fmla="*/ 143 h 254"/>
                  <a:gd name="T74" fmla="*/ 103 w 271"/>
                  <a:gd name="T75" fmla="*/ 116 h 254"/>
                  <a:gd name="T76" fmla="*/ 97 w 271"/>
                  <a:gd name="T77" fmla="*/ 84 h 254"/>
                  <a:gd name="T78" fmla="*/ 93 w 271"/>
                  <a:gd name="T79" fmla="*/ 62 h 254"/>
                  <a:gd name="T80" fmla="*/ 80 w 271"/>
                  <a:gd name="T81" fmla="*/ 32 h 254"/>
                  <a:gd name="T82" fmla="*/ 63 w 271"/>
                  <a:gd name="T83" fmla="*/ 27 h 254"/>
                  <a:gd name="T84" fmla="*/ 57 w 271"/>
                  <a:gd name="T85" fmla="*/ 27 h 254"/>
                  <a:gd name="T86" fmla="*/ 47 w 271"/>
                  <a:gd name="T87" fmla="*/ 27 h 254"/>
                  <a:gd name="T88" fmla="*/ 47 w 271"/>
                  <a:gd name="T89" fmla="*/ 14 h 254"/>
                  <a:gd name="T90" fmla="*/ 97 w 271"/>
                  <a:gd name="T91" fmla="*/ 5 h 254"/>
                  <a:gd name="T92" fmla="*/ 134 w 271"/>
                  <a:gd name="T93" fmla="*/ 0 h 254"/>
                  <a:gd name="T94" fmla="*/ 148 w 271"/>
                  <a:gd name="T95" fmla="*/ 26 h 254"/>
                  <a:gd name="T96" fmla="*/ 156 w 271"/>
                  <a:gd name="T97" fmla="*/ 56 h 254"/>
                  <a:gd name="T98" fmla="*/ 157 w 271"/>
                  <a:gd name="T99" fmla="*/ 79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71" h="254">
                    <a:moveTo>
                      <a:pt x="157" y="79"/>
                    </a:moveTo>
                    <a:cubicBezTo>
                      <a:pt x="178" y="52"/>
                      <a:pt x="192" y="34"/>
                      <a:pt x="204" y="23"/>
                    </a:cubicBezTo>
                    <a:cubicBezTo>
                      <a:pt x="215" y="14"/>
                      <a:pt x="227" y="8"/>
                      <a:pt x="239" y="8"/>
                    </a:cubicBezTo>
                    <a:cubicBezTo>
                      <a:pt x="253" y="8"/>
                      <a:pt x="262" y="11"/>
                      <a:pt x="266" y="21"/>
                    </a:cubicBezTo>
                    <a:cubicBezTo>
                      <a:pt x="268" y="26"/>
                      <a:pt x="271" y="32"/>
                      <a:pt x="271" y="39"/>
                    </a:cubicBezTo>
                    <a:cubicBezTo>
                      <a:pt x="271" y="46"/>
                      <a:pt x="268" y="52"/>
                      <a:pt x="262" y="58"/>
                    </a:cubicBezTo>
                    <a:cubicBezTo>
                      <a:pt x="256" y="63"/>
                      <a:pt x="250" y="66"/>
                      <a:pt x="242" y="66"/>
                    </a:cubicBezTo>
                    <a:cubicBezTo>
                      <a:pt x="236" y="66"/>
                      <a:pt x="231" y="63"/>
                      <a:pt x="224" y="61"/>
                    </a:cubicBezTo>
                    <a:cubicBezTo>
                      <a:pt x="218" y="56"/>
                      <a:pt x="212" y="55"/>
                      <a:pt x="210" y="55"/>
                    </a:cubicBezTo>
                    <a:cubicBezTo>
                      <a:pt x="204" y="55"/>
                      <a:pt x="198" y="58"/>
                      <a:pt x="192" y="63"/>
                    </a:cubicBezTo>
                    <a:cubicBezTo>
                      <a:pt x="186" y="69"/>
                      <a:pt x="178" y="84"/>
                      <a:pt x="163" y="104"/>
                    </a:cubicBezTo>
                    <a:lnTo>
                      <a:pt x="169" y="130"/>
                    </a:lnTo>
                    <a:cubicBezTo>
                      <a:pt x="172" y="143"/>
                      <a:pt x="173" y="153"/>
                      <a:pt x="175" y="162"/>
                    </a:cubicBezTo>
                    <a:lnTo>
                      <a:pt x="180" y="185"/>
                    </a:lnTo>
                    <a:cubicBezTo>
                      <a:pt x="183" y="195"/>
                      <a:pt x="186" y="203"/>
                      <a:pt x="189" y="207"/>
                    </a:cubicBezTo>
                    <a:cubicBezTo>
                      <a:pt x="191" y="211"/>
                      <a:pt x="195" y="213"/>
                      <a:pt x="201" y="213"/>
                    </a:cubicBezTo>
                    <a:cubicBezTo>
                      <a:pt x="204" y="213"/>
                      <a:pt x="210" y="209"/>
                      <a:pt x="218" y="203"/>
                    </a:cubicBezTo>
                    <a:cubicBezTo>
                      <a:pt x="221" y="200"/>
                      <a:pt x="227" y="194"/>
                      <a:pt x="236" y="182"/>
                    </a:cubicBezTo>
                    <a:lnTo>
                      <a:pt x="247" y="190"/>
                    </a:lnTo>
                    <a:cubicBezTo>
                      <a:pt x="237" y="206"/>
                      <a:pt x="226" y="219"/>
                      <a:pt x="212" y="232"/>
                    </a:cubicBezTo>
                    <a:cubicBezTo>
                      <a:pt x="198" y="246"/>
                      <a:pt x="183" y="254"/>
                      <a:pt x="169" y="254"/>
                    </a:cubicBezTo>
                    <a:cubicBezTo>
                      <a:pt x="157" y="254"/>
                      <a:pt x="148" y="249"/>
                      <a:pt x="140" y="240"/>
                    </a:cubicBezTo>
                    <a:cubicBezTo>
                      <a:pt x="137" y="235"/>
                      <a:pt x="132" y="229"/>
                      <a:pt x="128" y="219"/>
                    </a:cubicBezTo>
                    <a:cubicBezTo>
                      <a:pt x="127" y="214"/>
                      <a:pt x="125" y="206"/>
                      <a:pt x="121" y="194"/>
                    </a:cubicBezTo>
                    <a:cubicBezTo>
                      <a:pt x="116" y="182"/>
                      <a:pt x="115" y="174"/>
                      <a:pt x="115" y="172"/>
                    </a:cubicBezTo>
                    <a:lnTo>
                      <a:pt x="111" y="178"/>
                    </a:lnTo>
                    <a:cubicBezTo>
                      <a:pt x="93" y="207"/>
                      <a:pt x="81" y="226"/>
                      <a:pt x="74" y="235"/>
                    </a:cubicBezTo>
                    <a:cubicBezTo>
                      <a:pt x="63" y="248"/>
                      <a:pt x="49" y="254"/>
                      <a:pt x="33" y="254"/>
                    </a:cubicBezTo>
                    <a:cubicBezTo>
                      <a:pt x="23" y="254"/>
                      <a:pt x="16" y="249"/>
                      <a:pt x="10" y="243"/>
                    </a:cubicBezTo>
                    <a:cubicBezTo>
                      <a:pt x="4" y="238"/>
                      <a:pt x="0" y="230"/>
                      <a:pt x="0" y="220"/>
                    </a:cubicBezTo>
                    <a:cubicBezTo>
                      <a:pt x="0" y="213"/>
                      <a:pt x="3" y="207"/>
                      <a:pt x="9" y="201"/>
                    </a:cubicBezTo>
                    <a:cubicBezTo>
                      <a:pt x="15" y="195"/>
                      <a:pt x="20" y="191"/>
                      <a:pt x="28" y="191"/>
                    </a:cubicBezTo>
                    <a:cubicBezTo>
                      <a:pt x="33" y="191"/>
                      <a:pt x="39" y="194"/>
                      <a:pt x="47" y="197"/>
                    </a:cubicBezTo>
                    <a:cubicBezTo>
                      <a:pt x="55" y="201"/>
                      <a:pt x="61" y="203"/>
                      <a:pt x="63" y="203"/>
                    </a:cubicBezTo>
                    <a:cubicBezTo>
                      <a:pt x="68" y="203"/>
                      <a:pt x="73" y="201"/>
                      <a:pt x="76" y="195"/>
                    </a:cubicBezTo>
                    <a:cubicBezTo>
                      <a:pt x="80" y="191"/>
                      <a:pt x="87" y="180"/>
                      <a:pt x="99" y="161"/>
                    </a:cubicBezTo>
                    <a:lnTo>
                      <a:pt x="109" y="143"/>
                    </a:lnTo>
                    <a:cubicBezTo>
                      <a:pt x="108" y="136"/>
                      <a:pt x="105" y="127"/>
                      <a:pt x="103" y="116"/>
                    </a:cubicBezTo>
                    <a:cubicBezTo>
                      <a:pt x="102" y="107"/>
                      <a:pt x="99" y="95"/>
                      <a:pt x="97" y="84"/>
                    </a:cubicBezTo>
                    <a:lnTo>
                      <a:pt x="93" y="62"/>
                    </a:lnTo>
                    <a:cubicBezTo>
                      <a:pt x="92" y="46"/>
                      <a:pt x="86" y="37"/>
                      <a:pt x="80" y="32"/>
                    </a:cubicBezTo>
                    <a:cubicBezTo>
                      <a:pt x="76" y="27"/>
                      <a:pt x="70" y="27"/>
                      <a:pt x="63" y="27"/>
                    </a:cubicBezTo>
                    <a:lnTo>
                      <a:pt x="57" y="27"/>
                    </a:lnTo>
                    <a:lnTo>
                      <a:pt x="47" y="27"/>
                    </a:lnTo>
                    <a:lnTo>
                      <a:pt x="47" y="14"/>
                    </a:lnTo>
                    <a:cubicBezTo>
                      <a:pt x="63" y="11"/>
                      <a:pt x="80" y="10"/>
                      <a:pt x="97" y="5"/>
                    </a:cubicBezTo>
                    <a:cubicBezTo>
                      <a:pt x="115" y="4"/>
                      <a:pt x="128" y="0"/>
                      <a:pt x="134" y="0"/>
                    </a:cubicBezTo>
                    <a:cubicBezTo>
                      <a:pt x="140" y="8"/>
                      <a:pt x="144" y="16"/>
                      <a:pt x="148" y="26"/>
                    </a:cubicBezTo>
                    <a:cubicBezTo>
                      <a:pt x="151" y="34"/>
                      <a:pt x="154" y="45"/>
                      <a:pt x="156" y="56"/>
                    </a:cubicBezTo>
                    <a:lnTo>
                      <a:pt x="157" y="79"/>
                    </a:ln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24" name="Freeform 132">
                <a:extLst>
                  <a:ext uri="{FF2B5EF4-FFF2-40B4-BE49-F238E27FC236}">
                    <a16:creationId xmlns:a16="http://schemas.microsoft.com/office/drawing/2014/main" id="{CDE1CDA0-BC8D-4540-8F3B-201983EF8C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5" y="3176"/>
                <a:ext cx="145" cy="211"/>
              </a:xfrm>
              <a:custGeom>
                <a:avLst/>
                <a:gdLst>
                  <a:gd name="T0" fmla="*/ 20 w 442"/>
                  <a:gd name="T1" fmla="*/ 629 h 646"/>
                  <a:gd name="T2" fmla="*/ 0 w 442"/>
                  <a:gd name="T3" fmla="*/ 588 h 646"/>
                  <a:gd name="T4" fmla="*/ 12 w 442"/>
                  <a:gd name="T5" fmla="*/ 560 h 646"/>
                  <a:gd name="T6" fmla="*/ 38 w 442"/>
                  <a:gd name="T7" fmla="*/ 552 h 646"/>
                  <a:gd name="T8" fmla="*/ 63 w 442"/>
                  <a:gd name="T9" fmla="*/ 560 h 646"/>
                  <a:gd name="T10" fmla="*/ 74 w 442"/>
                  <a:gd name="T11" fmla="*/ 586 h 646"/>
                  <a:gd name="T12" fmla="*/ 68 w 442"/>
                  <a:gd name="T13" fmla="*/ 604 h 646"/>
                  <a:gd name="T14" fmla="*/ 63 w 442"/>
                  <a:gd name="T15" fmla="*/ 615 h 646"/>
                  <a:gd name="T16" fmla="*/ 67 w 442"/>
                  <a:gd name="T17" fmla="*/ 621 h 646"/>
                  <a:gd name="T18" fmla="*/ 76 w 442"/>
                  <a:gd name="T19" fmla="*/ 623 h 646"/>
                  <a:gd name="T20" fmla="*/ 116 w 442"/>
                  <a:gd name="T21" fmla="*/ 581 h 646"/>
                  <a:gd name="T22" fmla="*/ 175 w 442"/>
                  <a:gd name="T23" fmla="*/ 331 h 646"/>
                  <a:gd name="T24" fmla="*/ 204 w 442"/>
                  <a:gd name="T25" fmla="*/ 206 h 646"/>
                  <a:gd name="T26" fmla="*/ 151 w 442"/>
                  <a:gd name="T27" fmla="*/ 206 h 646"/>
                  <a:gd name="T28" fmla="*/ 157 w 442"/>
                  <a:gd name="T29" fmla="*/ 177 h 646"/>
                  <a:gd name="T30" fmla="*/ 210 w 442"/>
                  <a:gd name="T31" fmla="*/ 177 h 646"/>
                  <a:gd name="T32" fmla="*/ 237 w 442"/>
                  <a:gd name="T33" fmla="*/ 106 h 646"/>
                  <a:gd name="T34" fmla="*/ 290 w 442"/>
                  <a:gd name="T35" fmla="*/ 32 h 646"/>
                  <a:gd name="T36" fmla="*/ 370 w 442"/>
                  <a:gd name="T37" fmla="*/ 0 h 646"/>
                  <a:gd name="T38" fmla="*/ 422 w 442"/>
                  <a:gd name="T39" fmla="*/ 15 h 646"/>
                  <a:gd name="T40" fmla="*/ 442 w 442"/>
                  <a:gd name="T41" fmla="*/ 58 h 646"/>
                  <a:gd name="T42" fmla="*/ 434 w 442"/>
                  <a:gd name="T43" fmla="*/ 85 h 646"/>
                  <a:gd name="T44" fmla="*/ 407 w 442"/>
                  <a:gd name="T45" fmla="*/ 95 h 646"/>
                  <a:gd name="T46" fmla="*/ 383 w 442"/>
                  <a:gd name="T47" fmla="*/ 85 h 646"/>
                  <a:gd name="T48" fmla="*/ 372 w 442"/>
                  <a:gd name="T49" fmla="*/ 61 h 646"/>
                  <a:gd name="T50" fmla="*/ 378 w 442"/>
                  <a:gd name="T51" fmla="*/ 42 h 646"/>
                  <a:gd name="T52" fmla="*/ 384 w 442"/>
                  <a:gd name="T53" fmla="*/ 31 h 646"/>
                  <a:gd name="T54" fmla="*/ 383 w 442"/>
                  <a:gd name="T55" fmla="*/ 25 h 646"/>
                  <a:gd name="T56" fmla="*/ 372 w 442"/>
                  <a:gd name="T57" fmla="*/ 21 h 646"/>
                  <a:gd name="T58" fmla="*/ 338 w 442"/>
                  <a:gd name="T59" fmla="*/ 48 h 646"/>
                  <a:gd name="T60" fmla="*/ 308 w 442"/>
                  <a:gd name="T61" fmla="*/ 128 h 646"/>
                  <a:gd name="T62" fmla="*/ 291 w 442"/>
                  <a:gd name="T63" fmla="*/ 177 h 646"/>
                  <a:gd name="T64" fmla="*/ 358 w 442"/>
                  <a:gd name="T65" fmla="*/ 177 h 646"/>
                  <a:gd name="T66" fmla="*/ 352 w 442"/>
                  <a:gd name="T67" fmla="*/ 206 h 646"/>
                  <a:gd name="T68" fmla="*/ 288 w 442"/>
                  <a:gd name="T69" fmla="*/ 206 h 646"/>
                  <a:gd name="T70" fmla="*/ 204 w 442"/>
                  <a:gd name="T71" fmla="*/ 536 h 646"/>
                  <a:gd name="T72" fmla="*/ 74 w 442"/>
                  <a:gd name="T73" fmla="*/ 646 h 646"/>
                  <a:gd name="T74" fmla="*/ 20 w 442"/>
                  <a:gd name="T75" fmla="*/ 629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2" h="646">
                    <a:moveTo>
                      <a:pt x="20" y="629"/>
                    </a:moveTo>
                    <a:cubicBezTo>
                      <a:pt x="6" y="617"/>
                      <a:pt x="0" y="604"/>
                      <a:pt x="0" y="588"/>
                    </a:cubicBezTo>
                    <a:cubicBezTo>
                      <a:pt x="0" y="576"/>
                      <a:pt x="4" y="566"/>
                      <a:pt x="12" y="560"/>
                    </a:cubicBezTo>
                    <a:cubicBezTo>
                      <a:pt x="20" y="553"/>
                      <a:pt x="28" y="552"/>
                      <a:pt x="38" y="552"/>
                    </a:cubicBezTo>
                    <a:cubicBezTo>
                      <a:pt x="47" y="552"/>
                      <a:pt x="55" y="555"/>
                      <a:pt x="63" y="560"/>
                    </a:cubicBezTo>
                    <a:cubicBezTo>
                      <a:pt x="70" y="566"/>
                      <a:pt x="74" y="576"/>
                      <a:pt x="74" y="586"/>
                    </a:cubicBezTo>
                    <a:cubicBezTo>
                      <a:pt x="74" y="592"/>
                      <a:pt x="73" y="598"/>
                      <a:pt x="68" y="604"/>
                    </a:cubicBezTo>
                    <a:cubicBezTo>
                      <a:pt x="64" y="610"/>
                      <a:pt x="63" y="613"/>
                      <a:pt x="63" y="615"/>
                    </a:cubicBezTo>
                    <a:cubicBezTo>
                      <a:pt x="63" y="617"/>
                      <a:pt x="64" y="618"/>
                      <a:pt x="67" y="621"/>
                    </a:cubicBezTo>
                    <a:cubicBezTo>
                      <a:pt x="68" y="623"/>
                      <a:pt x="73" y="623"/>
                      <a:pt x="76" y="623"/>
                    </a:cubicBezTo>
                    <a:cubicBezTo>
                      <a:pt x="93" y="623"/>
                      <a:pt x="108" y="610"/>
                      <a:pt x="116" y="581"/>
                    </a:cubicBezTo>
                    <a:cubicBezTo>
                      <a:pt x="127" y="552"/>
                      <a:pt x="146" y="470"/>
                      <a:pt x="175" y="331"/>
                    </a:cubicBezTo>
                    <a:lnTo>
                      <a:pt x="204" y="206"/>
                    </a:lnTo>
                    <a:lnTo>
                      <a:pt x="151" y="206"/>
                    </a:lnTo>
                    <a:lnTo>
                      <a:pt x="157" y="177"/>
                    </a:lnTo>
                    <a:lnTo>
                      <a:pt x="210" y="177"/>
                    </a:lnTo>
                    <a:cubicBezTo>
                      <a:pt x="214" y="160"/>
                      <a:pt x="224" y="135"/>
                      <a:pt x="237" y="106"/>
                    </a:cubicBezTo>
                    <a:cubicBezTo>
                      <a:pt x="250" y="76"/>
                      <a:pt x="268" y="53"/>
                      <a:pt x="290" y="32"/>
                    </a:cubicBezTo>
                    <a:cubicBezTo>
                      <a:pt x="314" y="12"/>
                      <a:pt x="342" y="0"/>
                      <a:pt x="370" y="0"/>
                    </a:cubicBezTo>
                    <a:cubicBezTo>
                      <a:pt x="390" y="0"/>
                      <a:pt x="407" y="6"/>
                      <a:pt x="422" y="15"/>
                    </a:cubicBezTo>
                    <a:cubicBezTo>
                      <a:pt x="435" y="25"/>
                      <a:pt x="442" y="41"/>
                      <a:pt x="442" y="58"/>
                    </a:cubicBezTo>
                    <a:cubicBezTo>
                      <a:pt x="442" y="70"/>
                      <a:pt x="439" y="79"/>
                      <a:pt x="434" y="85"/>
                    </a:cubicBezTo>
                    <a:cubicBezTo>
                      <a:pt x="425" y="93"/>
                      <a:pt x="418" y="95"/>
                      <a:pt x="407" y="95"/>
                    </a:cubicBezTo>
                    <a:cubicBezTo>
                      <a:pt x="399" y="95"/>
                      <a:pt x="390" y="90"/>
                      <a:pt x="383" y="85"/>
                    </a:cubicBezTo>
                    <a:cubicBezTo>
                      <a:pt x="375" y="79"/>
                      <a:pt x="372" y="70"/>
                      <a:pt x="372" y="61"/>
                    </a:cubicBezTo>
                    <a:cubicBezTo>
                      <a:pt x="372" y="56"/>
                      <a:pt x="375" y="48"/>
                      <a:pt x="378" y="42"/>
                    </a:cubicBezTo>
                    <a:cubicBezTo>
                      <a:pt x="383" y="37"/>
                      <a:pt x="384" y="32"/>
                      <a:pt x="384" y="31"/>
                    </a:cubicBezTo>
                    <a:cubicBezTo>
                      <a:pt x="384" y="29"/>
                      <a:pt x="384" y="27"/>
                      <a:pt x="383" y="25"/>
                    </a:cubicBezTo>
                    <a:cubicBezTo>
                      <a:pt x="381" y="24"/>
                      <a:pt x="377" y="21"/>
                      <a:pt x="372" y="21"/>
                    </a:cubicBezTo>
                    <a:cubicBezTo>
                      <a:pt x="359" y="21"/>
                      <a:pt x="348" y="31"/>
                      <a:pt x="338" y="48"/>
                    </a:cubicBezTo>
                    <a:cubicBezTo>
                      <a:pt x="329" y="66"/>
                      <a:pt x="317" y="93"/>
                      <a:pt x="308" y="128"/>
                    </a:cubicBezTo>
                    <a:lnTo>
                      <a:pt x="291" y="177"/>
                    </a:lnTo>
                    <a:lnTo>
                      <a:pt x="358" y="177"/>
                    </a:lnTo>
                    <a:lnTo>
                      <a:pt x="352" y="206"/>
                    </a:lnTo>
                    <a:lnTo>
                      <a:pt x="288" y="206"/>
                    </a:lnTo>
                    <a:cubicBezTo>
                      <a:pt x="253" y="373"/>
                      <a:pt x="226" y="483"/>
                      <a:pt x="204" y="536"/>
                    </a:cubicBezTo>
                    <a:cubicBezTo>
                      <a:pt x="173" y="610"/>
                      <a:pt x="128" y="646"/>
                      <a:pt x="74" y="646"/>
                    </a:cubicBezTo>
                    <a:cubicBezTo>
                      <a:pt x="50" y="646"/>
                      <a:pt x="32" y="640"/>
                      <a:pt x="20" y="629"/>
                    </a:cubicBez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25" name="Freeform 133">
                <a:extLst>
                  <a:ext uri="{FF2B5EF4-FFF2-40B4-BE49-F238E27FC236}">
                    <a16:creationId xmlns:a16="http://schemas.microsoft.com/office/drawing/2014/main" id="{1625C3C9-A292-472E-896D-9F424573C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4" y="3283"/>
                <a:ext cx="88" cy="83"/>
              </a:xfrm>
              <a:custGeom>
                <a:avLst/>
                <a:gdLst>
                  <a:gd name="T0" fmla="*/ 157 w 269"/>
                  <a:gd name="T1" fmla="*/ 80 h 254"/>
                  <a:gd name="T2" fmla="*/ 204 w 269"/>
                  <a:gd name="T3" fmla="*/ 23 h 254"/>
                  <a:gd name="T4" fmla="*/ 239 w 269"/>
                  <a:gd name="T5" fmla="*/ 7 h 254"/>
                  <a:gd name="T6" fmla="*/ 266 w 269"/>
                  <a:gd name="T7" fmla="*/ 22 h 254"/>
                  <a:gd name="T8" fmla="*/ 269 w 269"/>
                  <a:gd name="T9" fmla="*/ 39 h 254"/>
                  <a:gd name="T10" fmla="*/ 262 w 269"/>
                  <a:gd name="T11" fmla="*/ 58 h 254"/>
                  <a:gd name="T12" fmla="*/ 240 w 269"/>
                  <a:gd name="T13" fmla="*/ 65 h 254"/>
                  <a:gd name="T14" fmla="*/ 223 w 269"/>
                  <a:gd name="T15" fmla="*/ 59 h 254"/>
                  <a:gd name="T16" fmla="*/ 210 w 269"/>
                  <a:gd name="T17" fmla="*/ 53 h 254"/>
                  <a:gd name="T18" fmla="*/ 192 w 269"/>
                  <a:gd name="T19" fmla="*/ 64 h 254"/>
                  <a:gd name="T20" fmla="*/ 163 w 269"/>
                  <a:gd name="T21" fmla="*/ 104 h 254"/>
                  <a:gd name="T22" fmla="*/ 169 w 269"/>
                  <a:gd name="T23" fmla="*/ 129 h 254"/>
                  <a:gd name="T24" fmla="*/ 175 w 269"/>
                  <a:gd name="T25" fmla="*/ 162 h 254"/>
                  <a:gd name="T26" fmla="*/ 181 w 269"/>
                  <a:gd name="T27" fmla="*/ 185 h 254"/>
                  <a:gd name="T28" fmla="*/ 188 w 269"/>
                  <a:gd name="T29" fmla="*/ 207 h 254"/>
                  <a:gd name="T30" fmla="*/ 199 w 269"/>
                  <a:gd name="T31" fmla="*/ 213 h 254"/>
                  <a:gd name="T32" fmla="*/ 217 w 269"/>
                  <a:gd name="T33" fmla="*/ 203 h 254"/>
                  <a:gd name="T34" fmla="*/ 234 w 269"/>
                  <a:gd name="T35" fmla="*/ 181 h 254"/>
                  <a:gd name="T36" fmla="*/ 246 w 269"/>
                  <a:gd name="T37" fmla="*/ 190 h 254"/>
                  <a:gd name="T38" fmla="*/ 211 w 269"/>
                  <a:gd name="T39" fmla="*/ 232 h 254"/>
                  <a:gd name="T40" fmla="*/ 169 w 269"/>
                  <a:gd name="T41" fmla="*/ 254 h 254"/>
                  <a:gd name="T42" fmla="*/ 140 w 269"/>
                  <a:gd name="T43" fmla="*/ 239 h 254"/>
                  <a:gd name="T44" fmla="*/ 128 w 269"/>
                  <a:gd name="T45" fmla="*/ 219 h 254"/>
                  <a:gd name="T46" fmla="*/ 121 w 269"/>
                  <a:gd name="T47" fmla="*/ 193 h 254"/>
                  <a:gd name="T48" fmla="*/ 115 w 269"/>
                  <a:gd name="T49" fmla="*/ 172 h 254"/>
                  <a:gd name="T50" fmla="*/ 111 w 269"/>
                  <a:gd name="T51" fmla="*/ 178 h 254"/>
                  <a:gd name="T52" fmla="*/ 74 w 269"/>
                  <a:gd name="T53" fmla="*/ 233 h 254"/>
                  <a:gd name="T54" fmla="*/ 34 w 269"/>
                  <a:gd name="T55" fmla="*/ 254 h 254"/>
                  <a:gd name="T56" fmla="*/ 10 w 269"/>
                  <a:gd name="T57" fmla="*/ 243 h 254"/>
                  <a:gd name="T58" fmla="*/ 0 w 269"/>
                  <a:gd name="T59" fmla="*/ 220 h 254"/>
                  <a:gd name="T60" fmla="*/ 7 w 269"/>
                  <a:gd name="T61" fmla="*/ 201 h 254"/>
                  <a:gd name="T62" fmla="*/ 28 w 269"/>
                  <a:gd name="T63" fmla="*/ 191 h 254"/>
                  <a:gd name="T64" fmla="*/ 47 w 269"/>
                  <a:gd name="T65" fmla="*/ 197 h 254"/>
                  <a:gd name="T66" fmla="*/ 63 w 269"/>
                  <a:gd name="T67" fmla="*/ 203 h 254"/>
                  <a:gd name="T68" fmla="*/ 76 w 269"/>
                  <a:gd name="T69" fmla="*/ 196 h 254"/>
                  <a:gd name="T70" fmla="*/ 99 w 269"/>
                  <a:gd name="T71" fmla="*/ 161 h 254"/>
                  <a:gd name="T72" fmla="*/ 109 w 269"/>
                  <a:gd name="T73" fmla="*/ 143 h 254"/>
                  <a:gd name="T74" fmla="*/ 103 w 269"/>
                  <a:gd name="T75" fmla="*/ 116 h 254"/>
                  <a:gd name="T76" fmla="*/ 98 w 269"/>
                  <a:gd name="T77" fmla="*/ 82 h 254"/>
                  <a:gd name="T78" fmla="*/ 93 w 269"/>
                  <a:gd name="T79" fmla="*/ 62 h 254"/>
                  <a:gd name="T80" fmla="*/ 80 w 269"/>
                  <a:gd name="T81" fmla="*/ 30 h 254"/>
                  <a:gd name="T82" fmla="*/ 63 w 269"/>
                  <a:gd name="T83" fmla="*/ 27 h 254"/>
                  <a:gd name="T84" fmla="*/ 57 w 269"/>
                  <a:gd name="T85" fmla="*/ 27 h 254"/>
                  <a:gd name="T86" fmla="*/ 47 w 269"/>
                  <a:gd name="T87" fmla="*/ 27 h 254"/>
                  <a:gd name="T88" fmla="*/ 47 w 269"/>
                  <a:gd name="T89" fmla="*/ 13 h 254"/>
                  <a:gd name="T90" fmla="*/ 98 w 269"/>
                  <a:gd name="T91" fmla="*/ 6 h 254"/>
                  <a:gd name="T92" fmla="*/ 134 w 269"/>
                  <a:gd name="T93" fmla="*/ 0 h 254"/>
                  <a:gd name="T94" fmla="*/ 147 w 269"/>
                  <a:gd name="T95" fmla="*/ 24 h 254"/>
                  <a:gd name="T96" fmla="*/ 156 w 269"/>
                  <a:gd name="T97" fmla="*/ 56 h 254"/>
                  <a:gd name="T98" fmla="*/ 157 w 269"/>
                  <a:gd name="T99" fmla="*/ 8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9" h="254">
                    <a:moveTo>
                      <a:pt x="157" y="80"/>
                    </a:moveTo>
                    <a:cubicBezTo>
                      <a:pt x="176" y="52"/>
                      <a:pt x="192" y="35"/>
                      <a:pt x="204" y="23"/>
                    </a:cubicBezTo>
                    <a:cubicBezTo>
                      <a:pt x="215" y="13"/>
                      <a:pt x="227" y="7"/>
                      <a:pt x="239" y="7"/>
                    </a:cubicBezTo>
                    <a:cubicBezTo>
                      <a:pt x="252" y="7"/>
                      <a:pt x="262" y="11"/>
                      <a:pt x="266" y="22"/>
                    </a:cubicBezTo>
                    <a:cubicBezTo>
                      <a:pt x="268" y="24"/>
                      <a:pt x="269" y="30"/>
                      <a:pt x="269" y="39"/>
                    </a:cubicBezTo>
                    <a:cubicBezTo>
                      <a:pt x="269" y="46"/>
                      <a:pt x="268" y="52"/>
                      <a:pt x="262" y="58"/>
                    </a:cubicBezTo>
                    <a:cubicBezTo>
                      <a:pt x="256" y="64"/>
                      <a:pt x="250" y="65"/>
                      <a:pt x="240" y="65"/>
                    </a:cubicBezTo>
                    <a:cubicBezTo>
                      <a:pt x="234" y="65"/>
                      <a:pt x="231" y="64"/>
                      <a:pt x="223" y="59"/>
                    </a:cubicBezTo>
                    <a:cubicBezTo>
                      <a:pt x="217" y="56"/>
                      <a:pt x="211" y="53"/>
                      <a:pt x="210" y="53"/>
                    </a:cubicBezTo>
                    <a:cubicBezTo>
                      <a:pt x="204" y="53"/>
                      <a:pt x="198" y="58"/>
                      <a:pt x="192" y="64"/>
                    </a:cubicBezTo>
                    <a:cubicBezTo>
                      <a:pt x="186" y="69"/>
                      <a:pt x="176" y="82"/>
                      <a:pt x="163" y="104"/>
                    </a:cubicBezTo>
                    <a:lnTo>
                      <a:pt x="169" y="129"/>
                    </a:lnTo>
                    <a:cubicBezTo>
                      <a:pt x="170" y="143"/>
                      <a:pt x="173" y="152"/>
                      <a:pt x="175" y="162"/>
                    </a:cubicBezTo>
                    <a:lnTo>
                      <a:pt x="181" y="185"/>
                    </a:lnTo>
                    <a:cubicBezTo>
                      <a:pt x="182" y="196"/>
                      <a:pt x="186" y="203"/>
                      <a:pt x="188" y="207"/>
                    </a:cubicBezTo>
                    <a:cubicBezTo>
                      <a:pt x="191" y="210"/>
                      <a:pt x="194" y="213"/>
                      <a:pt x="199" y="213"/>
                    </a:cubicBezTo>
                    <a:cubicBezTo>
                      <a:pt x="204" y="213"/>
                      <a:pt x="210" y="209"/>
                      <a:pt x="217" y="203"/>
                    </a:cubicBezTo>
                    <a:cubicBezTo>
                      <a:pt x="221" y="199"/>
                      <a:pt x="227" y="193"/>
                      <a:pt x="234" y="181"/>
                    </a:cubicBezTo>
                    <a:lnTo>
                      <a:pt x="246" y="190"/>
                    </a:lnTo>
                    <a:cubicBezTo>
                      <a:pt x="237" y="204"/>
                      <a:pt x="226" y="219"/>
                      <a:pt x="211" y="232"/>
                    </a:cubicBezTo>
                    <a:cubicBezTo>
                      <a:pt x="198" y="245"/>
                      <a:pt x="182" y="254"/>
                      <a:pt x="169" y="254"/>
                    </a:cubicBezTo>
                    <a:cubicBezTo>
                      <a:pt x="157" y="254"/>
                      <a:pt x="147" y="249"/>
                      <a:pt x="140" y="239"/>
                    </a:cubicBezTo>
                    <a:cubicBezTo>
                      <a:pt x="135" y="233"/>
                      <a:pt x="132" y="228"/>
                      <a:pt x="128" y="219"/>
                    </a:cubicBezTo>
                    <a:cubicBezTo>
                      <a:pt x="127" y="214"/>
                      <a:pt x="124" y="204"/>
                      <a:pt x="121" y="193"/>
                    </a:cubicBezTo>
                    <a:cubicBezTo>
                      <a:pt x="116" y="181"/>
                      <a:pt x="115" y="174"/>
                      <a:pt x="115" y="172"/>
                    </a:cubicBezTo>
                    <a:lnTo>
                      <a:pt x="111" y="178"/>
                    </a:lnTo>
                    <a:cubicBezTo>
                      <a:pt x="93" y="207"/>
                      <a:pt x="82" y="226"/>
                      <a:pt x="74" y="233"/>
                    </a:cubicBezTo>
                    <a:cubicBezTo>
                      <a:pt x="63" y="248"/>
                      <a:pt x="48" y="254"/>
                      <a:pt x="34" y="254"/>
                    </a:cubicBezTo>
                    <a:cubicBezTo>
                      <a:pt x="23" y="254"/>
                      <a:pt x="16" y="249"/>
                      <a:pt x="10" y="243"/>
                    </a:cubicBezTo>
                    <a:cubicBezTo>
                      <a:pt x="4" y="238"/>
                      <a:pt x="0" y="230"/>
                      <a:pt x="0" y="220"/>
                    </a:cubicBezTo>
                    <a:cubicBezTo>
                      <a:pt x="0" y="213"/>
                      <a:pt x="2" y="207"/>
                      <a:pt x="7" y="201"/>
                    </a:cubicBezTo>
                    <a:cubicBezTo>
                      <a:pt x="13" y="196"/>
                      <a:pt x="19" y="191"/>
                      <a:pt x="28" y="191"/>
                    </a:cubicBezTo>
                    <a:cubicBezTo>
                      <a:pt x="34" y="191"/>
                      <a:pt x="39" y="193"/>
                      <a:pt x="47" y="197"/>
                    </a:cubicBezTo>
                    <a:cubicBezTo>
                      <a:pt x="54" y="201"/>
                      <a:pt x="60" y="203"/>
                      <a:pt x="63" y="203"/>
                    </a:cubicBezTo>
                    <a:cubicBezTo>
                      <a:pt x="68" y="203"/>
                      <a:pt x="71" y="201"/>
                      <a:pt x="76" y="196"/>
                    </a:cubicBezTo>
                    <a:cubicBezTo>
                      <a:pt x="80" y="191"/>
                      <a:pt x="87" y="180"/>
                      <a:pt x="99" y="161"/>
                    </a:cubicBezTo>
                    <a:lnTo>
                      <a:pt x="109" y="143"/>
                    </a:lnTo>
                    <a:cubicBezTo>
                      <a:pt x="106" y="135"/>
                      <a:pt x="105" y="127"/>
                      <a:pt x="103" y="116"/>
                    </a:cubicBezTo>
                    <a:cubicBezTo>
                      <a:pt x="100" y="106"/>
                      <a:pt x="99" y="94"/>
                      <a:pt x="98" y="82"/>
                    </a:cubicBezTo>
                    <a:lnTo>
                      <a:pt x="93" y="62"/>
                    </a:lnTo>
                    <a:cubicBezTo>
                      <a:pt x="92" y="46"/>
                      <a:pt x="86" y="36"/>
                      <a:pt x="80" y="30"/>
                    </a:cubicBezTo>
                    <a:cubicBezTo>
                      <a:pt x="76" y="27"/>
                      <a:pt x="70" y="27"/>
                      <a:pt x="63" y="27"/>
                    </a:cubicBezTo>
                    <a:lnTo>
                      <a:pt x="57" y="27"/>
                    </a:lnTo>
                    <a:lnTo>
                      <a:pt x="47" y="27"/>
                    </a:lnTo>
                    <a:lnTo>
                      <a:pt x="47" y="13"/>
                    </a:lnTo>
                    <a:cubicBezTo>
                      <a:pt x="63" y="11"/>
                      <a:pt x="80" y="10"/>
                      <a:pt x="98" y="6"/>
                    </a:cubicBezTo>
                    <a:cubicBezTo>
                      <a:pt x="115" y="4"/>
                      <a:pt x="128" y="0"/>
                      <a:pt x="134" y="0"/>
                    </a:cubicBezTo>
                    <a:cubicBezTo>
                      <a:pt x="140" y="7"/>
                      <a:pt x="144" y="16"/>
                      <a:pt x="147" y="24"/>
                    </a:cubicBezTo>
                    <a:cubicBezTo>
                      <a:pt x="151" y="35"/>
                      <a:pt x="153" y="45"/>
                      <a:pt x="156" y="56"/>
                    </a:cubicBezTo>
                    <a:lnTo>
                      <a:pt x="157" y="80"/>
                    </a:ln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69" name="Rectangle 135">
              <a:extLst>
                <a:ext uri="{FF2B5EF4-FFF2-40B4-BE49-F238E27FC236}">
                  <a16:creationId xmlns:a16="http://schemas.microsoft.com/office/drawing/2014/main" id="{DF5E03AF-BA0B-4F5D-9DA6-A0105DC685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8588" y="5376863"/>
              <a:ext cx="66675" cy="68262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0" name="Rectangle 136">
              <a:extLst>
                <a:ext uri="{FF2B5EF4-FFF2-40B4-BE49-F238E27FC236}">
                  <a16:creationId xmlns:a16="http://schemas.microsoft.com/office/drawing/2014/main" id="{4E3B5CA7-4AA4-47EC-83AA-B3034912F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8588" y="5376863"/>
              <a:ext cx="66675" cy="68262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1" name="Rectangle 137">
              <a:extLst>
                <a:ext uri="{FF2B5EF4-FFF2-40B4-BE49-F238E27FC236}">
                  <a16:creationId xmlns:a16="http://schemas.microsoft.com/office/drawing/2014/main" id="{C3D53A2A-1BCA-46F5-B980-73E456D09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7163" y="5405438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2" name="Rectangle 138">
              <a:extLst>
                <a:ext uri="{FF2B5EF4-FFF2-40B4-BE49-F238E27FC236}">
                  <a16:creationId xmlns:a16="http://schemas.microsoft.com/office/drawing/2014/main" id="{F81E37DB-BBD8-4730-905A-8EC63BA98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0263" y="5483225"/>
              <a:ext cx="62196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Delivery_A</a:t>
              </a:r>
              <a:endParaRPr lang="en-US" altLang="en-US" sz="1350"/>
            </a:p>
          </p:txBody>
        </p:sp>
        <p:grpSp>
          <p:nvGrpSpPr>
            <p:cNvPr id="73" name="Group 145">
              <a:extLst>
                <a:ext uri="{FF2B5EF4-FFF2-40B4-BE49-F238E27FC236}">
                  <a16:creationId xmlns:a16="http://schemas.microsoft.com/office/drawing/2014/main" id="{725D0AAB-9946-49D7-A184-EE7A6861FC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3388" y="4957763"/>
              <a:ext cx="501650" cy="503237"/>
              <a:chOff x="3473" y="3123"/>
              <a:chExt cx="316" cy="317"/>
            </a:xfrm>
          </p:grpSpPr>
          <p:sp>
            <p:nvSpPr>
              <p:cNvPr id="114" name="Freeform 139">
                <a:extLst>
                  <a:ext uri="{FF2B5EF4-FFF2-40B4-BE49-F238E27FC236}">
                    <a16:creationId xmlns:a16="http://schemas.microsoft.com/office/drawing/2014/main" id="{2E8ED7D5-DC76-42B5-A5D9-90FECFC29C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8" y="3130"/>
                <a:ext cx="304" cy="304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DAE3F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15" name="Freeform 140">
                <a:extLst>
                  <a:ext uri="{FF2B5EF4-FFF2-40B4-BE49-F238E27FC236}">
                    <a16:creationId xmlns:a16="http://schemas.microsoft.com/office/drawing/2014/main" id="{9F8C1C72-0AE8-42B7-AF7F-0DF37F9074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3" y="3123"/>
                <a:ext cx="316" cy="317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91ABD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16" name="Freeform 141">
                <a:extLst>
                  <a:ext uri="{FF2B5EF4-FFF2-40B4-BE49-F238E27FC236}">
                    <a16:creationId xmlns:a16="http://schemas.microsoft.com/office/drawing/2014/main" id="{60E7448C-438D-4021-926D-601BC0A6C8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2" y="3182"/>
                <a:ext cx="145" cy="212"/>
              </a:xfrm>
              <a:custGeom>
                <a:avLst/>
                <a:gdLst>
                  <a:gd name="T0" fmla="*/ 19 w 443"/>
                  <a:gd name="T1" fmla="*/ 628 h 646"/>
                  <a:gd name="T2" fmla="*/ 0 w 443"/>
                  <a:gd name="T3" fmla="*/ 588 h 646"/>
                  <a:gd name="T4" fmla="*/ 12 w 443"/>
                  <a:gd name="T5" fmla="*/ 562 h 646"/>
                  <a:gd name="T6" fmla="*/ 37 w 443"/>
                  <a:gd name="T7" fmla="*/ 551 h 646"/>
                  <a:gd name="T8" fmla="*/ 62 w 443"/>
                  <a:gd name="T9" fmla="*/ 562 h 646"/>
                  <a:gd name="T10" fmla="*/ 73 w 443"/>
                  <a:gd name="T11" fmla="*/ 586 h 646"/>
                  <a:gd name="T12" fmla="*/ 67 w 443"/>
                  <a:gd name="T13" fmla="*/ 604 h 646"/>
                  <a:gd name="T14" fmla="*/ 62 w 443"/>
                  <a:gd name="T15" fmla="*/ 615 h 646"/>
                  <a:gd name="T16" fmla="*/ 66 w 443"/>
                  <a:gd name="T17" fmla="*/ 621 h 646"/>
                  <a:gd name="T18" fmla="*/ 76 w 443"/>
                  <a:gd name="T19" fmla="*/ 623 h 646"/>
                  <a:gd name="T20" fmla="*/ 117 w 443"/>
                  <a:gd name="T21" fmla="*/ 581 h 646"/>
                  <a:gd name="T22" fmla="*/ 175 w 443"/>
                  <a:gd name="T23" fmla="*/ 331 h 646"/>
                  <a:gd name="T24" fmla="*/ 204 w 443"/>
                  <a:gd name="T25" fmla="*/ 208 h 646"/>
                  <a:gd name="T26" fmla="*/ 152 w 443"/>
                  <a:gd name="T27" fmla="*/ 208 h 646"/>
                  <a:gd name="T28" fmla="*/ 158 w 443"/>
                  <a:gd name="T29" fmla="*/ 179 h 646"/>
                  <a:gd name="T30" fmla="*/ 210 w 443"/>
                  <a:gd name="T31" fmla="*/ 179 h 646"/>
                  <a:gd name="T32" fmla="*/ 236 w 443"/>
                  <a:gd name="T33" fmla="*/ 106 h 646"/>
                  <a:gd name="T34" fmla="*/ 288 w 443"/>
                  <a:gd name="T35" fmla="*/ 34 h 646"/>
                  <a:gd name="T36" fmla="*/ 368 w 443"/>
                  <a:gd name="T37" fmla="*/ 0 h 646"/>
                  <a:gd name="T38" fmla="*/ 421 w 443"/>
                  <a:gd name="T39" fmla="*/ 16 h 646"/>
                  <a:gd name="T40" fmla="*/ 443 w 443"/>
                  <a:gd name="T41" fmla="*/ 58 h 646"/>
                  <a:gd name="T42" fmla="*/ 433 w 443"/>
                  <a:gd name="T43" fmla="*/ 86 h 646"/>
                  <a:gd name="T44" fmla="*/ 408 w 443"/>
                  <a:gd name="T45" fmla="*/ 95 h 646"/>
                  <a:gd name="T46" fmla="*/ 382 w 443"/>
                  <a:gd name="T47" fmla="*/ 86 h 646"/>
                  <a:gd name="T48" fmla="*/ 373 w 443"/>
                  <a:gd name="T49" fmla="*/ 63 h 646"/>
                  <a:gd name="T50" fmla="*/ 379 w 443"/>
                  <a:gd name="T51" fmla="*/ 42 h 646"/>
                  <a:gd name="T52" fmla="*/ 384 w 443"/>
                  <a:gd name="T53" fmla="*/ 31 h 646"/>
                  <a:gd name="T54" fmla="*/ 382 w 443"/>
                  <a:gd name="T55" fmla="*/ 25 h 646"/>
                  <a:gd name="T56" fmla="*/ 373 w 443"/>
                  <a:gd name="T57" fmla="*/ 22 h 646"/>
                  <a:gd name="T58" fmla="*/ 338 w 443"/>
                  <a:gd name="T59" fmla="*/ 48 h 646"/>
                  <a:gd name="T60" fmla="*/ 309 w 443"/>
                  <a:gd name="T61" fmla="*/ 128 h 646"/>
                  <a:gd name="T62" fmla="*/ 291 w 443"/>
                  <a:gd name="T63" fmla="*/ 179 h 646"/>
                  <a:gd name="T64" fmla="*/ 357 w 443"/>
                  <a:gd name="T65" fmla="*/ 179 h 646"/>
                  <a:gd name="T66" fmla="*/ 351 w 443"/>
                  <a:gd name="T67" fmla="*/ 208 h 646"/>
                  <a:gd name="T68" fmla="*/ 287 w 443"/>
                  <a:gd name="T69" fmla="*/ 208 h 646"/>
                  <a:gd name="T70" fmla="*/ 204 w 443"/>
                  <a:gd name="T71" fmla="*/ 536 h 646"/>
                  <a:gd name="T72" fmla="*/ 73 w 443"/>
                  <a:gd name="T73" fmla="*/ 646 h 646"/>
                  <a:gd name="T74" fmla="*/ 19 w 443"/>
                  <a:gd name="T75" fmla="*/ 628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3" h="646">
                    <a:moveTo>
                      <a:pt x="19" y="628"/>
                    </a:moveTo>
                    <a:cubicBezTo>
                      <a:pt x="6" y="617"/>
                      <a:pt x="0" y="604"/>
                      <a:pt x="0" y="588"/>
                    </a:cubicBezTo>
                    <a:cubicBezTo>
                      <a:pt x="0" y="576"/>
                      <a:pt x="3" y="567"/>
                      <a:pt x="12" y="562"/>
                    </a:cubicBezTo>
                    <a:cubicBezTo>
                      <a:pt x="19" y="553"/>
                      <a:pt x="27" y="551"/>
                      <a:pt x="37" y="551"/>
                    </a:cubicBezTo>
                    <a:cubicBezTo>
                      <a:pt x="47" y="551"/>
                      <a:pt x="54" y="556"/>
                      <a:pt x="62" y="562"/>
                    </a:cubicBezTo>
                    <a:cubicBezTo>
                      <a:pt x="70" y="567"/>
                      <a:pt x="73" y="576"/>
                      <a:pt x="73" y="586"/>
                    </a:cubicBezTo>
                    <a:cubicBezTo>
                      <a:pt x="73" y="592"/>
                      <a:pt x="72" y="598"/>
                      <a:pt x="67" y="604"/>
                    </a:cubicBezTo>
                    <a:cubicBezTo>
                      <a:pt x="64" y="610"/>
                      <a:pt x="62" y="614"/>
                      <a:pt x="62" y="615"/>
                    </a:cubicBezTo>
                    <a:cubicBezTo>
                      <a:pt x="62" y="617"/>
                      <a:pt x="64" y="620"/>
                      <a:pt x="66" y="621"/>
                    </a:cubicBezTo>
                    <a:cubicBezTo>
                      <a:pt x="67" y="623"/>
                      <a:pt x="72" y="623"/>
                      <a:pt x="76" y="623"/>
                    </a:cubicBezTo>
                    <a:cubicBezTo>
                      <a:pt x="94" y="623"/>
                      <a:pt x="107" y="610"/>
                      <a:pt x="117" y="581"/>
                    </a:cubicBezTo>
                    <a:cubicBezTo>
                      <a:pt x="126" y="551"/>
                      <a:pt x="146" y="470"/>
                      <a:pt x="175" y="331"/>
                    </a:cubicBezTo>
                    <a:lnTo>
                      <a:pt x="204" y="208"/>
                    </a:lnTo>
                    <a:lnTo>
                      <a:pt x="152" y="208"/>
                    </a:lnTo>
                    <a:lnTo>
                      <a:pt x="158" y="179"/>
                    </a:lnTo>
                    <a:lnTo>
                      <a:pt x="210" y="179"/>
                    </a:lnTo>
                    <a:cubicBezTo>
                      <a:pt x="213" y="161"/>
                      <a:pt x="223" y="135"/>
                      <a:pt x="236" y="106"/>
                    </a:cubicBezTo>
                    <a:cubicBezTo>
                      <a:pt x="251" y="76"/>
                      <a:pt x="268" y="52"/>
                      <a:pt x="288" y="34"/>
                    </a:cubicBezTo>
                    <a:cubicBezTo>
                      <a:pt x="315" y="12"/>
                      <a:pt x="341" y="0"/>
                      <a:pt x="368" y="0"/>
                    </a:cubicBezTo>
                    <a:cubicBezTo>
                      <a:pt x="390" y="0"/>
                      <a:pt x="408" y="6"/>
                      <a:pt x="421" y="16"/>
                    </a:cubicBezTo>
                    <a:cubicBezTo>
                      <a:pt x="434" y="25"/>
                      <a:pt x="443" y="41"/>
                      <a:pt x="443" y="58"/>
                    </a:cubicBezTo>
                    <a:cubicBezTo>
                      <a:pt x="443" y="70"/>
                      <a:pt x="438" y="80"/>
                      <a:pt x="433" y="86"/>
                    </a:cubicBezTo>
                    <a:cubicBezTo>
                      <a:pt x="425" y="93"/>
                      <a:pt x="417" y="95"/>
                      <a:pt x="408" y="95"/>
                    </a:cubicBezTo>
                    <a:cubicBezTo>
                      <a:pt x="398" y="95"/>
                      <a:pt x="390" y="92"/>
                      <a:pt x="382" y="86"/>
                    </a:cubicBezTo>
                    <a:cubicBezTo>
                      <a:pt x="374" y="80"/>
                      <a:pt x="373" y="70"/>
                      <a:pt x="373" y="63"/>
                    </a:cubicBezTo>
                    <a:cubicBezTo>
                      <a:pt x="373" y="57"/>
                      <a:pt x="374" y="48"/>
                      <a:pt x="379" y="42"/>
                    </a:cubicBezTo>
                    <a:cubicBezTo>
                      <a:pt x="382" y="37"/>
                      <a:pt x="384" y="34"/>
                      <a:pt x="384" y="31"/>
                    </a:cubicBezTo>
                    <a:cubicBezTo>
                      <a:pt x="384" y="29"/>
                      <a:pt x="384" y="28"/>
                      <a:pt x="382" y="25"/>
                    </a:cubicBezTo>
                    <a:cubicBezTo>
                      <a:pt x="380" y="23"/>
                      <a:pt x="376" y="22"/>
                      <a:pt x="373" y="22"/>
                    </a:cubicBezTo>
                    <a:cubicBezTo>
                      <a:pt x="358" y="22"/>
                      <a:pt x="347" y="31"/>
                      <a:pt x="338" y="48"/>
                    </a:cubicBezTo>
                    <a:cubicBezTo>
                      <a:pt x="328" y="66"/>
                      <a:pt x="316" y="93"/>
                      <a:pt x="309" y="128"/>
                    </a:cubicBezTo>
                    <a:lnTo>
                      <a:pt x="291" y="179"/>
                    </a:lnTo>
                    <a:lnTo>
                      <a:pt x="357" y="179"/>
                    </a:lnTo>
                    <a:lnTo>
                      <a:pt x="351" y="208"/>
                    </a:lnTo>
                    <a:lnTo>
                      <a:pt x="287" y="208"/>
                    </a:lnTo>
                    <a:cubicBezTo>
                      <a:pt x="252" y="373"/>
                      <a:pt x="224" y="483"/>
                      <a:pt x="204" y="536"/>
                    </a:cubicBezTo>
                    <a:cubicBezTo>
                      <a:pt x="172" y="610"/>
                      <a:pt x="128" y="646"/>
                      <a:pt x="73" y="646"/>
                    </a:cubicBezTo>
                    <a:cubicBezTo>
                      <a:pt x="48" y="646"/>
                      <a:pt x="31" y="640"/>
                      <a:pt x="19" y="628"/>
                    </a:cubicBez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17" name="Freeform 142">
                <a:extLst>
                  <a:ext uri="{FF2B5EF4-FFF2-40B4-BE49-F238E27FC236}">
                    <a16:creationId xmlns:a16="http://schemas.microsoft.com/office/drawing/2014/main" id="{96BD5E19-A504-416C-86B2-A2A8D3725F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" y="3289"/>
                <a:ext cx="89" cy="83"/>
              </a:xfrm>
              <a:custGeom>
                <a:avLst/>
                <a:gdLst>
                  <a:gd name="T0" fmla="*/ 157 w 271"/>
                  <a:gd name="T1" fmla="*/ 79 h 254"/>
                  <a:gd name="T2" fmla="*/ 204 w 271"/>
                  <a:gd name="T3" fmla="*/ 23 h 254"/>
                  <a:gd name="T4" fmla="*/ 239 w 271"/>
                  <a:gd name="T5" fmla="*/ 8 h 254"/>
                  <a:gd name="T6" fmla="*/ 266 w 271"/>
                  <a:gd name="T7" fmla="*/ 21 h 254"/>
                  <a:gd name="T8" fmla="*/ 271 w 271"/>
                  <a:gd name="T9" fmla="*/ 39 h 254"/>
                  <a:gd name="T10" fmla="*/ 262 w 271"/>
                  <a:gd name="T11" fmla="*/ 58 h 254"/>
                  <a:gd name="T12" fmla="*/ 242 w 271"/>
                  <a:gd name="T13" fmla="*/ 66 h 254"/>
                  <a:gd name="T14" fmla="*/ 224 w 271"/>
                  <a:gd name="T15" fmla="*/ 61 h 254"/>
                  <a:gd name="T16" fmla="*/ 210 w 271"/>
                  <a:gd name="T17" fmla="*/ 55 h 254"/>
                  <a:gd name="T18" fmla="*/ 192 w 271"/>
                  <a:gd name="T19" fmla="*/ 63 h 254"/>
                  <a:gd name="T20" fmla="*/ 163 w 271"/>
                  <a:gd name="T21" fmla="*/ 104 h 254"/>
                  <a:gd name="T22" fmla="*/ 169 w 271"/>
                  <a:gd name="T23" fmla="*/ 130 h 254"/>
                  <a:gd name="T24" fmla="*/ 175 w 271"/>
                  <a:gd name="T25" fmla="*/ 162 h 254"/>
                  <a:gd name="T26" fmla="*/ 180 w 271"/>
                  <a:gd name="T27" fmla="*/ 185 h 254"/>
                  <a:gd name="T28" fmla="*/ 189 w 271"/>
                  <a:gd name="T29" fmla="*/ 207 h 254"/>
                  <a:gd name="T30" fmla="*/ 201 w 271"/>
                  <a:gd name="T31" fmla="*/ 213 h 254"/>
                  <a:gd name="T32" fmla="*/ 218 w 271"/>
                  <a:gd name="T33" fmla="*/ 203 h 254"/>
                  <a:gd name="T34" fmla="*/ 236 w 271"/>
                  <a:gd name="T35" fmla="*/ 182 h 254"/>
                  <a:gd name="T36" fmla="*/ 247 w 271"/>
                  <a:gd name="T37" fmla="*/ 190 h 254"/>
                  <a:gd name="T38" fmla="*/ 212 w 271"/>
                  <a:gd name="T39" fmla="*/ 232 h 254"/>
                  <a:gd name="T40" fmla="*/ 169 w 271"/>
                  <a:gd name="T41" fmla="*/ 254 h 254"/>
                  <a:gd name="T42" fmla="*/ 140 w 271"/>
                  <a:gd name="T43" fmla="*/ 240 h 254"/>
                  <a:gd name="T44" fmla="*/ 128 w 271"/>
                  <a:gd name="T45" fmla="*/ 219 h 254"/>
                  <a:gd name="T46" fmla="*/ 121 w 271"/>
                  <a:gd name="T47" fmla="*/ 194 h 254"/>
                  <a:gd name="T48" fmla="*/ 115 w 271"/>
                  <a:gd name="T49" fmla="*/ 172 h 254"/>
                  <a:gd name="T50" fmla="*/ 111 w 271"/>
                  <a:gd name="T51" fmla="*/ 178 h 254"/>
                  <a:gd name="T52" fmla="*/ 74 w 271"/>
                  <a:gd name="T53" fmla="*/ 235 h 254"/>
                  <a:gd name="T54" fmla="*/ 33 w 271"/>
                  <a:gd name="T55" fmla="*/ 254 h 254"/>
                  <a:gd name="T56" fmla="*/ 10 w 271"/>
                  <a:gd name="T57" fmla="*/ 243 h 254"/>
                  <a:gd name="T58" fmla="*/ 0 w 271"/>
                  <a:gd name="T59" fmla="*/ 220 h 254"/>
                  <a:gd name="T60" fmla="*/ 9 w 271"/>
                  <a:gd name="T61" fmla="*/ 201 h 254"/>
                  <a:gd name="T62" fmla="*/ 28 w 271"/>
                  <a:gd name="T63" fmla="*/ 191 h 254"/>
                  <a:gd name="T64" fmla="*/ 47 w 271"/>
                  <a:gd name="T65" fmla="*/ 197 h 254"/>
                  <a:gd name="T66" fmla="*/ 63 w 271"/>
                  <a:gd name="T67" fmla="*/ 203 h 254"/>
                  <a:gd name="T68" fmla="*/ 76 w 271"/>
                  <a:gd name="T69" fmla="*/ 195 h 254"/>
                  <a:gd name="T70" fmla="*/ 99 w 271"/>
                  <a:gd name="T71" fmla="*/ 161 h 254"/>
                  <a:gd name="T72" fmla="*/ 109 w 271"/>
                  <a:gd name="T73" fmla="*/ 143 h 254"/>
                  <a:gd name="T74" fmla="*/ 103 w 271"/>
                  <a:gd name="T75" fmla="*/ 116 h 254"/>
                  <a:gd name="T76" fmla="*/ 97 w 271"/>
                  <a:gd name="T77" fmla="*/ 84 h 254"/>
                  <a:gd name="T78" fmla="*/ 93 w 271"/>
                  <a:gd name="T79" fmla="*/ 62 h 254"/>
                  <a:gd name="T80" fmla="*/ 80 w 271"/>
                  <a:gd name="T81" fmla="*/ 32 h 254"/>
                  <a:gd name="T82" fmla="*/ 63 w 271"/>
                  <a:gd name="T83" fmla="*/ 27 h 254"/>
                  <a:gd name="T84" fmla="*/ 57 w 271"/>
                  <a:gd name="T85" fmla="*/ 27 h 254"/>
                  <a:gd name="T86" fmla="*/ 47 w 271"/>
                  <a:gd name="T87" fmla="*/ 27 h 254"/>
                  <a:gd name="T88" fmla="*/ 47 w 271"/>
                  <a:gd name="T89" fmla="*/ 14 h 254"/>
                  <a:gd name="T90" fmla="*/ 97 w 271"/>
                  <a:gd name="T91" fmla="*/ 5 h 254"/>
                  <a:gd name="T92" fmla="*/ 134 w 271"/>
                  <a:gd name="T93" fmla="*/ 0 h 254"/>
                  <a:gd name="T94" fmla="*/ 148 w 271"/>
                  <a:gd name="T95" fmla="*/ 26 h 254"/>
                  <a:gd name="T96" fmla="*/ 156 w 271"/>
                  <a:gd name="T97" fmla="*/ 56 h 254"/>
                  <a:gd name="T98" fmla="*/ 157 w 271"/>
                  <a:gd name="T99" fmla="*/ 79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71" h="254">
                    <a:moveTo>
                      <a:pt x="157" y="79"/>
                    </a:moveTo>
                    <a:cubicBezTo>
                      <a:pt x="178" y="52"/>
                      <a:pt x="192" y="34"/>
                      <a:pt x="204" y="23"/>
                    </a:cubicBezTo>
                    <a:cubicBezTo>
                      <a:pt x="215" y="14"/>
                      <a:pt x="227" y="8"/>
                      <a:pt x="239" y="8"/>
                    </a:cubicBezTo>
                    <a:cubicBezTo>
                      <a:pt x="253" y="8"/>
                      <a:pt x="262" y="11"/>
                      <a:pt x="266" y="21"/>
                    </a:cubicBezTo>
                    <a:cubicBezTo>
                      <a:pt x="268" y="26"/>
                      <a:pt x="271" y="32"/>
                      <a:pt x="271" y="39"/>
                    </a:cubicBezTo>
                    <a:cubicBezTo>
                      <a:pt x="271" y="46"/>
                      <a:pt x="268" y="52"/>
                      <a:pt x="262" y="58"/>
                    </a:cubicBezTo>
                    <a:cubicBezTo>
                      <a:pt x="256" y="63"/>
                      <a:pt x="250" y="66"/>
                      <a:pt x="242" y="66"/>
                    </a:cubicBezTo>
                    <a:cubicBezTo>
                      <a:pt x="236" y="66"/>
                      <a:pt x="231" y="63"/>
                      <a:pt x="224" y="61"/>
                    </a:cubicBezTo>
                    <a:cubicBezTo>
                      <a:pt x="218" y="56"/>
                      <a:pt x="212" y="55"/>
                      <a:pt x="210" y="55"/>
                    </a:cubicBezTo>
                    <a:cubicBezTo>
                      <a:pt x="204" y="55"/>
                      <a:pt x="198" y="58"/>
                      <a:pt x="192" y="63"/>
                    </a:cubicBezTo>
                    <a:cubicBezTo>
                      <a:pt x="186" y="69"/>
                      <a:pt x="178" y="84"/>
                      <a:pt x="163" y="104"/>
                    </a:cubicBezTo>
                    <a:lnTo>
                      <a:pt x="169" y="130"/>
                    </a:lnTo>
                    <a:cubicBezTo>
                      <a:pt x="172" y="143"/>
                      <a:pt x="173" y="153"/>
                      <a:pt x="175" y="162"/>
                    </a:cubicBezTo>
                    <a:lnTo>
                      <a:pt x="180" y="185"/>
                    </a:lnTo>
                    <a:cubicBezTo>
                      <a:pt x="183" y="195"/>
                      <a:pt x="186" y="203"/>
                      <a:pt x="189" y="207"/>
                    </a:cubicBezTo>
                    <a:cubicBezTo>
                      <a:pt x="191" y="211"/>
                      <a:pt x="195" y="213"/>
                      <a:pt x="201" y="213"/>
                    </a:cubicBezTo>
                    <a:cubicBezTo>
                      <a:pt x="204" y="213"/>
                      <a:pt x="210" y="209"/>
                      <a:pt x="218" y="203"/>
                    </a:cubicBezTo>
                    <a:cubicBezTo>
                      <a:pt x="221" y="200"/>
                      <a:pt x="227" y="194"/>
                      <a:pt x="236" y="182"/>
                    </a:cubicBezTo>
                    <a:lnTo>
                      <a:pt x="247" y="190"/>
                    </a:lnTo>
                    <a:cubicBezTo>
                      <a:pt x="237" y="206"/>
                      <a:pt x="226" y="219"/>
                      <a:pt x="212" y="232"/>
                    </a:cubicBezTo>
                    <a:cubicBezTo>
                      <a:pt x="198" y="246"/>
                      <a:pt x="183" y="254"/>
                      <a:pt x="169" y="254"/>
                    </a:cubicBezTo>
                    <a:cubicBezTo>
                      <a:pt x="157" y="254"/>
                      <a:pt x="148" y="249"/>
                      <a:pt x="140" y="240"/>
                    </a:cubicBezTo>
                    <a:cubicBezTo>
                      <a:pt x="137" y="235"/>
                      <a:pt x="132" y="229"/>
                      <a:pt x="128" y="219"/>
                    </a:cubicBezTo>
                    <a:cubicBezTo>
                      <a:pt x="127" y="214"/>
                      <a:pt x="125" y="206"/>
                      <a:pt x="121" y="194"/>
                    </a:cubicBezTo>
                    <a:cubicBezTo>
                      <a:pt x="116" y="182"/>
                      <a:pt x="115" y="174"/>
                      <a:pt x="115" y="172"/>
                    </a:cubicBezTo>
                    <a:lnTo>
                      <a:pt x="111" y="178"/>
                    </a:lnTo>
                    <a:cubicBezTo>
                      <a:pt x="93" y="207"/>
                      <a:pt x="81" y="226"/>
                      <a:pt x="74" y="235"/>
                    </a:cubicBezTo>
                    <a:cubicBezTo>
                      <a:pt x="63" y="248"/>
                      <a:pt x="49" y="254"/>
                      <a:pt x="33" y="254"/>
                    </a:cubicBezTo>
                    <a:cubicBezTo>
                      <a:pt x="23" y="254"/>
                      <a:pt x="16" y="249"/>
                      <a:pt x="10" y="243"/>
                    </a:cubicBezTo>
                    <a:cubicBezTo>
                      <a:pt x="4" y="238"/>
                      <a:pt x="0" y="230"/>
                      <a:pt x="0" y="220"/>
                    </a:cubicBezTo>
                    <a:cubicBezTo>
                      <a:pt x="0" y="213"/>
                      <a:pt x="3" y="207"/>
                      <a:pt x="9" y="201"/>
                    </a:cubicBezTo>
                    <a:cubicBezTo>
                      <a:pt x="15" y="195"/>
                      <a:pt x="20" y="191"/>
                      <a:pt x="28" y="191"/>
                    </a:cubicBezTo>
                    <a:cubicBezTo>
                      <a:pt x="33" y="191"/>
                      <a:pt x="39" y="194"/>
                      <a:pt x="47" y="197"/>
                    </a:cubicBezTo>
                    <a:cubicBezTo>
                      <a:pt x="55" y="201"/>
                      <a:pt x="61" y="203"/>
                      <a:pt x="63" y="203"/>
                    </a:cubicBezTo>
                    <a:cubicBezTo>
                      <a:pt x="68" y="203"/>
                      <a:pt x="73" y="201"/>
                      <a:pt x="76" y="195"/>
                    </a:cubicBezTo>
                    <a:cubicBezTo>
                      <a:pt x="80" y="191"/>
                      <a:pt x="87" y="180"/>
                      <a:pt x="99" y="161"/>
                    </a:cubicBezTo>
                    <a:lnTo>
                      <a:pt x="109" y="143"/>
                    </a:lnTo>
                    <a:cubicBezTo>
                      <a:pt x="108" y="136"/>
                      <a:pt x="105" y="127"/>
                      <a:pt x="103" y="116"/>
                    </a:cubicBezTo>
                    <a:cubicBezTo>
                      <a:pt x="102" y="107"/>
                      <a:pt x="99" y="95"/>
                      <a:pt x="97" y="84"/>
                    </a:cubicBezTo>
                    <a:lnTo>
                      <a:pt x="93" y="62"/>
                    </a:lnTo>
                    <a:cubicBezTo>
                      <a:pt x="92" y="46"/>
                      <a:pt x="86" y="37"/>
                      <a:pt x="80" y="32"/>
                    </a:cubicBezTo>
                    <a:cubicBezTo>
                      <a:pt x="76" y="27"/>
                      <a:pt x="70" y="27"/>
                      <a:pt x="63" y="27"/>
                    </a:cubicBezTo>
                    <a:lnTo>
                      <a:pt x="57" y="27"/>
                    </a:lnTo>
                    <a:lnTo>
                      <a:pt x="47" y="27"/>
                    </a:lnTo>
                    <a:lnTo>
                      <a:pt x="47" y="14"/>
                    </a:lnTo>
                    <a:cubicBezTo>
                      <a:pt x="63" y="11"/>
                      <a:pt x="80" y="10"/>
                      <a:pt x="97" y="5"/>
                    </a:cubicBezTo>
                    <a:cubicBezTo>
                      <a:pt x="115" y="4"/>
                      <a:pt x="128" y="0"/>
                      <a:pt x="134" y="0"/>
                    </a:cubicBezTo>
                    <a:cubicBezTo>
                      <a:pt x="140" y="8"/>
                      <a:pt x="144" y="16"/>
                      <a:pt x="148" y="26"/>
                    </a:cubicBezTo>
                    <a:cubicBezTo>
                      <a:pt x="151" y="34"/>
                      <a:pt x="154" y="45"/>
                      <a:pt x="156" y="56"/>
                    </a:cubicBezTo>
                    <a:lnTo>
                      <a:pt x="157" y="79"/>
                    </a:ln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18" name="Freeform 143">
                <a:extLst>
                  <a:ext uri="{FF2B5EF4-FFF2-40B4-BE49-F238E27FC236}">
                    <a16:creationId xmlns:a16="http://schemas.microsoft.com/office/drawing/2014/main" id="{B2D0EBCE-3F35-4BB8-9D66-BA4A8C6CF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6" y="3176"/>
                <a:ext cx="144" cy="211"/>
              </a:xfrm>
              <a:custGeom>
                <a:avLst/>
                <a:gdLst>
                  <a:gd name="T0" fmla="*/ 20 w 442"/>
                  <a:gd name="T1" fmla="*/ 629 h 646"/>
                  <a:gd name="T2" fmla="*/ 0 w 442"/>
                  <a:gd name="T3" fmla="*/ 588 h 646"/>
                  <a:gd name="T4" fmla="*/ 12 w 442"/>
                  <a:gd name="T5" fmla="*/ 560 h 646"/>
                  <a:gd name="T6" fmla="*/ 38 w 442"/>
                  <a:gd name="T7" fmla="*/ 552 h 646"/>
                  <a:gd name="T8" fmla="*/ 63 w 442"/>
                  <a:gd name="T9" fmla="*/ 560 h 646"/>
                  <a:gd name="T10" fmla="*/ 74 w 442"/>
                  <a:gd name="T11" fmla="*/ 586 h 646"/>
                  <a:gd name="T12" fmla="*/ 68 w 442"/>
                  <a:gd name="T13" fmla="*/ 604 h 646"/>
                  <a:gd name="T14" fmla="*/ 63 w 442"/>
                  <a:gd name="T15" fmla="*/ 615 h 646"/>
                  <a:gd name="T16" fmla="*/ 67 w 442"/>
                  <a:gd name="T17" fmla="*/ 621 h 646"/>
                  <a:gd name="T18" fmla="*/ 76 w 442"/>
                  <a:gd name="T19" fmla="*/ 623 h 646"/>
                  <a:gd name="T20" fmla="*/ 116 w 442"/>
                  <a:gd name="T21" fmla="*/ 581 h 646"/>
                  <a:gd name="T22" fmla="*/ 175 w 442"/>
                  <a:gd name="T23" fmla="*/ 331 h 646"/>
                  <a:gd name="T24" fmla="*/ 204 w 442"/>
                  <a:gd name="T25" fmla="*/ 206 h 646"/>
                  <a:gd name="T26" fmla="*/ 151 w 442"/>
                  <a:gd name="T27" fmla="*/ 206 h 646"/>
                  <a:gd name="T28" fmla="*/ 157 w 442"/>
                  <a:gd name="T29" fmla="*/ 177 h 646"/>
                  <a:gd name="T30" fmla="*/ 210 w 442"/>
                  <a:gd name="T31" fmla="*/ 177 h 646"/>
                  <a:gd name="T32" fmla="*/ 237 w 442"/>
                  <a:gd name="T33" fmla="*/ 106 h 646"/>
                  <a:gd name="T34" fmla="*/ 290 w 442"/>
                  <a:gd name="T35" fmla="*/ 32 h 646"/>
                  <a:gd name="T36" fmla="*/ 370 w 442"/>
                  <a:gd name="T37" fmla="*/ 0 h 646"/>
                  <a:gd name="T38" fmla="*/ 422 w 442"/>
                  <a:gd name="T39" fmla="*/ 15 h 646"/>
                  <a:gd name="T40" fmla="*/ 442 w 442"/>
                  <a:gd name="T41" fmla="*/ 58 h 646"/>
                  <a:gd name="T42" fmla="*/ 434 w 442"/>
                  <a:gd name="T43" fmla="*/ 85 h 646"/>
                  <a:gd name="T44" fmla="*/ 407 w 442"/>
                  <a:gd name="T45" fmla="*/ 95 h 646"/>
                  <a:gd name="T46" fmla="*/ 383 w 442"/>
                  <a:gd name="T47" fmla="*/ 85 h 646"/>
                  <a:gd name="T48" fmla="*/ 372 w 442"/>
                  <a:gd name="T49" fmla="*/ 61 h 646"/>
                  <a:gd name="T50" fmla="*/ 378 w 442"/>
                  <a:gd name="T51" fmla="*/ 42 h 646"/>
                  <a:gd name="T52" fmla="*/ 384 w 442"/>
                  <a:gd name="T53" fmla="*/ 31 h 646"/>
                  <a:gd name="T54" fmla="*/ 383 w 442"/>
                  <a:gd name="T55" fmla="*/ 25 h 646"/>
                  <a:gd name="T56" fmla="*/ 372 w 442"/>
                  <a:gd name="T57" fmla="*/ 21 h 646"/>
                  <a:gd name="T58" fmla="*/ 338 w 442"/>
                  <a:gd name="T59" fmla="*/ 48 h 646"/>
                  <a:gd name="T60" fmla="*/ 308 w 442"/>
                  <a:gd name="T61" fmla="*/ 128 h 646"/>
                  <a:gd name="T62" fmla="*/ 291 w 442"/>
                  <a:gd name="T63" fmla="*/ 177 h 646"/>
                  <a:gd name="T64" fmla="*/ 358 w 442"/>
                  <a:gd name="T65" fmla="*/ 177 h 646"/>
                  <a:gd name="T66" fmla="*/ 352 w 442"/>
                  <a:gd name="T67" fmla="*/ 206 h 646"/>
                  <a:gd name="T68" fmla="*/ 288 w 442"/>
                  <a:gd name="T69" fmla="*/ 206 h 646"/>
                  <a:gd name="T70" fmla="*/ 204 w 442"/>
                  <a:gd name="T71" fmla="*/ 536 h 646"/>
                  <a:gd name="T72" fmla="*/ 74 w 442"/>
                  <a:gd name="T73" fmla="*/ 646 h 646"/>
                  <a:gd name="T74" fmla="*/ 20 w 442"/>
                  <a:gd name="T75" fmla="*/ 629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2" h="646">
                    <a:moveTo>
                      <a:pt x="20" y="629"/>
                    </a:moveTo>
                    <a:cubicBezTo>
                      <a:pt x="6" y="617"/>
                      <a:pt x="0" y="604"/>
                      <a:pt x="0" y="588"/>
                    </a:cubicBezTo>
                    <a:cubicBezTo>
                      <a:pt x="0" y="576"/>
                      <a:pt x="4" y="566"/>
                      <a:pt x="12" y="560"/>
                    </a:cubicBezTo>
                    <a:cubicBezTo>
                      <a:pt x="20" y="553"/>
                      <a:pt x="28" y="552"/>
                      <a:pt x="38" y="552"/>
                    </a:cubicBezTo>
                    <a:cubicBezTo>
                      <a:pt x="47" y="552"/>
                      <a:pt x="55" y="555"/>
                      <a:pt x="63" y="560"/>
                    </a:cubicBezTo>
                    <a:cubicBezTo>
                      <a:pt x="70" y="566"/>
                      <a:pt x="74" y="576"/>
                      <a:pt x="74" y="586"/>
                    </a:cubicBezTo>
                    <a:cubicBezTo>
                      <a:pt x="74" y="592"/>
                      <a:pt x="73" y="598"/>
                      <a:pt x="68" y="604"/>
                    </a:cubicBezTo>
                    <a:cubicBezTo>
                      <a:pt x="64" y="610"/>
                      <a:pt x="63" y="613"/>
                      <a:pt x="63" y="615"/>
                    </a:cubicBezTo>
                    <a:cubicBezTo>
                      <a:pt x="63" y="617"/>
                      <a:pt x="64" y="618"/>
                      <a:pt x="67" y="621"/>
                    </a:cubicBezTo>
                    <a:cubicBezTo>
                      <a:pt x="68" y="623"/>
                      <a:pt x="73" y="623"/>
                      <a:pt x="76" y="623"/>
                    </a:cubicBezTo>
                    <a:cubicBezTo>
                      <a:pt x="93" y="623"/>
                      <a:pt x="108" y="610"/>
                      <a:pt x="116" y="581"/>
                    </a:cubicBezTo>
                    <a:cubicBezTo>
                      <a:pt x="127" y="552"/>
                      <a:pt x="146" y="470"/>
                      <a:pt x="175" y="331"/>
                    </a:cubicBezTo>
                    <a:lnTo>
                      <a:pt x="204" y="206"/>
                    </a:lnTo>
                    <a:lnTo>
                      <a:pt x="151" y="206"/>
                    </a:lnTo>
                    <a:lnTo>
                      <a:pt x="157" y="177"/>
                    </a:lnTo>
                    <a:lnTo>
                      <a:pt x="210" y="177"/>
                    </a:lnTo>
                    <a:cubicBezTo>
                      <a:pt x="214" y="160"/>
                      <a:pt x="224" y="135"/>
                      <a:pt x="237" y="106"/>
                    </a:cubicBezTo>
                    <a:cubicBezTo>
                      <a:pt x="250" y="76"/>
                      <a:pt x="268" y="53"/>
                      <a:pt x="290" y="32"/>
                    </a:cubicBezTo>
                    <a:cubicBezTo>
                      <a:pt x="314" y="12"/>
                      <a:pt x="342" y="0"/>
                      <a:pt x="370" y="0"/>
                    </a:cubicBezTo>
                    <a:cubicBezTo>
                      <a:pt x="390" y="0"/>
                      <a:pt x="407" y="6"/>
                      <a:pt x="422" y="15"/>
                    </a:cubicBezTo>
                    <a:cubicBezTo>
                      <a:pt x="435" y="25"/>
                      <a:pt x="442" y="41"/>
                      <a:pt x="442" y="58"/>
                    </a:cubicBezTo>
                    <a:cubicBezTo>
                      <a:pt x="442" y="70"/>
                      <a:pt x="439" y="79"/>
                      <a:pt x="434" y="85"/>
                    </a:cubicBezTo>
                    <a:cubicBezTo>
                      <a:pt x="425" y="93"/>
                      <a:pt x="418" y="95"/>
                      <a:pt x="407" y="95"/>
                    </a:cubicBezTo>
                    <a:cubicBezTo>
                      <a:pt x="399" y="95"/>
                      <a:pt x="390" y="90"/>
                      <a:pt x="383" y="85"/>
                    </a:cubicBezTo>
                    <a:cubicBezTo>
                      <a:pt x="375" y="79"/>
                      <a:pt x="372" y="70"/>
                      <a:pt x="372" y="61"/>
                    </a:cubicBezTo>
                    <a:cubicBezTo>
                      <a:pt x="372" y="56"/>
                      <a:pt x="375" y="48"/>
                      <a:pt x="378" y="42"/>
                    </a:cubicBezTo>
                    <a:cubicBezTo>
                      <a:pt x="383" y="37"/>
                      <a:pt x="384" y="32"/>
                      <a:pt x="384" y="31"/>
                    </a:cubicBezTo>
                    <a:cubicBezTo>
                      <a:pt x="384" y="29"/>
                      <a:pt x="384" y="27"/>
                      <a:pt x="383" y="25"/>
                    </a:cubicBezTo>
                    <a:cubicBezTo>
                      <a:pt x="381" y="24"/>
                      <a:pt x="377" y="21"/>
                      <a:pt x="372" y="21"/>
                    </a:cubicBezTo>
                    <a:cubicBezTo>
                      <a:pt x="359" y="21"/>
                      <a:pt x="348" y="31"/>
                      <a:pt x="338" y="48"/>
                    </a:cubicBezTo>
                    <a:cubicBezTo>
                      <a:pt x="329" y="66"/>
                      <a:pt x="317" y="93"/>
                      <a:pt x="308" y="128"/>
                    </a:cubicBezTo>
                    <a:lnTo>
                      <a:pt x="291" y="177"/>
                    </a:lnTo>
                    <a:lnTo>
                      <a:pt x="358" y="177"/>
                    </a:lnTo>
                    <a:lnTo>
                      <a:pt x="352" y="206"/>
                    </a:lnTo>
                    <a:lnTo>
                      <a:pt x="288" y="206"/>
                    </a:lnTo>
                    <a:cubicBezTo>
                      <a:pt x="253" y="373"/>
                      <a:pt x="226" y="483"/>
                      <a:pt x="204" y="536"/>
                    </a:cubicBezTo>
                    <a:cubicBezTo>
                      <a:pt x="173" y="610"/>
                      <a:pt x="128" y="646"/>
                      <a:pt x="74" y="646"/>
                    </a:cubicBezTo>
                    <a:cubicBezTo>
                      <a:pt x="50" y="646"/>
                      <a:pt x="32" y="640"/>
                      <a:pt x="20" y="629"/>
                    </a:cubicBez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19" name="Freeform 144">
                <a:extLst>
                  <a:ext uri="{FF2B5EF4-FFF2-40B4-BE49-F238E27FC236}">
                    <a16:creationId xmlns:a16="http://schemas.microsoft.com/office/drawing/2014/main" id="{AB215DC4-4C69-484B-A481-3AE4048530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4" y="3283"/>
                <a:ext cx="88" cy="83"/>
              </a:xfrm>
              <a:custGeom>
                <a:avLst/>
                <a:gdLst>
                  <a:gd name="T0" fmla="*/ 157 w 269"/>
                  <a:gd name="T1" fmla="*/ 80 h 254"/>
                  <a:gd name="T2" fmla="*/ 204 w 269"/>
                  <a:gd name="T3" fmla="*/ 23 h 254"/>
                  <a:gd name="T4" fmla="*/ 239 w 269"/>
                  <a:gd name="T5" fmla="*/ 7 h 254"/>
                  <a:gd name="T6" fmla="*/ 266 w 269"/>
                  <a:gd name="T7" fmla="*/ 22 h 254"/>
                  <a:gd name="T8" fmla="*/ 269 w 269"/>
                  <a:gd name="T9" fmla="*/ 39 h 254"/>
                  <a:gd name="T10" fmla="*/ 262 w 269"/>
                  <a:gd name="T11" fmla="*/ 58 h 254"/>
                  <a:gd name="T12" fmla="*/ 240 w 269"/>
                  <a:gd name="T13" fmla="*/ 65 h 254"/>
                  <a:gd name="T14" fmla="*/ 223 w 269"/>
                  <a:gd name="T15" fmla="*/ 59 h 254"/>
                  <a:gd name="T16" fmla="*/ 210 w 269"/>
                  <a:gd name="T17" fmla="*/ 53 h 254"/>
                  <a:gd name="T18" fmla="*/ 192 w 269"/>
                  <a:gd name="T19" fmla="*/ 64 h 254"/>
                  <a:gd name="T20" fmla="*/ 163 w 269"/>
                  <a:gd name="T21" fmla="*/ 104 h 254"/>
                  <a:gd name="T22" fmla="*/ 169 w 269"/>
                  <a:gd name="T23" fmla="*/ 129 h 254"/>
                  <a:gd name="T24" fmla="*/ 175 w 269"/>
                  <a:gd name="T25" fmla="*/ 162 h 254"/>
                  <a:gd name="T26" fmla="*/ 181 w 269"/>
                  <a:gd name="T27" fmla="*/ 185 h 254"/>
                  <a:gd name="T28" fmla="*/ 188 w 269"/>
                  <a:gd name="T29" fmla="*/ 207 h 254"/>
                  <a:gd name="T30" fmla="*/ 199 w 269"/>
                  <a:gd name="T31" fmla="*/ 213 h 254"/>
                  <a:gd name="T32" fmla="*/ 217 w 269"/>
                  <a:gd name="T33" fmla="*/ 203 h 254"/>
                  <a:gd name="T34" fmla="*/ 234 w 269"/>
                  <a:gd name="T35" fmla="*/ 181 h 254"/>
                  <a:gd name="T36" fmla="*/ 246 w 269"/>
                  <a:gd name="T37" fmla="*/ 190 h 254"/>
                  <a:gd name="T38" fmla="*/ 211 w 269"/>
                  <a:gd name="T39" fmla="*/ 232 h 254"/>
                  <a:gd name="T40" fmla="*/ 169 w 269"/>
                  <a:gd name="T41" fmla="*/ 254 h 254"/>
                  <a:gd name="T42" fmla="*/ 140 w 269"/>
                  <a:gd name="T43" fmla="*/ 239 h 254"/>
                  <a:gd name="T44" fmla="*/ 128 w 269"/>
                  <a:gd name="T45" fmla="*/ 219 h 254"/>
                  <a:gd name="T46" fmla="*/ 121 w 269"/>
                  <a:gd name="T47" fmla="*/ 193 h 254"/>
                  <a:gd name="T48" fmla="*/ 115 w 269"/>
                  <a:gd name="T49" fmla="*/ 172 h 254"/>
                  <a:gd name="T50" fmla="*/ 111 w 269"/>
                  <a:gd name="T51" fmla="*/ 178 h 254"/>
                  <a:gd name="T52" fmla="*/ 74 w 269"/>
                  <a:gd name="T53" fmla="*/ 233 h 254"/>
                  <a:gd name="T54" fmla="*/ 34 w 269"/>
                  <a:gd name="T55" fmla="*/ 254 h 254"/>
                  <a:gd name="T56" fmla="*/ 10 w 269"/>
                  <a:gd name="T57" fmla="*/ 243 h 254"/>
                  <a:gd name="T58" fmla="*/ 0 w 269"/>
                  <a:gd name="T59" fmla="*/ 220 h 254"/>
                  <a:gd name="T60" fmla="*/ 7 w 269"/>
                  <a:gd name="T61" fmla="*/ 201 h 254"/>
                  <a:gd name="T62" fmla="*/ 28 w 269"/>
                  <a:gd name="T63" fmla="*/ 191 h 254"/>
                  <a:gd name="T64" fmla="*/ 47 w 269"/>
                  <a:gd name="T65" fmla="*/ 197 h 254"/>
                  <a:gd name="T66" fmla="*/ 63 w 269"/>
                  <a:gd name="T67" fmla="*/ 203 h 254"/>
                  <a:gd name="T68" fmla="*/ 76 w 269"/>
                  <a:gd name="T69" fmla="*/ 196 h 254"/>
                  <a:gd name="T70" fmla="*/ 99 w 269"/>
                  <a:gd name="T71" fmla="*/ 161 h 254"/>
                  <a:gd name="T72" fmla="*/ 109 w 269"/>
                  <a:gd name="T73" fmla="*/ 143 h 254"/>
                  <a:gd name="T74" fmla="*/ 103 w 269"/>
                  <a:gd name="T75" fmla="*/ 116 h 254"/>
                  <a:gd name="T76" fmla="*/ 98 w 269"/>
                  <a:gd name="T77" fmla="*/ 82 h 254"/>
                  <a:gd name="T78" fmla="*/ 93 w 269"/>
                  <a:gd name="T79" fmla="*/ 62 h 254"/>
                  <a:gd name="T80" fmla="*/ 80 w 269"/>
                  <a:gd name="T81" fmla="*/ 30 h 254"/>
                  <a:gd name="T82" fmla="*/ 63 w 269"/>
                  <a:gd name="T83" fmla="*/ 27 h 254"/>
                  <a:gd name="T84" fmla="*/ 57 w 269"/>
                  <a:gd name="T85" fmla="*/ 27 h 254"/>
                  <a:gd name="T86" fmla="*/ 47 w 269"/>
                  <a:gd name="T87" fmla="*/ 27 h 254"/>
                  <a:gd name="T88" fmla="*/ 47 w 269"/>
                  <a:gd name="T89" fmla="*/ 13 h 254"/>
                  <a:gd name="T90" fmla="*/ 98 w 269"/>
                  <a:gd name="T91" fmla="*/ 6 h 254"/>
                  <a:gd name="T92" fmla="*/ 134 w 269"/>
                  <a:gd name="T93" fmla="*/ 0 h 254"/>
                  <a:gd name="T94" fmla="*/ 147 w 269"/>
                  <a:gd name="T95" fmla="*/ 24 h 254"/>
                  <a:gd name="T96" fmla="*/ 156 w 269"/>
                  <a:gd name="T97" fmla="*/ 56 h 254"/>
                  <a:gd name="T98" fmla="*/ 157 w 269"/>
                  <a:gd name="T99" fmla="*/ 8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9" h="254">
                    <a:moveTo>
                      <a:pt x="157" y="80"/>
                    </a:moveTo>
                    <a:cubicBezTo>
                      <a:pt x="176" y="52"/>
                      <a:pt x="192" y="35"/>
                      <a:pt x="204" y="23"/>
                    </a:cubicBezTo>
                    <a:cubicBezTo>
                      <a:pt x="215" y="13"/>
                      <a:pt x="227" y="7"/>
                      <a:pt x="239" y="7"/>
                    </a:cubicBezTo>
                    <a:cubicBezTo>
                      <a:pt x="252" y="7"/>
                      <a:pt x="262" y="11"/>
                      <a:pt x="266" y="22"/>
                    </a:cubicBezTo>
                    <a:cubicBezTo>
                      <a:pt x="268" y="24"/>
                      <a:pt x="269" y="30"/>
                      <a:pt x="269" y="39"/>
                    </a:cubicBezTo>
                    <a:cubicBezTo>
                      <a:pt x="269" y="46"/>
                      <a:pt x="268" y="52"/>
                      <a:pt x="262" y="58"/>
                    </a:cubicBezTo>
                    <a:cubicBezTo>
                      <a:pt x="256" y="64"/>
                      <a:pt x="250" y="65"/>
                      <a:pt x="240" y="65"/>
                    </a:cubicBezTo>
                    <a:cubicBezTo>
                      <a:pt x="234" y="65"/>
                      <a:pt x="231" y="64"/>
                      <a:pt x="223" y="59"/>
                    </a:cubicBezTo>
                    <a:cubicBezTo>
                      <a:pt x="217" y="56"/>
                      <a:pt x="211" y="53"/>
                      <a:pt x="210" y="53"/>
                    </a:cubicBezTo>
                    <a:cubicBezTo>
                      <a:pt x="204" y="53"/>
                      <a:pt x="198" y="58"/>
                      <a:pt x="192" y="64"/>
                    </a:cubicBezTo>
                    <a:cubicBezTo>
                      <a:pt x="186" y="69"/>
                      <a:pt x="176" y="82"/>
                      <a:pt x="163" y="104"/>
                    </a:cubicBezTo>
                    <a:lnTo>
                      <a:pt x="169" y="129"/>
                    </a:lnTo>
                    <a:cubicBezTo>
                      <a:pt x="170" y="143"/>
                      <a:pt x="173" y="152"/>
                      <a:pt x="175" y="162"/>
                    </a:cubicBezTo>
                    <a:lnTo>
                      <a:pt x="181" y="185"/>
                    </a:lnTo>
                    <a:cubicBezTo>
                      <a:pt x="182" y="196"/>
                      <a:pt x="186" y="203"/>
                      <a:pt x="188" y="207"/>
                    </a:cubicBezTo>
                    <a:cubicBezTo>
                      <a:pt x="191" y="210"/>
                      <a:pt x="194" y="213"/>
                      <a:pt x="199" y="213"/>
                    </a:cubicBezTo>
                    <a:cubicBezTo>
                      <a:pt x="204" y="213"/>
                      <a:pt x="210" y="209"/>
                      <a:pt x="217" y="203"/>
                    </a:cubicBezTo>
                    <a:cubicBezTo>
                      <a:pt x="221" y="199"/>
                      <a:pt x="227" y="193"/>
                      <a:pt x="234" y="181"/>
                    </a:cubicBezTo>
                    <a:lnTo>
                      <a:pt x="246" y="190"/>
                    </a:lnTo>
                    <a:cubicBezTo>
                      <a:pt x="237" y="204"/>
                      <a:pt x="226" y="219"/>
                      <a:pt x="211" y="232"/>
                    </a:cubicBezTo>
                    <a:cubicBezTo>
                      <a:pt x="198" y="245"/>
                      <a:pt x="182" y="254"/>
                      <a:pt x="169" y="254"/>
                    </a:cubicBezTo>
                    <a:cubicBezTo>
                      <a:pt x="157" y="254"/>
                      <a:pt x="147" y="249"/>
                      <a:pt x="140" y="239"/>
                    </a:cubicBezTo>
                    <a:cubicBezTo>
                      <a:pt x="135" y="233"/>
                      <a:pt x="132" y="228"/>
                      <a:pt x="128" y="219"/>
                    </a:cubicBezTo>
                    <a:cubicBezTo>
                      <a:pt x="127" y="214"/>
                      <a:pt x="124" y="204"/>
                      <a:pt x="121" y="193"/>
                    </a:cubicBezTo>
                    <a:cubicBezTo>
                      <a:pt x="116" y="181"/>
                      <a:pt x="115" y="174"/>
                      <a:pt x="115" y="172"/>
                    </a:cubicBezTo>
                    <a:lnTo>
                      <a:pt x="111" y="178"/>
                    </a:lnTo>
                    <a:cubicBezTo>
                      <a:pt x="93" y="207"/>
                      <a:pt x="82" y="226"/>
                      <a:pt x="74" y="233"/>
                    </a:cubicBezTo>
                    <a:cubicBezTo>
                      <a:pt x="63" y="248"/>
                      <a:pt x="48" y="254"/>
                      <a:pt x="34" y="254"/>
                    </a:cubicBezTo>
                    <a:cubicBezTo>
                      <a:pt x="23" y="254"/>
                      <a:pt x="16" y="249"/>
                      <a:pt x="10" y="243"/>
                    </a:cubicBezTo>
                    <a:cubicBezTo>
                      <a:pt x="4" y="238"/>
                      <a:pt x="0" y="230"/>
                      <a:pt x="0" y="220"/>
                    </a:cubicBezTo>
                    <a:cubicBezTo>
                      <a:pt x="0" y="213"/>
                      <a:pt x="2" y="207"/>
                      <a:pt x="7" y="201"/>
                    </a:cubicBezTo>
                    <a:cubicBezTo>
                      <a:pt x="13" y="196"/>
                      <a:pt x="19" y="191"/>
                      <a:pt x="28" y="191"/>
                    </a:cubicBezTo>
                    <a:cubicBezTo>
                      <a:pt x="34" y="191"/>
                      <a:pt x="39" y="193"/>
                      <a:pt x="47" y="197"/>
                    </a:cubicBezTo>
                    <a:cubicBezTo>
                      <a:pt x="54" y="201"/>
                      <a:pt x="60" y="203"/>
                      <a:pt x="63" y="203"/>
                    </a:cubicBezTo>
                    <a:cubicBezTo>
                      <a:pt x="68" y="203"/>
                      <a:pt x="71" y="201"/>
                      <a:pt x="76" y="196"/>
                    </a:cubicBezTo>
                    <a:cubicBezTo>
                      <a:pt x="80" y="191"/>
                      <a:pt x="87" y="180"/>
                      <a:pt x="99" y="161"/>
                    </a:cubicBezTo>
                    <a:lnTo>
                      <a:pt x="109" y="143"/>
                    </a:lnTo>
                    <a:cubicBezTo>
                      <a:pt x="106" y="135"/>
                      <a:pt x="105" y="127"/>
                      <a:pt x="103" y="116"/>
                    </a:cubicBezTo>
                    <a:cubicBezTo>
                      <a:pt x="100" y="106"/>
                      <a:pt x="99" y="94"/>
                      <a:pt x="98" y="82"/>
                    </a:cubicBezTo>
                    <a:lnTo>
                      <a:pt x="93" y="62"/>
                    </a:lnTo>
                    <a:cubicBezTo>
                      <a:pt x="92" y="46"/>
                      <a:pt x="86" y="36"/>
                      <a:pt x="80" y="30"/>
                    </a:cubicBezTo>
                    <a:cubicBezTo>
                      <a:pt x="76" y="27"/>
                      <a:pt x="70" y="27"/>
                      <a:pt x="63" y="27"/>
                    </a:cubicBezTo>
                    <a:lnTo>
                      <a:pt x="57" y="27"/>
                    </a:lnTo>
                    <a:lnTo>
                      <a:pt x="47" y="27"/>
                    </a:lnTo>
                    <a:lnTo>
                      <a:pt x="47" y="13"/>
                    </a:lnTo>
                    <a:cubicBezTo>
                      <a:pt x="63" y="11"/>
                      <a:pt x="80" y="10"/>
                      <a:pt x="98" y="6"/>
                    </a:cubicBezTo>
                    <a:cubicBezTo>
                      <a:pt x="115" y="4"/>
                      <a:pt x="128" y="0"/>
                      <a:pt x="134" y="0"/>
                    </a:cubicBezTo>
                    <a:cubicBezTo>
                      <a:pt x="140" y="7"/>
                      <a:pt x="144" y="16"/>
                      <a:pt x="147" y="24"/>
                    </a:cubicBezTo>
                    <a:cubicBezTo>
                      <a:pt x="151" y="35"/>
                      <a:pt x="153" y="45"/>
                      <a:pt x="156" y="56"/>
                    </a:cubicBezTo>
                    <a:lnTo>
                      <a:pt x="157" y="80"/>
                    </a:ln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74" name="Rectangle 146">
              <a:extLst>
                <a:ext uri="{FF2B5EF4-FFF2-40B4-BE49-F238E27FC236}">
                  <a16:creationId xmlns:a16="http://schemas.microsoft.com/office/drawing/2014/main" id="{C8CEABAD-ED8B-4EFD-9602-552649C4C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763" y="5483225"/>
              <a:ext cx="617691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Delivery_B</a:t>
              </a:r>
              <a:endParaRPr lang="en-US" altLang="en-US" sz="1350"/>
            </a:p>
          </p:txBody>
        </p:sp>
        <p:grpSp>
          <p:nvGrpSpPr>
            <p:cNvPr id="75" name="Group 158">
              <a:extLst>
                <a:ext uri="{FF2B5EF4-FFF2-40B4-BE49-F238E27FC236}">
                  <a16:creationId xmlns:a16="http://schemas.microsoft.com/office/drawing/2014/main" id="{F973F4F4-B224-4FBC-BD98-5D8FEE9628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98888" y="4079875"/>
              <a:ext cx="501650" cy="503237"/>
              <a:chOff x="2393" y="2570"/>
              <a:chExt cx="316" cy="317"/>
            </a:xfrm>
          </p:grpSpPr>
          <p:sp>
            <p:nvSpPr>
              <p:cNvPr id="103" name="Freeform 147">
                <a:extLst>
                  <a:ext uri="{FF2B5EF4-FFF2-40B4-BE49-F238E27FC236}">
                    <a16:creationId xmlns:a16="http://schemas.microsoft.com/office/drawing/2014/main" id="{FC77404F-857B-4ECF-A033-01994347B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9" y="2576"/>
                <a:ext cx="303" cy="305"/>
              </a:xfrm>
              <a:custGeom>
                <a:avLst/>
                <a:gdLst>
                  <a:gd name="T0" fmla="*/ 143 w 930"/>
                  <a:gd name="T1" fmla="*/ 931 h 931"/>
                  <a:gd name="T2" fmla="*/ 0 w 930"/>
                  <a:gd name="T3" fmla="*/ 790 h 931"/>
                  <a:gd name="T4" fmla="*/ 0 w 930"/>
                  <a:gd name="T5" fmla="*/ 141 h 931"/>
                  <a:gd name="T6" fmla="*/ 143 w 930"/>
                  <a:gd name="T7" fmla="*/ 0 h 931"/>
                  <a:gd name="T8" fmla="*/ 789 w 930"/>
                  <a:gd name="T9" fmla="*/ 0 h 931"/>
                  <a:gd name="T10" fmla="*/ 930 w 930"/>
                  <a:gd name="T11" fmla="*/ 141 h 931"/>
                  <a:gd name="T12" fmla="*/ 930 w 930"/>
                  <a:gd name="T13" fmla="*/ 787 h 931"/>
                  <a:gd name="T14" fmla="*/ 789 w 930"/>
                  <a:gd name="T15" fmla="*/ 930 h 931"/>
                  <a:gd name="T16" fmla="*/ 143 w 930"/>
                  <a:gd name="T17" fmla="*/ 930 h 931"/>
                  <a:gd name="T18" fmla="*/ 143 w 930"/>
                  <a:gd name="T19" fmla="*/ 931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31">
                    <a:moveTo>
                      <a:pt x="143" y="931"/>
                    </a:moveTo>
                    <a:cubicBezTo>
                      <a:pt x="64" y="931"/>
                      <a:pt x="0" y="867"/>
                      <a:pt x="0" y="790"/>
                    </a:cubicBezTo>
                    <a:lnTo>
                      <a:pt x="0" y="141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1"/>
                    </a:cubicBezTo>
                    <a:lnTo>
                      <a:pt x="930" y="787"/>
                    </a:lnTo>
                    <a:cubicBezTo>
                      <a:pt x="930" y="866"/>
                      <a:pt x="866" y="930"/>
                      <a:pt x="789" y="930"/>
                    </a:cubicBezTo>
                    <a:lnTo>
                      <a:pt x="143" y="930"/>
                    </a:lnTo>
                    <a:lnTo>
                      <a:pt x="143" y="931"/>
                    </a:lnTo>
                    <a:close/>
                  </a:path>
                </a:pathLst>
              </a:custGeom>
              <a:solidFill>
                <a:srgbClr val="FDD6B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04" name="Freeform 148">
                <a:extLst>
                  <a:ext uri="{FF2B5EF4-FFF2-40B4-BE49-F238E27FC236}">
                    <a16:creationId xmlns:a16="http://schemas.microsoft.com/office/drawing/2014/main" id="{AD60D34E-FF79-485D-87F0-1DD7A33333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93" y="2570"/>
                <a:ext cx="316" cy="317"/>
              </a:xfrm>
              <a:custGeom>
                <a:avLst/>
                <a:gdLst>
                  <a:gd name="T0" fmla="*/ 808 w 970"/>
                  <a:gd name="T1" fmla="*/ 38 h 968"/>
                  <a:gd name="T2" fmla="*/ 931 w 970"/>
                  <a:gd name="T3" fmla="*/ 160 h 968"/>
                  <a:gd name="T4" fmla="*/ 931 w 970"/>
                  <a:gd name="T5" fmla="*/ 806 h 968"/>
                  <a:gd name="T6" fmla="*/ 808 w 970"/>
                  <a:gd name="T7" fmla="*/ 929 h 968"/>
                  <a:gd name="T8" fmla="*/ 161 w 970"/>
                  <a:gd name="T9" fmla="*/ 929 h 968"/>
                  <a:gd name="T10" fmla="*/ 39 w 970"/>
                  <a:gd name="T11" fmla="*/ 806 h 968"/>
                  <a:gd name="T12" fmla="*/ 39 w 970"/>
                  <a:gd name="T13" fmla="*/ 160 h 968"/>
                  <a:gd name="T14" fmla="*/ 161 w 970"/>
                  <a:gd name="T15" fmla="*/ 38 h 968"/>
                  <a:gd name="T16" fmla="*/ 808 w 970"/>
                  <a:gd name="T17" fmla="*/ 38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0 h 968"/>
                  <a:gd name="T24" fmla="*/ 0 w 970"/>
                  <a:gd name="T25" fmla="*/ 806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6 h 968"/>
                  <a:gd name="T32" fmla="*/ 967 w 970"/>
                  <a:gd name="T33" fmla="*/ 160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38"/>
                    </a:moveTo>
                    <a:cubicBezTo>
                      <a:pt x="877" y="38"/>
                      <a:pt x="931" y="94"/>
                      <a:pt x="931" y="160"/>
                    </a:cubicBezTo>
                    <a:lnTo>
                      <a:pt x="931" y="806"/>
                    </a:lnTo>
                    <a:cubicBezTo>
                      <a:pt x="931" y="875"/>
                      <a:pt x="877" y="929"/>
                      <a:pt x="808" y="929"/>
                    </a:cubicBezTo>
                    <a:lnTo>
                      <a:pt x="161" y="929"/>
                    </a:lnTo>
                    <a:cubicBezTo>
                      <a:pt x="93" y="929"/>
                      <a:pt x="39" y="875"/>
                      <a:pt x="39" y="806"/>
                    </a:cubicBezTo>
                    <a:lnTo>
                      <a:pt x="39" y="160"/>
                    </a:lnTo>
                    <a:cubicBezTo>
                      <a:pt x="39" y="94"/>
                      <a:pt x="93" y="38"/>
                      <a:pt x="161" y="38"/>
                    </a:cubicBezTo>
                    <a:lnTo>
                      <a:pt x="808" y="38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2"/>
                      <a:pt x="0" y="160"/>
                    </a:cubicBezTo>
                    <a:lnTo>
                      <a:pt x="0" y="806"/>
                    </a:lnTo>
                    <a:cubicBezTo>
                      <a:pt x="0" y="897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7"/>
                      <a:pt x="967" y="806"/>
                    </a:cubicBezTo>
                    <a:lnTo>
                      <a:pt x="967" y="160"/>
                    </a:lnTo>
                    <a:cubicBezTo>
                      <a:pt x="970" y="72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05" name="Freeform 149">
                <a:extLst>
                  <a:ext uri="{FF2B5EF4-FFF2-40B4-BE49-F238E27FC236}">
                    <a16:creationId xmlns:a16="http://schemas.microsoft.com/office/drawing/2014/main" id="{396029B2-6E55-4AFE-A31B-771712D3A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1" y="2704"/>
                <a:ext cx="152" cy="154"/>
              </a:xfrm>
              <a:custGeom>
                <a:avLst/>
                <a:gdLst>
                  <a:gd name="T0" fmla="*/ 23 w 465"/>
                  <a:gd name="T1" fmla="*/ 378 h 471"/>
                  <a:gd name="T2" fmla="*/ 232 w 465"/>
                  <a:gd name="T3" fmla="*/ 0 h 471"/>
                  <a:gd name="T4" fmla="*/ 442 w 465"/>
                  <a:gd name="T5" fmla="*/ 378 h 471"/>
                  <a:gd name="T6" fmla="*/ 384 w 465"/>
                  <a:gd name="T7" fmla="*/ 471 h 471"/>
                  <a:gd name="T8" fmla="*/ 81 w 465"/>
                  <a:gd name="T9" fmla="*/ 471 h 471"/>
                  <a:gd name="T10" fmla="*/ 23 w 465"/>
                  <a:gd name="T11" fmla="*/ 378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5" h="471">
                    <a:moveTo>
                      <a:pt x="23" y="378"/>
                    </a:moveTo>
                    <a:lnTo>
                      <a:pt x="232" y="0"/>
                    </a:lnTo>
                    <a:lnTo>
                      <a:pt x="442" y="378"/>
                    </a:lnTo>
                    <a:cubicBezTo>
                      <a:pt x="465" y="420"/>
                      <a:pt x="433" y="471"/>
                      <a:pt x="384" y="471"/>
                    </a:cubicBezTo>
                    <a:lnTo>
                      <a:pt x="81" y="471"/>
                    </a:lnTo>
                    <a:cubicBezTo>
                      <a:pt x="32" y="471"/>
                      <a:pt x="0" y="420"/>
                      <a:pt x="23" y="378"/>
                    </a:cubicBezTo>
                    <a:close/>
                  </a:path>
                </a:pathLst>
              </a:custGeom>
              <a:solidFill>
                <a:srgbClr val="E6CE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06" name="Freeform 150">
                <a:extLst>
                  <a:ext uri="{FF2B5EF4-FFF2-40B4-BE49-F238E27FC236}">
                    <a16:creationId xmlns:a16="http://schemas.microsoft.com/office/drawing/2014/main" id="{5063243C-3CB4-4979-A0E4-DA9692C2F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1" y="2615"/>
                <a:ext cx="152" cy="154"/>
              </a:xfrm>
              <a:custGeom>
                <a:avLst/>
                <a:gdLst>
                  <a:gd name="T0" fmla="*/ 442 w 465"/>
                  <a:gd name="T1" fmla="*/ 93 h 472"/>
                  <a:gd name="T2" fmla="*/ 232 w 465"/>
                  <a:gd name="T3" fmla="*/ 472 h 472"/>
                  <a:gd name="T4" fmla="*/ 23 w 465"/>
                  <a:gd name="T5" fmla="*/ 93 h 472"/>
                  <a:gd name="T6" fmla="*/ 81 w 465"/>
                  <a:gd name="T7" fmla="*/ 0 h 472"/>
                  <a:gd name="T8" fmla="*/ 384 w 465"/>
                  <a:gd name="T9" fmla="*/ 0 h 472"/>
                  <a:gd name="T10" fmla="*/ 442 w 465"/>
                  <a:gd name="T11" fmla="*/ 93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5" h="472">
                    <a:moveTo>
                      <a:pt x="442" y="93"/>
                    </a:moveTo>
                    <a:lnTo>
                      <a:pt x="232" y="472"/>
                    </a:lnTo>
                    <a:lnTo>
                      <a:pt x="23" y="93"/>
                    </a:lnTo>
                    <a:cubicBezTo>
                      <a:pt x="0" y="51"/>
                      <a:pt x="30" y="0"/>
                      <a:pt x="81" y="0"/>
                    </a:cubicBezTo>
                    <a:lnTo>
                      <a:pt x="384" y="0"/>
                    </a:lnTo>
                    <a:cubicBezTo>
                      <a:pt x="432" y="0"/>
                      <a:pt x="465" y="53"/>
                      <a:pt x="442" y="93"/>
                    </a:cubicBezTo>
                    <a:close/>
                  </a:path>
                </a:pathLst>
              </a:custGeom>
              <a:solidFill>
                <a:srgbClr val="E6CEB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07" name="Freeform 151">
                <a:extLst>
                  <a:ext uri="{FF2B5EF4-FFF2-40B4-BE49-F238E27FC236}">
                    <a16:creationId xmlns:a16="http://schemas.microsoft.com/office/drawing/2014/main" id="{9EEDECDF-BBA1-4D1C-B32C-1BC7A7BAB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0" y="2680"/>
                <a:ext cx="59" cy="98"/>
              </a:xfrm>
              <a:custGeom>
                <a:avLst/>
                <a:gdLst>
                  <a:gd name="T0" fmla="*/ 0 w 59"/>
                  <a:gd name="T1" fmla="*/ 0 h 98"/>
                  <a:gd name="T2" fmla="*/ 0 w 59"/>
                  <a:gd name="T3" fmla="*/ 16 h 98"/>
                  <a:gd name="T4" fmla="*/ 0 w 59"/>
                  <a:gd name="T5" fmla="*/ 81 h 98"/>
                  <a:gd name="T6" fmla="*/ 0 w 59"/>
                  <a:gd name="T7" fmla="*/ 98 h 98"/>
                  <a:gd name="T8" fmla="*/ 59 w 59"/>
                  <a:gd name="T9" fmla="*/ 49 h 98"/>
                  <a:gd name="T10" fmla="*/ 0 w 59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98">
                    <a:moveTo>
                      <a:pt x="0" y="0"/>
                    </a:moveTo>
                    <a:lnTo>
                      <a:pt x="0" y="16"/>
                    </a:lnTo>
                    <a:lnTo>
                      <a:pt x="0" y="81"/>
                    </a:lnTo>
                    <a:lnTo>
                      <a:pt x="0" y="98"/>
                    </a:lnTo>
                    <a:lnTo>
                      <a:pt x="59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B07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08" name="Freeform 152">
                <a:extLst>
                  <a:ext uri="{FF2B5EF4-FFF2-40B4-BE49-F238E27FC236}">
                    <a16:creationId xmlns:a16="http://schemas.microsoft.com/office/drawing/2014/main" id="{97E70229-5D10-438B-8048-9734C4A4AC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42" y="2680"/>
                <a:ext cx="58" cy="98"/>
              </a:xfrm>
              <a:custGeom>
                <a:avLst/>
                <a:gdLst>
                  <a:gd name="T0" fmla="*/ 0 w 58"/>
                  <a:gd name="T1" fmla="*/ 0 h 98"/>
                  <a:gd name="T2" fmla="*/ 0 w 58"/>
                  <a:gd name="T3" fmla="*/ 16 h 98"/>
                  <a:gd name="T4" fmla="*/ 0 w 58"/>
                  <a:gd name="T5" fmla="*/ 81 h 98"/>
                  <a:gd name="T6" fmla="*/ 0 w 58"/>
                  <a:gd name="T7" fmla="*/ 98 h 98"/>
                  <a:gd name="T8" fmla="*/ 58 w 58"/>
                  <a:gd name="T9" fmla="*/ 49 h 98"/>
                  <a:gd name="T10" fmla="*/ 0 w 58"/>
                  <a:gd name="T1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98">
                    <a:moveTo>
                      <a:pt x="0" y="0"/>
                    </a:moveTo>
                    <a:lnTo>
                      <a:pt x="0" y="16"/>
                    </a:lnTo>
                    <a:lnTo>
                      <a:pt x="0" y="81"/>
                    </a:lnTo>
                    <a:lnTo>
                      <a:pt x="0" y="98"/>
                    </a:lnTo>
                    <a:lnTo>
                      <a:pt x="58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AB07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09" name="Freeform 153">
                <a:extLst>
                  <a:ext uri="{FF2B5EF4-FFF2-40B4-BE49-F238E27FC236}">
                    <a16:creationId xmlns:a16="http://schemas.microsoft.com/office/drawing/2014/main" id="{02B6843E-2FB0-4F37-8F73-4AD680037B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" y="2697"/>
                <a:ext cx="152" cy="154"/>
              </a:xfrm>
              <a:custGeom>
                <a:avLst/>
                <a:gdLst>
                  <a:gd name="T0" fmla="*/ 24 w 466"/>
                  <a:gd name="T1" fmla="*/ 379 h 472"/>
                  <a:gd name="T2" fmla="*/ 233 w 466"/>
                  <a:gd name="T3" fmla="*/ 0 h 472"/>
                  <a:gd name="T4" fmla="*/ 443 w 466"/>
                  <a:gd name="T5" fmla="*/ 379 h 472"/>
                  <a:gd name="T6" fmla="*/ 384 w 466"/>
                  <a:gd name="T7" fmla="*/ 472 h 472"/>
                  <a:gd name="T8" fmla="*/ 82 w 466"/>
                  <a:gd name="T9" fmla="*/ 472 h 472"/>
                  <a:gd name="T10" fmla="*/ 24 w 466"/>
                  <a:gd name="T11" fmla="*/ 379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6" h="472">
                    <a:moveTo>
                      <a:pt x="24" y="379"/>
                    </a:moveTo>
                    <a:lnTo>
                      <a:pt x="233" y="0"/>
                    </a:lnTo>
                    <a:lnTo>
                      <a:pt x="443" y="379"/>
                    </a:lnTo>
                    <a:cubicBezTo>
                      <a:pt x="466" y="422"/>
                      <a:pt x="435" y="472"/>
                      <a:pt x="384" y="472"/>
                    </a:cubicBezTo>
                    <a:lnTo>
                      <a:pt x="82" y="472"/>
                    </a:lnTo>
                    <a:cubicBezTo>
                      <a:pt x="34" y="472"/>
                      <a:pt x="0" y="422"/>
                      <a:pt x="24" y="379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10" name="Freeform 154">
                <a:extLst>
                  <a:ext uri="{FF2B5EF4-FFF2-40B4-BE49-F238E27FC236}">
                    <a16:creationId xmlns:a16="http://schemas.microsoft.com/office/drawing/2014/main" id="{0CE1EBC6-B95C-455F-9AC9-CC29612D4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5" y="2609"/>
                <a:ext cx="152" cy="154"/>
              </a:xfrm>
              <a:custGeom>
                <a:avLst/>
                <a:gdLst>
                  <a:gd name="T0" fmla="*/ 443 w 466"/>
                  <a:gd name="T1" fmla="*/ 93 h 472"/>
                  <a:gd name="T2" fmla="*/ 233 w 466"/>
                  <a:gd name="T3" fmla="*/ 472 h 472"/>
                  <a:gd name="T4" fmla="*/ 24 w 466"/>
                  <a:gd name="T5" fmla="*/ 93 h 472"/>
                  <a:gd name="T6" fmla="*/ 82 w 466"/>
                  <a:gd name="T7" fmla="*/ 0 h 472"/>
                  <a:gd name="T8" fmla="*/ 384 w 466"/>
                  <a:gd name="T9" fmla="*/ 0 h 472"/>
                  <a:gd name="T10" fmla="*/ 443 w 466"/>
                  <a:gd name="T11" fmla="*/ 93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6" h="472">
                    <a:moveTo>
                      <a:pt x="443" y="93"/>
                    </a:moveTo>
                    <a:lnTo>
                      <a:pt x="233" y="472"/>
                    </a:lnTo>
                    <a:lnTo>
                      <a:pt x="24" y="93"/>
                    </a:lnTo>
                    <a:cubicBezTo>
                      <a:pt x="0" y="51"/>
                      <a:pt x="32" y="0"/>
                      <a:pt x="82" y="0"/>
                    </a:cubicBezTo>
                    <a:lnTo>
                      <a:pt x="384" y="0"/>
                    </a:lnTo>
                    <a:cubicBezTo>
                      <a:pt x="434" y="0"/>
                      <a:pt x="466" y="53"/>
                      <a:pt x="443" y="93"/>
                    </a:cubicBezTo>
                    <a:close/>
                  </a:path>
                </a:pathLst>
              </a:custGeom>
              <a:solidFill>
                <a:srgbClr val="F5823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11" name="Freeform 155">
                <a:extLst>
                  <a:ext uri="{FF2B5EF4-FFF2-40B4-BE49-F238E27FC236}">
                    <a16:creationId xmlns:a16="http://schemas.microsoft.com/office/drawing/2014/main" id="{6BEFB482-D418-49BF-BD46-C66623501C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623"/>
                <a:ext cx="116" cy="214"/>
              </a:xfrm>
              <a:custGeom>
                <a:avLst/>
                <a:gdLst>
                  <a:gd name="T0" fmla="*/ 183 w 356"/>
                  <a:gd name="T1" fmla="*/ 326 h 652"/>
                  <a:gd name="T2" fmla="*/ 349 w 356"/>
                  <a:gd name="T3" fmla="*/ 31 h 652"/>
                  <a:gd name="T4" fmla="*/ 328 w 356"/>
                  <a:gd name="T5" fmla="*/ 0 h 652"/>
                  <a:gd name="T6" fmla="*/ 26 w 356"/>
                  <a:gd name="T7" fmla="*/ 0 h 652"/>
                  <a:gd name="T8" fmla="*/ 7 w 356"/>
                  <a:gd name="T9" fmla="*/ 31 h 652"/>
                  <a:gd name="T10" fmla="*/ 171 w 356"/>
                  <a:gd name="T11" fmla="*/ 326 h 652"/>
                  <a:gd name="T12" fmla="*/ 7 w 356"/>
                  <a:gd name="T13" fmla="*/ 620 h 652"/>
                  <a:gd name="T14" fmla="*/ 26 w 356"/>
                  <a:gd name="T15" fmla="*/ 652 h 652"/>
                  <a:gd name="T16" fmla="*/ 328 w 356"/>
                  <a:gd name="T17" fmla="*/ 652 h 652"/>
                  <a:gd name="T18" fmla="*/ 349 w 356"/>
                  <a:gd name="T19" fmla="*/ 620 h 652"/>
                  <a:gd name="T20" fmla="*/ 183 w 356"/>
                  <a:gd name="T21" fmla="*/ 326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6" h="652">
                    <a:moveTo>
                      <a:pt x="183" y="326"/>
                    </a:moveTo>
                    <a:lnTo>
                      <a:pt x="349" y="31"/>
                    </a:lnTo>
                    <a:cubicBezTo>
                      <a:pt x="356" y="18"/>
                      <a:pt x="346" y="0"/>
                      <a:pt x="328" y="0"/>
                    </a:cubicBezTo>
                    <a:lnTo>
                      <a:pt x="26" y="0"/>
                    </a:lnTo>
                    <a:cubicBezTo>
                      <a:pt x="11" y="0"/>
                      <a:pt x="0" y="18"/>
                      <a:pt x="7" y="31"/>
                    </a:cubicBezTo>
                    <a:lnTo>
                      <a:pt x="171" y="326"/>
                    </a:lnTo>
                    <a:lnTo>
                      <a:pt x="7" y="620"/>
                    </a:lnTo>
                    <a:cubicBezTo>
                      <a:pt x="0" y="635"/>
                      <a:pt x="8" y="652"/>
                      <a:pt x="26" y="652"/>
                    </a:cubicBezTo>
                    <a:lnTo>
                      <a:pt x="328" y="652"/>
                    </a:lnTo>
                    <a:cubicBezTo>
                      <a:pt x="344" y="652"/>
                      <a:pt x="356" y="635"/>
                      <a:pt x="349" y="620"/>
                    </a:cubicBezTo>
                    <a:lnTo>
                      <a:pt x="183" y="326"/>
                    </a:lnTo>
                    <a:close/>
                  </a:path>
                </a:pathLst>
              </a:custGeom>
              <a:solidFill>
                <a:srgbClr val="FDD6B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12" name="Freeform 156">
                <a:extLst>
                  <a:ext uri="{FF2B5EF4-FFF2-40B4-BE49-F238E27FC236}">
                    <a16:creationId xmlns:a16="http://schemas.microsoft.com/office/drawing/2014/main" id="{A52C6EB9-0396-4770-8E84-62C127470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3" y="2783"/>
                <a:ext cx="116" cy="54"/>
              </a:xfrm>
              <a:custGeom>
                <a:avLst/>
                <a:gdLst>
                  <a:gd name="T0" fmla="*/ 298 w 356"/>
                  <a:gd name="T1" fmla="*/ 42 h 165"/>
                  <a:gd name="T2" fmla="*/ 177 w 356"/>
                  <a:gd name="T3" fmla="*/ 0 h 165"/>
                  <a:gd name="T4" fmla="*/ 58 w 356"/>
                  <a:gd name="T5" fmla="*/ 42 h 165"/>
                  <a:gd name="T6" fmla="*/ 7 w 356"/>
                  <a:gd name="T7" fmla="*/ 134 h 165"/>
                  <a:gd name="T8" fmla="*/ 26 w 356"/>
                  <a:gd name="T9" fmla="*/ 165 h 165"/>
                  <a:gd name="T10" fmla="*/ 328 w 356"/>
                  <a:gd name="T11" fmla="*/ 165 h 165"/>
                  <a:gd name="T12" fmla="*/ 349 w 356"/>
                  <a:gd name="T13" fmla="*/ 134 h 165"/>
                  <a:gd name="T14" fmla="*/ 298 w 356"/>
                  <a:gd name="T15" fmla="*/ 4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6" h="165">
                    <a:moveTo>
                      <a:pt x="298" y="42"/>
                    </a:moveTo>
                    <a:lnTo>
                      <a:pt x="177" y="0"/>
                    </a:lnTo>
                    <a:lnTo>
                      <a:pt x="58" y="42"/>
                    </a:lnTo>
                    <a:lnTo>
                      <a:pt x="7" y="134"/>
                    </a:lnTo>
                    <a:cubicBezTo>
                      <a:pt x="0" y="147"/>
                      <a:pt x="8" y="165"/>
                      <a:pt x="26" y="165"/>
                    </a:cubicBezTo>
                    <a:lnTo>
                      <a:pt x="328" y="165"/>
                    </a:lnTo>
                    <a:cubicBezTo>
                      <a:pt x="344" y="165"/>
                      <a:pt x="356" y="147"/>
                      <a:pt x="349" y="134"/>
                    </a:cubicBezTo>
                    <a:lnTo>
                      <a:pt x="298" y="42"/>
                    </a:lnTo>
                    <a:close/>
                  </a:path>
                </a:pathLst>
              </a:custGeom>
              <a:solidFill>
                <a:srgbClr val="FAB07C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113" name="Freeform 157">
                <a:extLst>
                  <a:ext uri="{FF2B5EF4-FFF2-40B4-BE49-F238E27FC236}">
                    <a16:creationId xmlns:a16="http://schemas.microsoft.com/office/drawing/2014/main" id="{88676E2E-4779-4829-A02F-69A6AAF8B2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36" y="2698"/>
                <a:ext cx="34" cy="36"/>
              </a:xfrm>
              <a:custGeom>
                <a:avLst/>
                <a:gdLst>
                  <a:gd name="T0" fmla="*/ 0 w 34"/>
                  <a:gd name="T1" fmla="*/ 9 h 36"/>
                  <a:gd name="T2" fmla="*/ 15 w 34"/>
                  <a:gd name="T3" fmla="*/ 36 h 36"/>
                  <a:gd name="T4" fmla="*/ 34 w 34"/>
                  <a:gd name="T5" fmla="*/ 0 h 36"/>
                  <a:gd name="T6" fmla="*/ 0 w 34"/>
                  <a:gd name="T7" fmla="*/ 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36">
                    <a:moveTo>
                      <a:pt x="0" y="9"/>
                    </a:moveTo>
                    <a:lnTo>
                      <a:pt x="15" y="36"/>
                    </a:lnTo>
                    <a:lnTo>
                      <a:pt x="34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AB07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76" name="Rectangle 159">
              <a:extLst>
                <a:ext uri="{FF2B5EF4-FFF2-40B4-BE49-F238E27FC236}">
                  <a16:creationId xmlns:a16="http://schemas.microsoft.com/office/drawing/2014/main" id="{C511EC55-E48A-4B9E-BECC-65657EC3A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4498975"/>
              <a:ext cx="66675" cy="66675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7" name="Rectangle 160">
              <a:extLst>
                <a:ext uri="{FF2B5EF4-FFF2-40B4-BE49-F238E27FC236}">
                  <a16:creationId xmlns:a16="http://schemas.microsoft.com/office/drawing/2014/main" id="{4FECA6A3-F5E6-4622-A1D6-DC06420EF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9588" y="4498975"/>
              <a:ext cx="66675" cy="66675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8" name="Rectangle 161">
              <a:extLst>
                <a:ext uri="{FF2B5EF4-FFF2-40B4-BE49-F238E27FC236}">
                  <a16:creationId xmlns:a16="http://schemas.microsoft.com/office/drawing/2014/main" id="{C0223597-FD0B-4B54-8D09-C469A65C4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8163" y="4527550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79" name="Rectangle 162">
              <a:extLst>
                <a:ext uri="{FF2B5EF4-FFF2-40B4-BE49-F238E27FC236}">
                  <a16:creationId xmlns:a16="http://schemas.microsoft.com/office/drawing/2014/main" id="{2870CD92-CDBB-4B1D-A264-C04C2CB339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5537" y="4605338"/>
              <a:ext cx="79722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ReturnFlowsB</a:t>
              </a:r>
              <a:endParaRPr lang="en-US" altLang="en-US" sz="1350"/>
            </a:p>
          </p:txBody>
        </p:sp>
        <p:sp>
          <p:nvSpPr>
            <p:cNvPr id="91" name="Oval 163">
              <a:extLst>
                <a:ext uri="{FF2B5EF4-FFF2-40B4-BE49-F238E27FC236}">
                  <a16:creationId xmlns:a16="http://schemas.microsoft.com/office/drawing/2014/main" id="{4A77163D-8849-4FCD-B593-DB9CEB8B4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400" y="4089400"/>
              <a:ext cx="481013" cy="482600"/>
            </a:xfrm>
            <a:prstGeom prst="ellipse">
              <a:avLst/>
            </a:prstGeom>
            <a:solidFill>
              <a:srgbClr val="4B72B8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2" name="Freeform 164">
              <a:extLst>
                <a:ext uri="{FF2B5EF4-FFF2-40B4-BE49-F238E27FC236}">
                  <a16:creationId xmlns:a16="http://schemas.microsoft.com/office/drawing/2014/main" id="{71497CCF-9257-410F-99A4-B4E9CA7F65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6875" y="4079875"/>
              <a:ext cx="500063" cy="503237"/>
            </a:xfrm>
            <a:custGeom>
              <a:avLst/>
              <a:gdLst>
                <a:gd name="T0" fmla="*/ 483 w 967"/>
                <a:gd name="T1" fmla="*/ 40 h 968"/>
                <a:gd name="T2" fmla="*/ 928 w 967"/>
                <a:gd name="T3" fmla="*/ 483 h 968"/>
                <a:gd name="T4" fmla="*/ 483 w 967"/>
                <a:gd name="T5" fmla="*/ 929 h 968"/>
                <a:gd name="T6" fmla="*/ 39 w 967"/>
                <a:gd name="T7" fmla="*/ 483 h 968"/>
                <a:gd name="T8" fmla="*/ 483 w 967"/>
                <a:gd name="T9" fmla="*/ 40 h 968"/>
                <a:gd name="T10" fmla="*/ 483 w 967"/>
                <a:gd name="T11" fmla="*/ 0 h 968"/>
                <a:gd name="T12" fmla="*/ 0 w 967"/>
                <a:gd name="T13" fmla="*/ 483 h 968"/>
                <a:gd name="T14" fmla="*/ 483 w 967"/>
                <a:gd name="T15" fmla="*/ 968 h 968"/>
                <a:gd name="T16" fmla="*/ 967 w 967"/>
                <a:gd name="T17" fmla="*/ 483 h 968"/>
                <a:gd name="T18" fmla="*/ 483 w 967"/>
                <a:gd name="T19" fmla="*/ 0 h 9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7" h="968">
                  <a:moveTo>
                    <a:pt x="483" y="40"/>
                  </a:moveTo>
                  <a:cubicBezTo>
                    <a:pt x="729" y="40"/>
                    <a:pt x="928" y="238"/>
                    <a:pt x="928" y="483"/>
                  </a:cubicBezTo>
                  <a:cubicBezTo>
                    <a:pt x="928" y="730"/>
                    <a:pt x="729" y="929"/>
                    <a:pt x="483" y="929"/>
                  </a:cubicBezTo>
                  <a:cubicBezTo>
                    <a:pt x="237" y="929"/>
                    <a:pt x="39" y="730"/>
                    <a:pt x="39" y="483"/>
                  </a:cubicBezTo>
                  <a:cubicBezTo>
                    <a:pt x="39" y="238"/>
                    <a:pt x="237" y="40"/>
                    <a:pt x="483" y="40"/>
                  </a:cubicBezTo>
                  <a:close/>
                  <a:moveTo>
                    <a:pt x="483" y="0"/>
                  </a:moveTo>
                  <a:cubicBezTo>
                    <a:pt x="216" y="0"/>
                    <a:pt x="0" y="217"/>
                    <a:pt x="0" y="483"/>
                  </a:cubicBezTo>
                  <a:cubicBezTo>
                    <a:pt x="0" y="750"/>
                    <a:pt x="216" y="968"/>
                    <a:pt x="483" y="968"/>
                  </a:cubicBezTo>
                  <a:cubicBezTo>
                    <a:pt x="750" y="968"/>
                    <a:pt x="967" y="750"/>
                    <a:pt x="967" y="483"/>
                  </a:cubicBezTo>
                  <a:cubicBezTo>
                    <a:pt x="967" y="217"/>
                    <a:pt x="750" y="0"/>
                    <a:pt x="483" y="0"/>
                  </a:cubicBezTo>
                  <a:close/>
                </a:path>
              </a:pathLst>
            </a:custGeom>
            <a:solidFill>
              <a:srgbClr val="91ABD9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3" name="Freeform 165">
              <a:extLst>
                <a:ext uri="{FF2B5EF4-FFF2-40B4-BE49-F238E27FC236}">
                  <a16:creationId xmlns:a16="http://schemas.microsoft.com/office/drawing/2014/main" id="{29961E4B-BDA8-418D-8199-CC90187AE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600" y="4206875"/>
              <a:ext cx="276225" cy="134937"/>
            </a:xfrm>
            <a:custGeom>
              <a:avLst/>
              <a:gdLst>
                <a:gd name="T0" fmla="*/ 0 w 174"/>
                <a:gd name="T1" fmla="*/ 85 h 85"/>
                <a:gd name="T2" fmla="*/ 69 w 174"/>
                <a:gd name="T3" fmla="*/ 85 h 85"/>
                <a:gd name="T4" fmla="*/ 174 w 174"/>
                <a:gd name="T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4" h="85">
                  <a:moveTo>
                    <a:pt x="0" y="85"/>
                  </a:moveTo>
                  <a:lnTo>
                    <a:pt x="69" y="85"/>
                  </a:lnTo>
                  <a:lnTo>
                    <a:pt x="174" y="0"/>
                  </a:lnTo>
                </a:path>
              </a:pathLst>
            </a:custGeom>
            <a:noFill/>
            <a:ln w="19050" cap="rnd">
              <a:solidFill>
                <a:srgbClr val="3E5F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4" name="Freeform 166">
              <a:extLst>
                <a:ext uri="{FF2B5EF4-FFF2-40B4-BE49-F238E27FC236}">
                  <a16:creationId xmlns:a16="http://schemas.microsoft.com/office/drawing/2014/main" id="{8A6D1B58-8B57-4819-8164-2E7468146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8338" y="4183062"/>
              <a:ext cx="120650" cy="107950"/>
            </a:xfrm>
            <a:custGeom>
              <a:avLst/>
              <a:gdLst>
                <a:gd name="T0" fmla="*/ 0 w 76"/>
                <a:gd name="T1" fmla="*/ 26 h 68"/>
                <a:gd name="T2" fmla="*/ 76 w 76"/>
                <a:gd name="T3" fmla="*/ 0 h 68"/>
                <a:gd name="T4" fmla="*/ 33 w 76"/>
                <a:gd name="T5" fmla="*/ 68 h 68"/>
                <a:gd name="T6" fmla="*/ 0 w 76"/>
                <a:gd name="T7" fmla="*/ 2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8">
                  <a:moveTo>
                    <a:pt x="0" y="26"/>
                  </a:moveTo>
                  <a:lnTo>
                    <a:pt x="76" y="0"/>
                  </a:lnTo>
                  <a:lnTo>
                    <a:pt x="33" y="6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3E5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5" name="Freeform 167">
              <a:extLst>
                <a:ext uri="{FF2B5EF4-FFF2-40B4-BE49-F238E27FC236}">
                  <a16:creationId xmlns:a16="http://schemas.microsoft.com/office/drawing/2014/main" id="{8FD8D85C-0270-4C17-8C99-A3BDAF1B75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2600" y="4341812"/>
              <a:ext cx="277813" cy="136525"/>
            </a:xfrm>
            <a:custGeom>
              <a:avLst/>
              <a:gdLst>
                <a:gd name="T0" fmla="*/ 0 w 175"/>
                <a:gd name="T1" fmla="*/ 0 h 86"/>
                <a:gd name="T2" fmla="*/ 69 w 175"/>
                <a:gd name="T3" fmla="*/ 0 h 86"/>
                <a:gd name="T4" fmla="*/ 175 w 175"/>
                <a:gd name="T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5" h="86">
                  <a:moveTo>
                    <a:pt x="0" y="0"/>
                  </a:moveTo>
                  <a:lnTo>
                    <a:pt x="69" y="0"/>
                  </a:lnTo>
                  <a:lnTo>
                    <a:pt x="175" y="86"/>
                  </a:lnTo>
                </a:path>
              </a:pathLst>
            </a:custGeom>
            <a:noFill/>
            <a:ln w="19050" cap="rnd">
              <a:solidFill>
                <a:srgbClr val="3E5F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6" name="Freeform 168">
              <a:extLst>
                <a:ext uri="{FF2B5EF4-FFF2-40B4-BE49-F238E27FC236}">
                  <a16:creationId xmlns:a16="http://schemas.microsoft.com/office/drawing/2014/main" id="{B0D040BE-8F09-4853-95B3-987D797126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8338" y="4391025"/>
              <a:ext cx="120650" cy="107950"/>
            </a:xfrm>
            <a:custGeom>
              <a:avLst/>
              <a:gdLst>
                <a:gd name="T0" fmla="*/ 0 w 76"/>
                <a:gd name="T1" fmla="*/ 43 h 68"/>
                <a:gd name="T2" fmla="*/ 76 w 76"/>
                <a:gd name="T3" fmla="*/ 68 h 68"/>
                <a:gd name="T4" fmla="*/ 33 w 76"/>
                <a:gd name="T5" fmla="*/ 0 h 68"/>
                <a:gd name="T6" fmla="*/ 0 w 76"/>
                <a:gd name="T7" fmla="*/ 4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" h="68">
                  <a:moveTo>
                    <a:pt x="0" y="43"/>
                  </a:moveTo>
                  <a:lnTo>
                    <a:pt x="76" y="68"/>
                  </a:lnTo>
                  <a:lnTo>
                    <a:pt x="33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3E5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7" name="Rectangle 169">
              <a:extLst>
                <a:ext uri="{FF2B5EF4-FFF2-40B4-BE49-F238E27FC236}">
                  <a16:creationId xmlns:a16="http://schemas.microsoft.com/office/drawing/2014/main" id="{39F957F7-134B-46AC-94C4-687EB9ACE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2600" y="4321175"/>
              <a:ext cx="123825" cy="39687"/>
            </a:xfrm>
            <a:prstGeom prst="rect">
              <a:avLst/>
            </a:prstGeom>
            <a:solidFill>
              <a:srgbClr val="3E5F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8" name="Freeform 170">
              <a:extLst>
                <a:ext uri="{FF2B5EF4-FFF2-40B4-BE49-F238E27FC236}">
                  <a16:creationId xmlns:a16="http://schemas.microsoft.com/office/drawing/2014/main" id="{5697AAA9-C943-4335-A507-B2545D3F92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1650" y="4195762"/>
              <a:ext cx="247650" cy="134937"/>
            </a:xfrm>
            <a:custGeom>
              <a:avLst/>
              <a:gdLst>
                <a:gd name="T0" fmla="*/ 0 w 156"/>
                <a:gd name="T1" fmla="*/ 85 h 85"/>
                <a:gd name="T2" fmla="*/ 51 w 156"/>
                <a:gd name="T3" fmla="*/ 85 h 85"/>
                <a:gd name="T4" fmla="*/ 156 w 156"/>
                <a:gd name="T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85">
                  <a:moveTo>
                    <a:pt x="0" y="85"/>
                  </a:moveTo>
                  <a:lnTo>
                    <a:pt x="51" y="85"/>
                  </a:lnTo>
                  <a:lnTo>
                    <a:pt x="156" y="0"/>
                  </a:lnTo>
                </a:path>
              </a:pathLst>
            </a:custGeom>
            <a:noFill/>
            <a:ln w="19050" cap="rnd">
              <a:solidFill>
                <a:srgbClr val="DAE3F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99" name="Freeform 171">
              <a:extLst>
                <a:ext uri="{FF2B5EF4-FFF2-40B4-BE49-F238E27FC236}">
                  <a16:creationId xmlns:a16="http://schemas.microsoft.com/office/drawing/2014/main" id="{C3D25FA5-3F9A-492D-96D2-5447072A6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8813" y="4173537"/>
              <a:ext cx="119063" cy="107950"/>
            </a:xfrm>
            <a:custGeom>
              <a:avLst/>
              <a:gdLst>
                <a:gd name="T0" fmla="*/ 0 w 75"/>
                <a:gd name="T1" fmla="*/ 25 h 68"/>
                <a:gd name="T2" fmla="*/ 75 w 75"/>
                <a:gd name="T3" fmla="*/ 0 h 68"/>
                <a:gd name="T4" fmla="*/ 33 w 75"/>
                <a:gd name="T5" fmla="*/ 68 h 68"/>
                <a:gd name="T6" fmla="*/ 0 w 75"/>
                <a:gd name="T7" fmla="*/ 2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68">
                  <a:moveTo>
                    <a:pt x="0" y="25"/>
                  </a:moveTo>
                  <a:lnTo>
                    <a:pt x="75" y="0"/>
                  </a:lnTo>
                  <a:lnTo>
                    <a:pt x="33" y="68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DAE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0" name="Freeform 172">
              <a:extLst>
                <a:ext uri="{FF2B5EF4-FFF2-40B4-BE49-F238E27FC236}">
                  <a16:creationId xmlns:a16="http://schemas.microsoft.com/office/drawing/2014/main" id="{63ABB962-76B9-467D-97F2-3110AA425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1650" y="4330700"/>
              <a:ext cx="249238" cy="136525"/>
            </a:xfrm>
            <a:custGeom>
              <a:avLst/>
              <a:gdLst>
                <a:gd name="T0" fmla="*/ 0 w 157"/>
                <a:gd name="T1" fmla="*/ 0 h 86"/>
                <a:gd name="T2" fmla="*/ 51 w 157"/>
                <a:gd name="T3" fmla="*/ 0 h 86"/>
                <a:gd name="T4" fmla="*/ 157 w 157"/>
                <a:gd name="T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7" h="86">
                  <a:moveTo>
                    <a:pt x="0" y="0"/>
                  </a:moveTo>
                  <a:lnTo>
                    <a:pt x="51" y="0"/>
                  </a:lnTo>
                  <a:lnTo>
                    <a:pt x="157" y="86"/>
                  </a:lnTo>
                </a:path>
              </a:pathLst>
            </a:custGeom>
            <a:noFill/>
            <a:ln w="19050" cap="rnd">
              <a:solidFill>
                <a:srgbClr val="DAE3F4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1" name="Freeform 173">
              <a:extLst>
                <a:ext uri="{FF2B5EF4-FFF2-40B4-BE49-F238E27FC236}">
                  <a16:creationId xmlns:a16="http://schemas.microsoft.com/office/drawing/2014/main" id="{52F48162-902A-40ED-A293-55D9FBB80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8813" y="4381500"/>
              <a:ext cx="119063" cy="107950"/>
            </a:xfrm>
            <a:custGeom>
              <a:avLst/>
              <a:gdLst>
                <a:gd name="T0" fmla="*/ 0 w 75"/>
                <a:gd name="T1" fmla="*/ 42 h 68"/>
                <a:gd name="T2" fmla="*/ 75 w 75"/>
                <a:gd name="T3" fmla="*/ 68 h 68"/>
                <a:gd name="T4" fmla="*/ 33 w 75"/>
                <a:gd name="T5" fmla="*/ 0 h 68"/>
                <a:gd name="T6" fmla="*/ 0 w 75"/>
                <a:gd name="T7" fmla="*/ 4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68">
                  <a:moveTo>
                    <a:pt x="0" y="42"/>
                  </a:moveTo>
                  <a:lnTo>
                    <a:pt x="75" y="68"/>
                  </a:lnTo>
                  <a:lnTo>
                    <a:pt x="33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DAE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102" name="Rectangle 174">
              <a:extLst>
                <a:ext uri="{FF2B5EF4-FFF2-40B4-BE49-F238E27FC236}">
                  <a16:creationId xmlns:a16="http://schemas.microsoft.com/office/drawing/2014/main" id="{9625C8C4-689B-40F1-A3F8-58093A958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1488" y="4311650"/>
              <a:ext cx="125413" cy="39687"/>
            </a:xfrm>
            <a:prstGeom prst="rect">
              <a:avLst/>
            </a:prstGeom>
            <a:solidFill>
              <a:srgbClr val="DAE3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1" name="Rectangle 176">
              <a:extLst>
                <a:ext uri="{FF2B5EF4-FFF2-40B4-BE49-F238E27FC236}">
                  <a16:creationId xmlns:a16="http://schemas.microsoft.com/office/drawing/2014/main" id="{87E32B15-BD22-41D3-8A73-C1066F7C7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500" y="4605338"/>
              <a:ext cx="416781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Splitter</a:t>
              </a:r>
              <a:endParaRPr lang="en-US" altLang="en-US" sz="1350"/>
            </a:p>
          </p:txBody>
        </p:sp>
        <p:grpSp>
          <p:nvGrpSpPr>
            <p:cNvPr id="82" name="Group 181">
              <a:extLst>
                <a:ext uri="{FF2B5EF4-FFF2-40B4-BE49-F238E27FC236}">
                  <a16:creationId xmlns:a16="http://schemas.microsoft.com/office/drawing/2014/main" id="{75F1B362-2B3A-40E3-AB15-454150163D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06538" y="5546725"/>
              <a:ext cx="501650" cy="503237"/>
              <a:chOff x="949" y="3494"/>
              <a:chExt cx="316" cy="317"/>
            </a:xfrm>
          </p:grpSpPr>
          <p:sp>
            <p:nvSpPr>
              <p:cNvPr id="87" name="Freeform 177">
                <a:extLst>
                  <a:ext uri="{FF2B5EF4-FFF2-40B4-BE49-F238E27FC236}">
                    <a16:creationId xmlns:a16="http://schemas.microsoft.com/office/drawing/2014/main" id="{EB46CF0B-182D-4B7B-AEBF-F78709582F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5" y="3501"/>
                <a:ext cx="303" cy="304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DAE3F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8" name="Freeform 178">
                <a:extLst>
                  <a:ext uri="{FF2B5EF4-FFF2-40B4-BE49-F238E27FC236}">
                    <a16:creationId xmlns:a16="http://schemas.microsoft.com/office/drawing/2014/main" id="{CA343C4A-A683-4097-9F53-872FA1A201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49" y="3494"/>
                <a:ext cx="316" cy="317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91ABD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89" name="Freeform 179">
                <a:extLst>
                  <a:ext uri="{FF2B5EF4-FFF2-40B4-BE49-F238E27FC236}">
                    <a16:creationId xmlns:a16="http://schemas.microsoft.com/office/drawing/2014/main" id="{BAFE6777-0ED8-410D-93E8-A873EBAC1D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6" y="3576"/>
                <a:ext cx="115" cy="162"/>
              </a:xfrm>
              <a:custGeom>
                <a:avLst/>
                <a:gdLst>
                  <a:gd name="T0" fmla="*/ 340 w 355"/>
                  <a:gd name="T1" fmla="*/ 5 h 494"/>
                  <a:gd name="T2" fmla="*/ 346 w 355"/>
                  <a:gd name="T3" fmla="*/ 119 h 494"/>
                  <a:gd name="T4" fmla="*/ 329 w 355"/>
                  <a:gd name="T5" fmla="*/ 119 h 494"/>
                  <a:gd name="T6" fmla="*/ 319 w 355"/>
                  <a:gd name="T7" fmla="*/ 86 h 494"/>
                  <a:gd name="T8" fmla="*/ 297 w 355"/>
                  <a:gd name="T9" fmla="*/ 51 h 494"/>
                  <a:gd name="T10" fmla="*/ 265 w 355"/>
                  <a:gd name="T11" fmla="*/ 32 h 494"/>
                  <a:gd name="T12" fmla="*/ 218 w 355"/>
                  <a:gd name="T13" fmla="*/ 26 h 494"/>
                  <a:gd name="T14" fmla="*/ 99 w 355"/>
                  <a:gd name="T15" fmla="*/ 26 h 494"/>
                  <a:gd name="T16" fmla="*/ 221 w 355"/>
                  <a:gd name="T17" fmla="*/ 219 h 494"/>
                  <a:gd name="T18" fmla="*/ 78 w 355"/>
                  <a:gd name="T19" fmla="*/ 415 h 494"/>
                  <a:gd name="T20" fmla="*/ 250 w 355"/>
                  <a:gd name="T21" fmla="*/ 415 h 494"/>
                  <a:gd name="T22" fmla="*/ 314 w 355"/>
                  <a:gd name="T23" fmla="*/ 405 h 494"/>
                  <a:gd name="T24" fmla="*/ 340 w 355"/>
                  <a:gd name="T25" fmla="*/ 363 h 494"/>
                  <a:gd name="T26" fmla="*/ 355 w 355"/>
                  <a:gd name="T27" fmla="*/ 363 h 494"/>
                  <a:gd name="T28" fmla="*/ 340 w 355"/>
                  <a:gd name="T29" fmla="*/ 494 h 494"/>
                  <a:gd name="T30" fmla="*/ 0 w 355"/>
                  <a:gd name="T31" fmla="*/ 494 h 494"/>
                  <a:gd name="T32" fmla="*/ 0 w 355"/>
                  <a:gd name="T33" fmla="*/ 475 h 494"/>
                  <a:gd name="T34" fmla="*/ 156 w 355"/>
                  <a:gd name="T35" fmla="*/ 260 h 494"/>
                  <a:gd name="T36" fmla="*/ 3 w 355"/>
                  <a:gd name="T37" fmla="*/ 21 h 494"/>
                  <a:gd name="T38" fmla="*/ 3 w 355"/>
                  <a:gd name="T39" fmla="*/ 0 h 494"/>
                  <a:gd name="T40" fmla="*/ 340 w 355"/>
                  <a:gd name="T41" fmla="*/ 0 h 494"/>
                  <a:gd name="T42" fmla="*/ 340 w 355"/>
                  <a:gd name="T43" fmla="*/ 5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5" h="494">
                    <a:moveTo>
                      <a:pt x="340" y="5"/>
                    </a:moveTo>
                    <a:lnTo>
                      <a:pt x="346" y="119"/>
                    </a:lnTo>
                    <a:lnTo>
                      <a:pt x="329" y="119"/>
                    </a:lnTo>
                    <a:cubicBezTo>
                      <a:pt x="329" y="111"/>
                      <a:pt x="324" y="102"/>
                      <a:pt x="319" y="86"/>
                    </a:cubicBezTo>
                    <a:cubicBezTo>
                      <a:pt x="313" y="70"/>
                      <a:pt x="305" y="58"/>
                      <a:pt x="297" y="51"/>
                    </a:cubicBezTo>
                    <a:cubicBezTo>
                      <a:pt x="288" y="44"/>
                      <a:pt x="278" y="38"/>
                      <a:pt x="265" y="32"/>
                    </a:cubicBezTo>
                    <a:cubicBezTo>
                      <a:pt x="250" y="26"/>
                      <a:pt x="236" y="26"/>
                      <a:pt x="218" y="26"/>
                    </a:cubicBezTo>
                    <a:lnTo>
                      <a:pt x="99" y="26"/>
                    </a:lnTo>
                    <a:lnTo>
                      <a:pt x="221" y="219"/>
                    </a:lnTo>
                    <a:lnTo>
                      <a:pt x="78" y="415"/>
                    </a:lnTo>
                    <a:lnTo>
                      <a:pt x="250" y="415"/>
                    </a:lnTo>
                    <a:cubicBezTo>
                      <a:pt x="279" y="415"/>
                      <a:pt x="301" y="411"/>
                      <a:pt x="314" y="405"/>
                    </a:cubicBezTo>
                    <a:cubicBezTo>
                      <a:pt x="329" y="399"/>
                      <a:pt x="336" y="386"/>
                      <a:pt x="340" y="363"/>
                    </a:cubicBezTo>
                    <a:lnTo>
                      <a:pt x="355" y="363"/>
                    </a:lnTo>
                    <a:lnTo>
                      <a:pt x="340" y="494"/>
                    </a:lnTo>
                    <a:lnTo>
                      <a:pt x="0" y="494"/>
                    </a:lnTo>
                    <a:lnTo>
                      <a:pt x="0" y="475"/>
                    </a:lnTo>
                    <a:lnTo>
                      <a:pt x="156" y="260"/>
                    </a:lnTo>
                    <a:lnTo>
                      <a:pt x="3" y="21"/>
                    </a:lnTo>
                    <a:lnTo>
                      <a:pt x="3" y="0"/>
                    </a:lnTo>
                    <a:lnTo>
                      <a:pt x="340" y="0"/>
                    </a:lnTo>
                    <a:lnTo>
                      <a:pt x="340" y="5"/>
                    </a:ln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  <p:sp>
            <p:nvSpPr>
              <p:cNvPr id="90" name="Freeform 180">
                <a:extLst>
                  <a:ext uri="{FF2B5EF4-FFF2-40B4-BE49-F238E27FC236}">
                    <a16:creationId xmlns:a16="http://schemas.microsoft.com/office/drawing/2014/main" id="{A1CE8D52-5D06-42F5-859C-0FB75AA87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9" y="3570"/>
                <a:ext cx="116" cy="162"/>
              </a:xfrm>
              <a:custGeom>
                <a:avLst/>
                <a:gdLst>
                  <a:gd name="T0" fmla="*/ 339 w 355"/>
                  <a:gd name="T1" fmla="*/ 5 h 494"/>
                  <a:gd name="T2" fmla="*/ 345 w 355"/>
                  <a:gd name="T3" fmla="*/ 118 h 494"/>
                  <a:gd name="T4" fmla="*/ 327 w 355"/>
                  <a:gd name="T5" fmla="*/ 118 h 494"/>
                  <a:gd name="T6" fmla="*/ 319 w 355"/>
                  <a:gd name="T7" fmla="*/ 86 h 494"/>
                  <a:gd name="T8" fmla="*/ 297 w 355"/>
                  <a:gd name="T9" fmla="*/ 51 h 494"/>
                  <a:gd name="T10" fmla="*/ 263 w 355"/>
                  <a:gd name="T11" fmla="*/ 31 h 494"/>
                  <a:gd name="T12" fmla="*/ 217 w 355"/>
                  <a:gd name="T13" fmla="*/ 25 h 494"/>
                  <a:gd name="T14" fmla="*/ 99 w 355"/>
                  <a:gd name="T15" fmla="*/ 25 h 494"/>
                  <a:gd name="T16" fmla="*/ 221 w 355"/>
                  <a:gd name="T17" fmla="*/ 220 h 494"/>
                  <a:gd name="T18" fmla="*/ 77 w 355"/>
                  <a:gd name="T19" fmla="*/ 414 h 494"/>
                  <a:gd name="T20" fmla="*/ 250 w 355"/>
                  <a:gd name="T21" fmla="*/ 414 h 494"/>
                  <a:gd name="T22" fmla="*/ 314 w 355"/>
                  <a:gd name="T23" fmla="*/ 405 h 494"/>
                  <a:gd name="T24" fmla="*/ 339 w 355"/>
                  <a:gd name="T25" fmla="*/ 362 h 494"/>
                  <a:gd name="T26" fmla="*/ 355 w 355"/>
                  <a:gd name="T27" fmla="*/ 362 h 494"/>
                  <a:gd name="T28" fmla="*/ 339 w 355"/>
                  <a:gd name="T29" fmla="*/ 494 h 494"/>
                  <a:gd name="T30" fmla="*/ 0 w 355"/>
                  <a:gd name="T31" fmla="*/ 494 h 494"/>
                  <a:gd name="T32" fmla="*/ 0 w 355"/>
                  <a:gd name="T33" fmla="*/ 475 h 494"/>
                  <a:gd name="T34" fmla="*/ 156 w 355"/>
                  <a:gd name="T35" fmla="*/ 260 h 494"/>
                  <a:gd name="T36" fmla="*/ 1 w 355"/>
                  <a:gd name="T37" fmla="*/ 19 h 494"/>
                  <a:gd name="T38" fmla="*/ 1 w 355"/>
                  <a:gd name="T39" fmla="*/ 0 h 494"/>
                  <a:gd name="T40" fmla="*/ 339 w 355"/>
                  <a:gd name="T41" fmla="*/ 0 h 494"/>
                  <a:gd name="T42" fmla="*/ 339 w 355"/>
                  <a:gd name="T43" fmla="*/ 5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5" h="494">
                    <a:moveTo>
                      <a:pt x="339" y="5"/>
                    </a:moveTo>
                    <a:lnTo>
                      <a:pt x="345" y="118"/>
                    </a:lnTo>
                    <a:lnTo>
                      <a:pt x="327" y="118"/>
                    </a:lnTo>
                    <a:cubicBezTo>
                      <a:pt x="327" y="111"/>
                      <a:pt x="324" y="101"/>
                      <a:pt x="319" y="86"/>
                    </a:cubicBezTo>
                    <a:cubicBezTo>
                      <a:pt x="313" y="70"/>
                      <a:pt x="304" y="59"/>
                      <a:pt x="297" y="51"/>
                    </a:cubicBezTo>
                    <a:cubicBezTo>
                      <a:pt x="287" y="43"/>
                      <a:pt x="278" y="37"/>
                      <a:pt x="263" y="31"/>
                    </a:cubicBezTo>
                    <a:cubicBezTo>
                      <a:pt x="250" y="25"/>
                      <a:pt x="234" y="25"/>
                      <a:pt x="217" y="25"/>
                    </a:cubicBezTo>
                    <a:lnTo>
                      <a:pt x="99" y="25"/>
                    </a:lnTo>
                    <a:lnTo>
                      <a:pt x="221" y="220"/>
                    </a:lnTo>
                    <a:lnTo>
                      <a:pt x="77" y="414"/>
                    </a:lnTo>
                    <a:lnTo>
                      <a:pt x="250" y="414"/>
                    </a:lnTo>
                    <a:cubicBezTo>
                      <a:pt x="279" y="414"/>
                      <a:pt x="301" y="411"/>
                      <a:pt x="314" y="405"/>
                    </a:cubicBezTo>
                    <a:cubicBezTo>
                      <a:pt x="327" y="399"/>
                      <a:pt x="336" y="385"/>
                      <a:pt x="339" y="362"/>
                    </a:cubicBezTo>
                    <a:lnTo>
                      <a:pt x="355" y="362"/>
                    </a:lnTo>
                    <a:lnTo>
                      <a:pt x="339" y="494"/>
                    </a:lnTo>
                    <a:lnTo>
                      <a:pt x="0" y="494"/>
                    </a:lnTo>
                    <a:lnTo>
                      <a:pt x="0" y="475"/>
                    </a:lnTo>
                    <a:lnTo>
                      <a:pt x="156" y="260"/>
                    </a:lnTo>
                    <a:lnTo>
                      <a:pt x="1" y="19"/>
                    </a:lnTo>
                    <a:lnTo>
                      <a:pt x="1" y="0"/>
                    </a:lnTo>
                    <a:lnTo>
                      <a:pt x="339" y="0"/>
                    </a:lnTo>
                    <a:lnTo>
                      <a:pt x="339" y="5"/>
                    </a:ln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350"/>
              </a:p>
            </p:txBody>
          </p:sp>
        </p:grpSp>
        <p:sp>
          <p:nvSpPr>
            <p:cNvPr id="83" name="Rectangle 182">
              <a:extLst>
                <a:ext uri="{FF2B5EF4-FFF2-40B4-BE49-F238E27FC236}">
                  <a16:creationId xmlns:a16="http://schemas.microsoft.com/office/drawing/2014/main" id="{A20981D9-8416-410F-A817-C591CA36AC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7238" y="5965825"/>
              <a:ext cx="66675" cy="68262"/>
            </a:xfrm>
            <a:prstGeom prst="rect">
              <a:avLst/>
            </a:prstGeom>
            <a:solidFill>
              <a:srgbClr val="F0F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4" name="Rectangle 183">
              <a:extLst>
                <a:ext uri="{FF2B5EF4-FFF2-40B4-BE49-F238E27FC236}">
                  <a16:creationId xmlns:a16="http://schemas.microsoft.com/office/drawing/2014/main" id="{65669C21-9912-4AA8-BC63-1B58288EE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27238" y="5965825"/>
              <a:ext cx="66675" cy="68262"/>
            </a:xfrm>
            <a:prstGeom prst="rect">
              <a:avLst/>
            </a:prstGeom>
            <a:noFill/>
            <a:ln w="9525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5" name="Rectangle 184">
              <a:extLst>
                <a:ext uri="{FF2B5EF4-FFF2-40B4-BE49-F238E27FC236}">
                  <a16:creationId xmlns:a16="http://schemas.microsoft.com/office/drawing/2014/main" id="{A6048150-6DCA-4B2A-998D-C2B603D239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5813" y="5994400"/>
              <a:ext cx="9525" cy="9525"/>
            </a:xfrm>
            <a:prstGeom prst="rect">
              <a:avLst/>
            </a:prstGeom>
            <a:noFill/>
            <a:ln w="952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/>
            </a:p>
          </p:txBody>
        </p:sp>
        <p:sp>
          <p:nvSpPr>
            <p:cNvPr id="86" name="Rectangle 185">
              <a:extLst>
                <a:ext uri="{FF2B5EF4-FFF2-40B4-BE49-F238E27FC236}">
                  <a16:creationId xmlns:a16="http://schemas.microsoft.com/office/drawing/2014/main" id="{E55E23F1-A1AE-4E80-817D-169A6C5483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1900" y="6072187"/>
              <a:ext cx="1083631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825">
                  <a:solidFill>
                    <a:srgbClr val="000000"/>
                  </a:solidFill>
                  <a:latin typeface="Calibri" panose="020F0502020204030204" pitchFamily="34" charset="0"/>
                </a:rPr>
                <a:t>Downstream_Flow</a:t>
              </a:r>
              <a:endParaRPr lang="en-US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60603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Element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Represent a constant or array of constants</a:t>
            </a:r>
          </a:p>
          <a:p>
            <a:r>
              <a:rPr lang="en-US" dirty="0"/>
              <a:t>Usually enter a value into the field</a:t>
            </a:r>
          </a:p>
          <a:p>
            <a:r>
              <a:rPr lang="en-US" dirty="0"/>
              <a:t>Expressions are allowed but not recommended for normal use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D387FD-E06E-A66C-AB94-ABAC39133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1E4291FD-CB44-C101-B04E-66C392EDA34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36540" y="712655"/>
            <a:ext cx="971550" cy="704850"/>
            <a:chOff x="3677" y="1294"/>
            <a:chExt cx="612" cy="444"/>
          </a:xfrm>
        </p:grpSpPr>
        <p:sp>
          <p:nvSpPr>
            <p:cNvPr id="10" name="AutoShape 3">
              <a:extLst>
                <a:ext uri="{FF2B5EF4-FFF2-40B4-BE49-F238E27FC236}">
                  <a16:creationId xmlns:a16="http://schemas.microsoft.com/office/drawing/2014/main" id="{E0B9B8DB-6F80-5ED3-2D85-6137822D125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677" y="1294"/>
              <a:ext cx="612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" name="Group 15">
              <a:extLst>
                <a:ext uri="{FF2B5EF4-FFF2-40B4-BE49-F238E27FC236}">
                  <a16:creationId xmlns:a16="http://schemas.microsoft.com/office/drawing/2014/main" id="{E5374C0A-213B-0CDD-D2E9-425344E89B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22" y="1298"/>
              <a:ext cx="322" cy="317"/>
              <a:chOff x="3822" y="1298"/>
              <a:chExt cx="322" cy="317"/>
            </a:xfrm>
          </p:grpSpPr>
          <p:sp>
            <p:nvSpPr>
              <p:cNvPr id="17" name="Freeform 5">
                <a:extLst>
                  <a:ext uri="{FF2B5EF4-FFF2-40B4-BE49-F238E27FC236}">
                    <a16:creationId xmlns:a16="http://schemas.microsoft.com/office/drawing/2014/main" id="{0B8C98C4-51B9-12B4-53E0-91E55FE804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8" y="1304"/>
                <a:ext cx="308" cy="304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E2F0DA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6">
                <a:extLst>
                  <a:ext uri="{FF2B5EF4-FFF2-40B4-BE49-F238E27FC236}">
                    <a16:creationId xmlns:a16="http://schemas.microsoft.com/office/drawing/2014/main" id="{21C84959-C42A-31A5-3DE1-E1D5DCD126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2" y="1298"/>
                <a:ext cx="322" cy="317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71AD46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C0B22F1A-1300-732B-28E7-839D6C919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0" y="1370"/>
                <a:ext cx="198" cy="215"/>
              </a:xfrm>
              <a:custGeom>
                <a:avLst/>
                <a:gdLst>
                  <a:gd name="T0" fmla="*/ 0 w 598"/>
                  <a:gd name="T1" fmla="*/ 0 h 659"/>
                  <a:gd name="T2" fmla="*/ 0 w 598"/>
                  <a:gd name="T3" fmla="*/ 621 h 659"/>
                  <a:gd name="T4" fmla="*/ 39 w 598"/>
                  <a:gd name="T5" fmla="*/ 659 h 659"/>
                  <a:gd name="T6" fmla="*/ 558 w 598"/>
                  <a:gd name="T7" fmla="*/ 659 h 659"/>
                  <a:gd name="T8" fmla="*/ 598 w 598"/>
                  <a:gd name="T9" fmla="*/ 621 h 659"/>
                  <a:gd name="T10" fmla="*/ 598 w 598"/>
                  <a:gd name="T11" fmla="*/ 0 h 659"/>
                  <a:gd name="T12" fmla="*/ 0 w 598"/>
                  <a:gd name="T13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659">
                    <a:moveTo>
                      <a:pt x="0" y="0"/>
                    </a:moveTo>
                    <a:lnTo>
                      <a:pt x="0" y="621"/>
                    </a:lnTo>
                    <a:cubicBezTo>
                      <a:pt x="0" y="642"/>
                      <a:pt x="17" y="659"/>
                      <a:pt x="39" y="659"/>
                    </a:cubicBezTo>
                    <a:lnTo>
                      <a:pt x="558" y="659"/>
                    </a:lnTo>
                    <a:cubicBezTo>
                      <a:pt x="580" y="659"/>
                      <a:pt x="598" y="642"/>
                      <a:pt x="598" y="621"/>
                    </a:cubicBezTo>
                    <a:lnTo>
                      <a:pt x="5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DAC7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Rectangle 8">
                <a:extLst>
                  <a:ext uri="{FF2B5EF4-FFF2-40B4-BE49-F238E27FC236}">
                    <a16:creationId xmlns:a16="http://schemas.microsoft.com/office/drawing/2014/main" id="{0E4F0F92-4BB5-94F8-708D-891D3A3411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0" y="1340"/>
                <a:ext cx="198" cy="30"/>
              </a:xfrm>
              <a:prstGeom prst="rect">
                <a:avLst/>
              </a:prstGeom>
              <a:solidFill>
                <a:srgbClr val="CDDAC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9">
                <a:extLst>
                  <a:ext uri="{FF2B5EF4-FFF2-40B4-BE49-F238E27FC236}">
                    <a16:creationId xmlns:a16="http://schemas.microsoft.com/office/drawing/2014/main" id="{AAED2B21-5A54-FF60-C119-86A8D463A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4" y="1363"/>
                <a:ext cx="198" cy="216"/>
              </a:xfrm>
              <a:custGeom>
                <a:avLst/>
                <a:gdLst>
                  <a:gd name="T0" fmla="*/ 0 w 598"/>
                  <a:gd name="T1" fmla="*/ 0 h 660"/>
                  <a:gd name="T2" fmla="*/ 0 w 598"/>
                  <a:gd name="T3" fmla="*/ 621 h 660"/>
                  <a:gd name="T4" fmla="*/ 39 w 598"/>
                  <a:gd name="T5" fmla="*/ 660 h 660"/>
                  <a:gd name="T6" fmla="*/ 558 w 598"/>
                  <a:gd name="T7" fmla="*/ 660 h 660"/>
                  <a:gd name="T8" fmla="*/ 598 w 598"/>
                  <a:gd name="T9" fmla="*/ 621 h 660"/>
                  <a:gd name="T10" fmla="*/ 598 w 598"/>
                  <a:gd name="T11" fmla="*/ 0 h 660"/>
                  <a:gd name="T12" fmla="*/ 0 w 598"/>
                  <a:gd name="T13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8" h="660">
                    <a:moveTo>
                      <a:pt x="0" y="0"/>
                    </a:moveTo>
                    <a:lnTo>
                      <a:pt x="0" y="621"/>
                    </a:lnTo>
                    <a:cubicBezTo>
                      <a:pt x="0" y="643"/>
                      <a:pt x="17" y="660"/>
                      <a:pt x="39" y="660"/>
                    </a:cubicBezTo>
                    <a:lnTo>
                      <a:pt x="558" y="660"/>
                    </a:lnTo>
                    <a:cubicBezTo>
                      <a:pt x="580" y="660"/>
                      <a:pt x="598" y="643"/>
                      <a:pt x="598" y="621"/>
                    </a:cubicBezTo>
                    <a:lnTo>
                      <a:pt x="59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Rectangle 10">
                <a:extLst>
                  <a:ext uri="{FF2B5EF4-FFF2-40B4-BE49-F238E27FC236}">
                    <a16:creationId xmlns:a16="http://schemas.microsoft.com/office/drawing/2014/main" id="{AC323BAE-F13A-0911-2681-BB8A6662AC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4" y="1333"/>
                <a:ext cx="198" cy="30"/>
              </a:xfrm>
              <a:prstGeom prst="rect">
                <a:avLst/>
              </a:prstGeom>
              <a:solidFill>
                <a:srgbClr val="71AD4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1">
                <a:extLst>
                  <a:ext uri="{FF2B5EF4-FFF2-40B4-BE49-F238E27FC236}">
                    <a16:creationId xmlns:a16="http://schemas.microsoft.com/office/drawing/2014/main" id="{A8432279-93FD-FA72-C5EA-8175034BEB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7" y="1397"/>
                <a:ext cx="163" cy="148"/>
              </a:xfrm>
              <a:custGeom>
                <a:avLst/>
                <a:gdLst>
                  <a:gd name="T0" fmla="*/ 163 w 163"/>
                  <a:gd name="T1" fmla="*/ 51 h 148"/>
                  <a:gd name="T2" fmla="*/ 111 w 163"/>
                  <a:gd name="T3" fmla="*/ 0 h 148"/>
                  <a:gd name="T4" fmla="*/ 29 w 163"/>
                  <a:gd name="T5" fmla="*/ 78 h 148"/>
                  <a:gd name="T6" fmla="*/ 0 w 163"/>
                  <a:gd name="T7" fmla="*/ 148 h 148"/>
                  <a:gd name="T8" fmla="*/ 82 w 163"/>
                  <a:gd name="T9" fmla="*/ 127 h 148"/>
                  <a:gd name="T10" fmla="*/ 163 w 163"/>
                  <a:gd name="T11" fmla="*/ 5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48">
                    <a:moveTo>
                      <a:pt x="163" y="51"/>
                    </a:moveTo>
                    <a:lnTo>
                      <a:pt x="111" y="0"/>
                    </a:lnTo>
                    <a:lnTo>
                      <a:pt x="29" y="78"/>
                    </a:lnTo>
                    <a:lnTo>
                      <a:pt x="0" y="148"/>
                    </a:lnTo>
                    <a:lnTo>
                      <a:pt x="82" y="127"/>
                    </a:lnTo>
                    <a:lnTo>
                      <a:pt x="163" y="51"/>
                    </a:lnTo>
                    <a:close/>
                  </a:path>
                </a:pathLst>
              </a:custGeom>
              <a:solidFill>
                <a:srgbClr val="CDDAC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AD9B4E2E-CE67-615C-7487-03B25DA3C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0" y="1390"/>
                <a:ext cx="136" cy="134"/>
              </a:xfrm>
              <a:custGeom>
                <a:avLst/>
                <a:gdLst>
                  <a:gd name="T0" fmla="*/ 0 w 136"/>
                  <a:gd name="T1" fmla="*/ 81 h 134"/>
                  <a:gd name="T2" fmla="*/ 82 w 136"/>
                  <a:gd name="T3" fmla="*/ 0 h 134"/>
                  <a:gd name="T4" fmla="*/ 136 w 136"/>
                  <a:gd name="T5" fmla="*/ 53 h 134"/>
                  <a:gd name="T6" fmla="*/ 53 w 136"/>
                  <a:gd name="T7" fmla="*/ 134 h 134"/>
                  <a:gd name="T8" fmla="*/ 0 w 136"/>
                  <a:gd name="T9" fmla="*/ 8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34">
                    <a:moveTo>
                      <a:pt x="0" y="81"/>
                    </a:moveTo>
                    <a:lnTo>
                      <a:pt x="82" y="0"/>
                    </a:lnTo>
                    <a:lnTo>
                      <a:pt x="136" y="53"/>
                    </a:lnTo>
                    <a:lnTo>
                      <a:pt x="53" y="134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71AD4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F2C0C445-D3F3-1E6D-AB71-E4784349D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7" y="1471"/>
                <a:ext cx="76" cy="74"/>
              </a:xfrm>
              <a:custGeom>
                <a:avLst/>
                <a:gdLst>
                  <a:gd name="T0" fmla="*/ 23 w 76"/>
                  <a:gd name="T1" fmla="*/ 0 h 74"/>
                  <a:gd name="T2" fmla="*/ 76 w 76"/>
                  <a:gd name="T3" fmla="*/ 53 h 74"/>
                  <a:gd name="T4" fmla="*/ 0 w 76"/>
                  <a:gd name="T5" fmla="*/ 74 h 74"/>
                  <a:gd name="T6" fmla="*/ 23 w 76"/>
                  <a:gd name="T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6" h="74">
                    <a:moveTo>
                      <a:pt x="23" y="0"/>
                    </a:moveTo>
                    <a:lnTo>
                      <a:pt x="76" y="53"/>
                    </a:lnTo>
                    <a:lnTo>
                      <a:pt x="0" y="74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B5CE9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B0AF8614-ADFF-E12B-195B-20FBAD7B24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7" y="1520"/>
                <a:ext cx="27" cy="25"/>
              </a:xfrm>
              <a:custGeom>
                <a:avLst/>
                <a:gdLst>
                  <a:gd name="T0" fmla="*/ 8 w 27"/>
                  <a:gd name="T1" fmla="*/ 0 h 25"/>
                  <a:gd name="T2" fmla="*/ 27 w 27"/>
                  <a:gd name="T3" fmla="*/ 18 h 25"/>
                  <a:gd name="T4" fmla="*/ 0 w 27"/>
                  <a:gd name="T5" fmla="*/ 25 h 25"/>
                  <a:gd name="T6" fmla="*/ 8 w 27"/>
                  <a:gd name="T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8" y="0"/>
                    </a:moveTo>
                    <a:lnTo>
                      <a:pt x="27" y="18"/>
                    </a:lnTo>
                    <a:lnTo>
                      <a:pt x="0" y="2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71AD4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Rectangle 16">
              <a:extLst>
                <a:ext uri="{FF2B5EF4-FFF2-40B4-BE49-F238E27FC236}">
                  <a16:creationId xmlns:a16="http://schemas.microsoft.com/office/drawing/2014/main" id="{0805F12F-150D-2DBB-B4A5-752E7ACF3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1562"/>
              <a:ext cx="42" cy="42"/>
            </a:xfrm>
            <a:prstGeom prst="rect">
              <a:avLst/>
            </a:prstGeom>
            <a:solidFill>
              <a:srgbClr val="F0F8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17">
              <a:extLst>
                <a:ext uri="{FF2B5EF4-FFF2-40B4-BE49-F238E27FC236}">
                  <a16:creationId xmlns:a16="http://schemas.microsoft.com/office/drawing/2014/main" id="{1793C111-2871-23E0-A34D-A4530676A1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8" y="1562"/>
              <a:ext cx="42" cy="42"/>
            </a:xfrm>
            <a:prstGeom prst="rect">
              <a:avLst/>
            </a:prstGeom>
            <a:noFill/>
            <a:ln w="95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id="{EB0E549E-F51A-0C95-3316-9A2828E42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6" y="1562"/>
              <a:ext cx="42" cy="42"/>
            </a:xfrm>
            <a:prstGeom prst="rect">
              <a:avLst/>
            </a:prstGeom>
            <a:solidFill>
              <a:srgbClr val="F0F8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19">
              <a:extLst>
                <a:ext uri="{FF2B5EF4-FFF2-40B4-BE49-F238E27FC236}">
                  <a16:creationId xmlns:a16="http://schemas.microsoft.com/office/drawing/2014/main" id="{F4B007A5-6E70-797B-3E2F-D4B7627E2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6" y="1562"/>
              <a:ext cx="42" cy="42"/>
            </a:xfrm>
            <a:prstGeom prst="rect">
              <a:avLst/>
            </a:prstGeom>
            <a:noFill/>
            <a:ln w="95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20">
              <a:extLst>
                <a:ext uri="{FF2B5EF4-FFF2-40B4-BE49-F238E27FC236}">
                  <a16:creationId xmlns:a16="http://schemas.microsoft.com/office/drawing/2014/main" id="{4A06286D-E1DE-C496-4371-B48E6B3C1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1" y="1635"/>
              <a:ext cx="278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Data1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27" name="Content Placeholder 26">
            <a:extLst>
              <a:ext uri="{FF2B5EF4-FFF2-40B4-BE49-F238E27FC236}">
                <a16:creationId xmlns:a16="http://schemas.microsoft.com/office/drawing/2014/main" id="{FDA90182-98E0-EC72-72CB-6EBA80BCACD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20272" y="1825624"/>
            <a:ext cx="3690223" cy="3981723"/>
          </a:xfrm>
        </p:spPr>
      </p:pic>
    </p:spTree>
    <p:extLst>
      <p:ext uri="{BB962C8B-B14F-4D97-AF65-F5344CB8AC3E}">
        <p14:creationId xmlns:p14="http://schemas.microsoft.com/office/powerpoint/2010/main" val="212205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Recirculating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965" y="1825627"/>
            <a:ext cx="7886700" cy="1397306"/>
          </a:xfrm>
        </p:spPr>
        <p:txBody>
          <a:bodyPr/>
          <a:lstStyle/>
          <a:p>
            <a:r>
              <a:rPr lang="en-US" dirty="0"/>
              <a:t>Some looping systems do not have a state variable</a:t>
            </a:r>
          </a:p>
          <a:p>
            <a:r>
              <a:rPr lang="en-US" dirty="0"/>
              <a:t>The output of a Delay element is a state variable</a:t>
            </a:r>
          </a:p>
          <a:p>
            <a:r>
              <a:rPr lang="en-US" dirty="0"/>
              <a:t>Hence, Delays can be used to break a recursive loop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FBA02E4-3A01-102D-798E-D7787A422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70</a:t>
            </a:fld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70C954D-1756-BE6C-C2A3-6710AD13EE55}"/>
              </a:ext>
            </a:extLst>
          </p:cNvPr>
          <p:cNvGrpSpPr/>
          <p:nvPr/>
        </p:nvGrpSpPr>
        <p:grpSpPr>
          <a:xfrm>
            <a:off x="1968105" y="3371850"/>
            <a:ext cx="5207795" cy="1695450"/>
            <a:chOff x="2213026" y="3154404"/>
            <a:chExt cx="6943726" cy="2260600"/>
          </a:xfrm>
        </p:grpSpPr>
        <p:graphicFrame>
          <p:nvGraphicFramePr>
            <p:cNvPr id="5" name="Diagram 4"/>
            <p:cNvGraphicFramePr/>
            <p:nvPr/>
          </p:nvGraphicFramePr>
          <p:xfrm>
            <a:off x="6137327" y="3154404"/>
            <a:ext cx="3019425" cy="22606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grpSp>
          <p:nvGrpSpPr>
            <p:cNvPr id="9" name="Group 8"/>
            <p:cNvGrpSpPr/>
            <p:nvPr/>
          </p:nvGrpSpPr>
          <p:grpSpPr>
            <a:xfrm>
              <a:off x="2213026" y="3154404"/>
              <a:ext cx="3267384" cy="2260600"/>
              <a:chOff x="1423035" y="3608494"/>
              <a:chExt cx="3267384" cy="2260600"/>
            </a:xfrm>
          </p:grpSpPr>
          <p:graphicFrame>
            <p:nvGraphicFramePr>
              <p:cNvPr id="4" name="Diagram 3"/>
              <p:cNvGraphicFramePr/>
              <p:nvPr/>
            </p:nvGraphicFramePr>
            <p:xfrm>
              <a:off x="1423035" y="3608494"/>
              <a:ext cx="3019425" cy="22606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  <p:sp>
            <p:nvSpPr>
              <p:cNvPr id="7" name="TextBox 6"/>
              <p:cNvSpPr txBox="1"/>
              <p:nvPr/>
            </p:nvSpPr>
            <p:spPr>
              <a:xfrm>
                <a:off x="2819822" y="5022937"/>
                <a:ext cx="1870597" cy="338555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050" dirty="0">
                    <a:solidFill>
                      <a:schemeClr val="accent4"/>
                    </a:solidFill>
                  </a:rPr>
                  <a:t>Cannot make this link!</a:t>
                </a: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3404681" y="5252936"/>
                <a:ext cx="282102" cy="29183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121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Problem 12: Recirculating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3839064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Pond1: Capacity = 400 m3</a:t>
            </a:r>
          </a:p>
          <a:p>
            <a:pPr lvl="1"/>
            <a:r>
              <a:rPr lang="en-US" dirty="0"/>
              <a:t>Pond2: </a:t>
            </a:r>
            <a:r>
              <a:rPr lang="en-US" dirty="0" err="1"/>
              <a:t>init_vol</a:t>
            </a:r>
            <a:r>
              <a:rPr lang="en-US" dirty="0"/>
              <a:t> = 1 ML, outflow = 10 m3/d</a:t>
            </a:r>
          </a:p>
          <a:p>
            <a:pPr lvl="1"/>
            <a:r>
              <a:rPr lang="en-US" dirty="0"/>
              <a:t>Try to route the overflow from Pond2 into Pond1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Use Material delay to break the recursive loop caused by this flow circuit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1A590E8A-79BD-C416-4BB1-5412266C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71</a:t>
            </a:fld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0A91FB9-E634-964F-C962-C9F4F5867F69}"/>
              </a:ext>
            </a:extLst>
          </p:cNvPr>
          <p:cNvGrpSpPr/>
          <p:nvPr/>
        </p:nvGrpSpPr>
        <p:grpSpPr>
          <a:xfrm>
            <a:off x="4913545" y="1950172"/>
            <a:ext cx="2947820" cy="2533638"/>
            <a:chOff x="4458665" y="3175560"/>
            <a:chExt cx="2947820" cy="253363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CD3B12F-CD8C-1D0F-066A-B2BFD068BDAF}"/>
                </a:ext>
              </a:extLst>
            </p:cNvPr>
            <p:cNvSpPr/>
            <p:nvPr/>
          </p:nvSpPr>
          <p:spPr>
            <a:xfrm>
              <a:off x="5593157" y="5073295"/>
              <a:ext cx="826209" cy="635903"/>
            </a:xfrm>
            <a:prstGeom prst="ellipse">
              <a:avLst/>
            </a:prstGeom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Pond1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1F99684-92BC-09F1-CB52-11D39C44EED4}"/>
                </a:ext>
              </a:extLst>
            </p:cNvPr>
            <p:cNvSpPr/>
            <p:nvPr/>
          </p:nvSpPr>
          <p:spPr>
            <a:xfrm>
              <a:off x="4882215" y="3776566"/>
              <a:ext cx="826209" cy="635903"/>
            </a:xfrm>
            <a:prstGeom prst="ellipse">
              <a:avLst/>
            </a:prstGeom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Pond2</a:t>
              </a: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1086D46-2749-B2C7-BDB3-3C754B613AF8}"/>
                </a:ext>
              </a:extLst>
            </p:cNvPr>
            <p:cNvSpPr/>
            <p:nvPr/>
          </p:nvSpPr>
          <p:spPr>
            <a:xfrm>
              <a:off x="6580276" y="3870580"/>
              <a:ext cx="826209" cy="635903"/>
            </a:xfrm>
            <a:prstGeom prst="ellipse">
              <a:avLst/>
            </a:prstGeom>
          </p:spPr>
          <p:style>
            <a:lnRef idx="2">
              <a:schemeClr val="accent6">
                <a:shade val="15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Pump</a:t>
              </a:r>
            </a:p>
          </p:txBody>
        </p:sp>
        <p:cxnSp>
          <p:nvCxnSpPr>
            <p:cNvPr id="14" name="Connector: Curved 13">
              <a:extLst>
                <a:ext uri="{FF2B5EF4-FFF2-40B4-BE49-F238E27FC236}">
                  <a16:creationId xmlns:a16="http://schemas.microsoft.com/office/drawing/2014/main" id="{CD3BA51F-214D-F631-C81D-E8FC16DD35AD}"/>
                </a:ext>
              </a:extLst>
            </p:cNvPr>
            <p:cNvCxnSpPr>
              <a:stCxn id="12" idx="4"/>
              <a:endCxn id="10" idx="6"/>
            </p:cNvCxnSpPr>
            <p:nvPr/>
          </p:nvCxnSpPr>
          <p:spPr>
            <a:xfrm rot="5400000">
              <a:off x="6263992" y="4661858"/>
              <a:ext cx="884764" cy="574015"/>
            </a:xfrm>
            <a:prstGeom prst="curvedConnector2">
              <a:avLst/>
            </a:prstGeom>
            <a:ln w="57150">
              <a:solidFill>
                <a:srgbClr val="0073A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or: Curved 14">
              <a:extLst>
                <a:ext uri="{FF2B5EF4-FFF2-40B4-BE49-F238E27FC236}">
                  <a16:creationId xmlns:a16="http://schemas.microsoft.com/office/drawing/2014/main" id="{3331906D-CF14-CF81-976C-8C3489E91625}"/>
                </a:ext>
              </a:extLst>
            </p:cNvPr>
            <p:cNvCxnSpPr>
              <a:cxnSpLocks/>
              <a:stCxn id="10" idx="2"/>
              <a:endCxn id="11" idx="3"/>
            </p:cNvCxnSpPr>
            <p:nvPr/>
          </p:nvCxnSpPr>
          <p:spPr>
            <a:xfrm rot="10800000">
              <a:off x="5003211" y="4319343"/>
              <a:ext cx="589946" cy="1071904"/>
            </a:xfrm>
            <a:prstGeom prst="curvedConnector2">
              <a:avLst/>
            </a:prstGeom>
            <a:ln w="57150">
              <a:solidFill>
                <a:srgbClr val="0073A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or: Curved 17">
              <a:extLst>
                <a:ext uri="{FF2B5EF4-FFF2-40B4-BE49-F238E27FC236}">
                  <a16:creationId xmlns:a16="http://schemas.microsoft.com/office/drawing/2014/main" id="{22C850CD-90E1-E5EF-F8C7-6D95706D4ABC}"/>
                </a:ext>
              </a:extLst>
            </p:cNvPr>
            <p:cNvCxnSpPr>
              <a:cxnSpLocks/>
              <a:stCxn id="11" idx="0"/>
              <a:endCxn id="12" idx="1"/>
            </p:cNvCxnSpPr>
            <p:nvPr/>
          </p:nvCxnSpPr>
          <p:spPr>
            <a:xfrm rot="16200000" flipH="1">
              <a:off x="5904726" y="3167160"/>
              <a:ext cx="187140" cy="1405952"/>
            </a:xfrm>
            <a:prstGeom prst="curvedConnector3">
              <a:avLst>
                <a:gd name="adj1" fmla="val -122155"/>
              </a:avLst>
            </a:prstGeom>
            <a:ln w="57150">
              <a:solidFill>
                <a:srgbClr val="0073AF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4D592F7-8CD2-5062-E8BD-23E5EC8CC9C2}"/>
                </a:ext>
              </a:extLst>
            </p:cNvPr>
            <p:cNvSpPr txBox="1"/>
            <p:nvPr/>
          </p:nvSpPr>
          <p:spPr>
            <a:xfrm>
              <a:off x="5295319" y="3175560"/>
              <a:ext cx="13630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10m3/d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19BB409-5BF5-570B-6365-D613E5A307EA}"/>
                </a:ext>
              </a:extLst>
            </p:cNvPr>
            <p:cNvSpPr txBox="1"/>
            <p:nvPr/>
          </p:nvSpPr>
          <p:spPr>
            <a:xfrm>
              <a:off x="4458665" y="4680833"/>
              <a:ext cx="1363092" cy="369332"/>
            </a:xfrm>
            <a:prstGeom prst="rect">
              <a:avLst/>
            </a:prstGeom>
            <a:solidFill>
              <a:srgbClr val="CCECFF">
                <a:alpha val="89804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Overflow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851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Dates and Time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CA6931-3470-43B2-0CE7-443ED76829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91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Dealing with Dates and Time</a:t>
            </a:r>
            <a:endParaRPr lang="en-US" dirty="0"/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1825627"/>
            <a:ext cx="7886700" cy="1397306"/>
          </a:xfrm>
        </p:spPr>
        <p:txBody>
          <a:bodyPr/>
          <a:lstStyle/>
          <a:p>
            <a:r>
              <a:rPr lang="en-US" dirty="0"/>
              <a:t>Should you carry out an Elapsed Time or Calendar Time simulation?</a:t>
            </a:r>
          </a:p>
          <a:p>
            <a:pPr lvl="1"/>
            <a:r>
              <a:rPr lang="en-US" dirty="0"/>
              <a:t>Do you need to reference specific calendar-based information (day or week, month, quarter)?</a:t>
            </a:r>
          </a:p>
          <a:p>
            <a:pPr lvl="1"/>
            <a:r>
              <a:rPr lang="en-US" dirty="0"/>
              <a:t>Does the system have calendar-based periodicity?</a:t>
            </a:r>
          </a:p>
          <a:p>
            <a:pPr lvl="1"/>
            <a:r>
              <a:rPr lang="en-US" dirty="0"/>
              <a:t>Is your start time associated with a real date?</a:t>
            </a:r>
          </a:p>
          <a:p>
            <a:r>
              <a:rPr lang="en-US" dirty="0"/>
              <a:t>Issues with Elapsed Time simulations</a:t>
            </a:r>
          </a:p>
          <a:p>
            <a:pPr lvl="1"/>
            <a:r>
              <a:rPr lang="en-US" dirty="0"/>
              <a:t>1 mon = 30.4375 days (constant)</a:t>
            </a:r>
          </a:p>
          <a:p>
            <a:pPr lvl="1"/>
            <a:r>
              <a:rPr lang="en-US" dirty="0"/>
              <a:t>Run Property Month is subject to the calendar</a:t>
            </a:r>
          </a:p>
          <a:p>
            <a:pPr lvl="1"/>
            <a:r>
              <a:rPr lang="en-US" dirty="0"/>
              <a:t>1 </a:t>
            </a:r>
            <a:r>
              <a:rPr lang="en-US" dirty="0" err="1"/>
              <a:t>yr</a:t>
            </a:r>
            <a:r>
              <a:rPr lang="en-US" dirty="0"/>
              <a:t> = 365.25 days (constant)</a:t>
            </a:r>
          </a:p>
          <a:p>
            <a:pPr lvl="1"/>
            <a:r>
              <a:rPr lang="en-US" dirty="0"/>
              <a:t>Run Property Year is subject to the calendar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B63C9F-76A4-11FC-2530-844967C72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61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Time Series Element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79413" y="1825625"/>
            <a:ext cx="3886200" cy="3743141"/>
          </a:xfrm>
        </p:spPr>
        <p:txBody>
          <a:bodyPr/>
          <a:lstStyle/>
          <a:p>
            <a:r>
              <a:rPr lang="en-US" dirty="0"/>
              <a:t>Different from a lookup table</a:t>
            </a:r>
          </a:p>
          <a:p>
            <a:r>
              <a:rPr lang="en-US" dirty="0"/>
              <a:t>Data source</a:t>
            </a:r>
          </a:p>
          <a:p>
            <a:r>
              <a:rPr lang="en-US" dirty="0"/>
              <a:t>Represents</a:t>
            </a:r>
          </a:p>
          <a:p>
            <a:pPr lvl="1"/>
            <a:r>
              <a:rPr lang="en-US" dirty="0"/>
              <a:t>Constant over next…</a:t>
            </a:r>
          </a:p>
          <a:p>
            <a:pPr lvl="1"/>
            <a:r>
              <a:rPr lang="en-US" dirty="0"/>
              <a:t>Interpolated…</a:t>
            </a:r>
          </a:p>
          <a:p>
            <a:r>
              <a:rPr lang="en-US" dirty="0"/>
              <a:t>Can do time shifting of data</a:t>
            </a:r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094D68-E28F-A882-AD4F-087579443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74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6033" y="1147328"/>
            <a:ext cx="550000" cy="600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6773" y="2178588"/>
            <a:ext cx="2613967" cy="279973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6772" y="2173152"/>
            <a:ext cx="2440142" cy="336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42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Problem 13: Time Series Input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9413" y="1825625"/>
            <a:ext cx="3886200" cy="4254563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Rain (1 mm/d) begins at </a:t>
            </a:r>
            <a:r>
              <a:rPr lang="en-US" dirty="0" err="1"/>
              <a:t>ETime</a:t>
            </a:r>
            <a:r>
              <a:rPr lang="en-US" dirty="0"/>
              <a:t> = 10 days</a:t>
            </a:r>
          </a:p>
          <a:p>
            <a:pPr lvl="1"/>
            <a:r>
              <a:rPr lang="en-US" dirty="0"/>
              <a:t>Intensity doubles at </a:t>
            </a:r>
            <a:r>
              <a:rPr lang="en-US" dirty="0" err="1"/>
              <a:t>ETime</a:t>
            </a:r>
            <a:r>
              <a:rPr lang="en-US" dirty="0"/>
              <a:t> = 15 days</a:t>
            </a:r>
          </a:p>
          <a:p>
            <a:pPr lvl="1"/>
            <a:r>
              <a:rPr lang="en-US" dirty="0"/>
              <a:t>Rain ends at </a:t>
            </a:r>
            <a:r>
              <a:rPr lang="en-US" dirty="0" err="1"/>
              <a:t>ETime</a:t>
            </a:r>
            <a:r>
              <a:rPr lang="en-US" dirty="0"/>
              <a:t> = 20 days</a:t>
            </a:r>
          </a:p>
          <a:p>
            <a:pPr lvl="1"/>
            <a:r>
              <a:rPr lang="en-US" dirty="0"/>
              <a:t>Run the model for 30 days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How does this model compare to that created for </a:t>
            </a:r>
            <a:r>
              <a:rPr lang="en-US" dirty="0">
                <a:solidFill>
                  <a:srgbClr val="FF0000"/>
                </a:solidFill>
              </a:rPr>
              <a:t>Problem 3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Why does time history appear differently when time step is reduced from 1 day to 1 hour?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13F962-482A-FEFC-ECB8-15C08BA23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75</a:t>
            </a:fld>
            <a:endParaRPr lang="en-US" dirty="0"/>
          </a:p>
        </p:txBody>
      </p:sp>
      <p:graphicFrame>
        <p:nvGraphicFramePr>
          <p:cNvPr id="14" name="Content Placeholder 8">
            <a:extLst>
              <a:ext uri="{FF2B5EF4-FFF2-40B4-BE49-F238E27FC236}">
                <a16:creationId xmlns:a16="http://schemas.microsoft.com/office/drawing/2014/main" id="{40C3B6B2-6B20-083D-E94C-DBB73880AD8C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437757420"/>
              </p:ext>
            </p:extLst>
          </p:nvPr>
        </p:nvGraphicFramePr>
        <p:xfrm>
          <a:off x="4379913" y="1825625"/>
          <a:ext cx="3886200" cy="3846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40181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Probabilistic Simulation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65070F-204B-35DE-91EB-BF6F36EB0F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15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Probabilistic Simulation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78964" y="1825628"/>
            <a:ext cx="3886200" cy="4733668"/>
          </a:xfrm>
        </p:spPr>
        <p:txBody>
          <a:bodyPr/>
          <a:lstStyle/>
          <a:p>
            <a:r>
              <a:rPr lang="en-US" dirty="0"/>
              <a:t>Explicitly represent uncertainty by describing model inputs as probability distributions.</a:t>
            </a:r>
          </a:p>
          <a:p>
            <a:r>
              <a:rPr lang="en-US" dirty="0"/>
              <a:t>Ignoring uncertainty can lead to poor decision-making.</a:t>
            </a:r>
          </a:p>
          <a:p>
            <a:r>
              <a:rPr lang="en-US" dirty="0"/>
              <a:t>If the inputs are uncertain, the prediction of future performance is necessarily uncertain.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77051F7-7C39-5B0B-EB44-B0B932A61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77</a:t>
            </a:fld>
            <a:endParaRPr lang="en-US" dirty="0"/>
          </a:p>
        </p:txBody>
      </p:sp>
      <p:pic>
        <p:nvPicPr>
          <p:cNvPr id="9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1825625"/>
            <a:ext cx="3946584" cy="29828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343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Monte Carlo Simulation</a:t>
            </a:r>
            <a:endParaRPr lang="en-US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054B3EA3-5E16-4F03-AE8E-0D6072C029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965" y="1825627"/>
            <a:ext cx="7886700" cy="1397306"/>
          </a:xfrm>
        </p:spPr>
        <p:txBody>
          <a:bodyPr/>
          <a:lstStyle/>
          <a:p>
            <a:r>
              <a:rPr lang="en-US" dirty="0"/>
              <a:t>GoldSim uses the “Monte Carlo” method for its probabilistic simulation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456F435D-163A-33CD-9ACE-6D370CA19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78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463A759-C39F-4678-8704-BCBE7AC77A69}"/>
              </a:ext>
            </a:extLst>
          </p:cNvPr>
          <p:cNvGrpSpPr/>
          <p:nvPr/>
        </p:nvGrpSpPr>
        <p:grpSpPr>
          <a:xfrm>
            <a:off x="2057400" y="2723183"/>
            <a:ext cx="4848788" cy="2656442"/>
            <a:chOff x="304800" y="2057399"/>
            <a:chExt cx="8402781" cy="3962400"/>
          </a:xfrm>
        </p:grpSpPr>
        <p:sp>
          <p:nvSpPr>
            <p:cNvPr id="5" name="Rounded Rectangle 4"/>
            <p:cNvSpPr/>
            <p:nvPr/>
          </p:nvSpPr>
          <p:spPr>
            <a:xfrm>
              <a:off x="3473771" y="3515590"/>
              <a:ext cx="1860229" cy="143525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Multiple, Deterministic Computations</a:t>
              </a:r>
            </a:p>
          </p:txBody>
        </p:sp>
        <p:cxnSp>
          <p:nvCxnSpPr>
            <p:cNvPr id="6" name="Straight Arrow Connector 5"/>
            <p:cNvCxnSpPr>
              <a:stCxn id="8" idx="3"/>
              <a:endCxn id="5" idx="1"/>
            </p:cNvCxnSpPr>
            <p:nvPr/>
          </p:nvCxnSpPr>
          <p:spPr>
            <a:xfrm>
              <a:off x="2400715" y="4230891"/>
              <a:ext cx="1073056" cy="2328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>
              <a:stCxn id="5" idx="3"/>
              <a:endCxn id="9" idx="1"/>
            </p:cNvCxnSpPr>
            <p:nvPr/>
          </p:nvCxnSpPr>
          <p:spPr>
            <a:xfrm>
              <a:off x="5334000" y="4233219"/>
              <a:ext cx="937477" cy="3673"/>
            </a:xfrm>
            <a:prstGeom prst="straightConnector1">
              <a:avLst/>
            </a:prstGeom>
            <a:ln w="412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3428999"/>
              <a:ext cx="2095915" cy="1603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71477" y="3236767"/>
              <a:ext cx="2436104" cy="2000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Curved Down Arrow 9"/>
            <p:cNvSpPr/>
            <p:nvPr/>
          </p:nvSpPr>
          <p:spPr>
            <a:xfrm>
              <a:off x="2057400" y="2590799"/>
              <a:ext cx="2133600" cy="685800"/>
            </a:xfrm>
            <a:prstGeom prst="curvedDownArrow">
              <a:avLst>
                <a:gd name="adj1" fmla="val 22017"/>
                <a:gd name="adj2" fmla="val 51527"/>
                <a:gd name="adj3" fmla="val 32576"/>
              </a:avLst>
            </a:prstGeom>
            <a:solidFill>
              <a:srgbClr val="EB9E13"/>
            </a:solidFill>
            <a:ln>
              <a:solidFill>
                <a:srgbClr val="AE8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11" name="Curved Down Arrow 10"/>
            <p:cNvSpPr/>
            <p:nvPr/>
          </p:nvSpPr>
          <p:spPr>
            <a:xfrm rot="10800000">
              <a:off x="1905000" y="5333999"/>
              <a:ext cx="2133600" cy="685800"/>
            </a:xfrm>
            <a:prstGeom prst="curvedDownArrow">
              <a:avLst>
                <a:gd name="adj1" fmla="val 22017"/>
                <a:gd name="adj2" fmla="val 51527"/>
                <a:gd name="adj3" fmla="val 32576"/>
              </a:avLst>
            </a:prstGeom>
            <a:solidFill>
              <a:srgbClr val="EB9E13"/>
            </a:solidFill>
            <a:ln>
              <a:solidFill>
                <a:srgbClr val="AE802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09222" y="2057399"/>
              <a:ext cx="2133601" cy="757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50" b="1" dirty="0"/>
                <a:t>Random Inputs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304823" y="2057399"/>
              <a:ext cx="2133601" cy="447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50" b="1" dirty="0"/>
                <a:t>Computations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352823" y="2057399"/>
              <a:ext cx="2133601" cy="757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50" b="1" dirty="0"/>
                <a:t>Aggregate Results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650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Uncertain vs. Stochastic</a:t>
            </a:r>
            <a:endParaRPr lang="en-US" dirty="0"/>
          </a:p>
        </p:txBody>
      </p:sp>
      <p:sp>
        <p:nvSpPr>
          <p:cNvPr id="134147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1825627"/>
            <a:ext cx="7886700" cy="1397306"/>
          </a:xfrm>
        </p:spPr>
        <p:txBody>
          <a:bodyPr/>
          <a:lstStyle/>
          <a:p>
            <a:r>
              <a:rPr lang="en-US" dirty="0"/>
              <a:t>An uncertain variable is described as a probability distribution to express our ignorance in the actual value</a:t>
            </a:r>
          </a:p>
          <a:p>
            <a:pPr lvl="1"/>
            <a:r>
              <a:rPr lang="en-US" dirty="0"/>
              <a:t>The value is constant in time, we just don’t know what it is</a:t>
            </a:r>
          </a:p>
          <a:p>
            <a:r>
              <a:rPr lang="en-US" dirty="0"/>
              <a:t>A stochastic variable changes with time, and can only be described statistically</a:t>
            </a:r>
          </a:p>
          <a:p>
            <a:pPr lvl="1"/>
            <a:r>
              <a:rPr lang="en-US" dirty="0"/>
              <a:t>A variable could be repeatedly sampled from a distribution (e.g., every day)</a:t>
            </a:r>
          </a:p>
          <a:p>
            <a:pPr lvl="1"/>
            <a:r>
              <a:rPr lang="en-US" dirty="0"/>
              <a:t>A random event (whose occurrence is described statistically) could occur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18DBE2-5FBA-2ADC-002D-99A54BD45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742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Expression Element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Similar to an expression field in a spreadsheet cell </a:t>
            </a:r>
          </a:p>
          <a:p>
            <a:r>
              <a:rPr lang="en-US" dirty="0"/>
              <a:t>Create expressions using:</a:t>
            </a:r>
          </a:p>
          <a:p>
            <a:pPr lvl="1"/>
            <a:r>
              <a:rPr lang="en-US" dirty="0"/>
              <a:t>Variable names</a:t>
            </a:r>
          </a:p>
          <a:p>
            <a:pPr lvl="1"/>
            <a:r>
              <a:rPr lang="en-US" dirty="0"/>
              <a:t>Standard operators (+ - * etc.)</a:t>
            </a:r>
          </a:p>
          <a:p>
            <a:pPr lvl="1"/>
            <a:r>
              <a:rPr lang="en-US" dirty="0"/>
              <a:t>Built-in functions</a:t>
            </a:r>
          </a:p>
          <a:p>
            <a:pPr lvl="1"/>
            <a:r>
              <a:rPr lang="en-US" dirty="0"/>
              <a:t>Built-in constants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4969BB-6477-6703-0B23-94CB0F5B8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8" name="Group 4">
            <a:extLst>
              <a:ext uri="{FF2B5EF4-FFF2-40B4-BE49-F238E27FC236}">
                <a16:creationId xmlns:a16="http://schemas.microsoft.com/office/drawing/2014/main" id="{FD41A868-3C41-A6F3-0E0C-C86B261932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22706" y="675485"/>
            <a:ext cx="704850" cy="704850"/>
            <a:chOff x="2658" y="1938"/>
            <a:chExt cx="444" cy="444"/>
          </a:xfrm>
        </p:grpSpPr>
        <p:sp>
          <p:nvSpPr>
            <p:cNvPr id="9" name="AutoShape 3">
              <a:extLst>
                <a:ext uri="{FF2B5EF4-FFF2-40B4-BE49-F238E27FC236}">
                  <a16:creationId xmlns:a16="http://schemas.microsoft.com/office/drawing/2014/main" id="{DE98933F-02CC-D763-602D-1475CDC5769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658" y="1938"/>
              <a:ext cx="444" cy="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0" name="Group 11">
              <a:extLst>
                <a:ext uri="{FF2B5EF4-FFF2-40B4-BE49-F238E27FC236}">
                  <a16:creationId xmlns:a16="http://schemas.microsoft.com/office/drawing/2014/main" id="{10C47C03-BBE0-6F10-1DEB-5FB27D32FA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25" y="1942"/>
              <a:ext cx="322" cy="317"/>
              <a:chOff x="2725" y="1942"/>
              <a:chExt cx="322" cy="317"/>
            </a:xfrm>
          </p:grpSpPr>
          <p:sp>
            <p:nvSpPr>
              <p:cNvPr id="12" name="Freeform 5">
                <a:extLst>
                  <a:ext uri="{FF2B5EF4-FFF2-40B4-BE49-F238E27FC236}">
                    <a16:creationId xmlns:a16="http://schemas.microsoft.com/office/drawing/2014/main" id="{D6D01E7D-0F23-05C8-84F3-368CA53C9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1" y="1948"/>
                <a:ext cx="309" cy="304"/>
              </a:xfrm>
              <a:custGeom>
                <a:avLst/>
                <a:gdLst>
                  <a:gd name="T0" fmla="*/ 143 w 930"/>
                  <a:gd name="T1" fmla="*/ 929 h 929"/>
                  <a:gd name="T2" fmla="*/ 0 w 930"/>
                  <a:gd name="T3" fmla="*/ 788 h 929"/>
                  <a:gd name="T4" fmla="*/ 0 w 930"/>
                  <a:gd name="T5" fmla="*/ 142 h 929"/>
                  <a:gd name="T6" fmla="*/ 143 w 930"/>
                  <a:gd name="T7" fmla="*/ 0 h 929"/>
                  <a:gd name="T8" fmla="*/ 789 w 930"/>
                  <a:gd name="T9" fmla="*/ 0 h 929"/>
                  <a:gd name="T10" fmla="*/ 930 w 930"/>
                  <a:gd name="T11" fmla="*/ 142 h 929"/>
                  <a:gd name="T12" fmla="*/ 930 w 930"/>
                  <a:gd name="T13" fmla="*/ 786 h 929"/>
                  <a:gd name="T14" fmla="*/ 789 w 930"/>
                  <a:gd name="T15" fmla="*/ 927 h 929"/>
                  <a:gd name="T16" fmla="*/ 143 w 930"/>
                  <a:gd name="T17" fmla="*/ 927 h 929"/>
                  <a:gd name="T18" fmla="*/ 143 w 930"/>
                  <a:gd name="T19" fmla="*/ 929 h 9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30" h="929">
                    <a:moveTo>
                      <a:pt x="143" y="929"/>
                    </a:moveTo>
                    <a:cubicBezTo>
                      <a:pt x="64" y="929"/>
                      <a:pt x="0" y="865"/>
                      <a:pt x="0" y="788"/>
                    </a:cubicBezTo>
                    <a:lnTo>
                      <a:pt x="0" y="142"/>
                    </a:lnTo>
                    <a:cubicBezTo>
                      <a:pt x="0" y="64"/>
                      <a:pt x="64" y="0"/>
                      <a:pt x="143" y="0"/>
                    </a:cubicBezTo>
                    <a:lnTo>
                      <a:pt x="789" y="0"/>
                    </a:lnTo>
                    <a:cubicBezTo>
                      <a:pt x="866" y="0"/>
                      <a:pt x="930" y="64"/>
                      <a:pt x="930" y="142"/>
                    </a:cubicBezTo>
                    <a:lnTo>
                      <a:pt x="930" y="786"/>
                    </a:lnTo>
                    <a:cubicBezTo>
                      <a:pt x="930" y="863"/>
                      <a:pt x="866" y="927"/>
                      <a:pt x="789" y="927"/>
                    </a:cubicBezTo>
                    <a:lnTo>
                      <a:pt x="143" y="927"/>
                    </a:lnTo>
                    <a:lnTo>
                      <a:pt x="143" y="929"/>
                    </a:lnTo>
                    <a:close/>
                  </a:path>
                </a:pathLst>
              </a:custGeom>
              <a:solidFill>
                <a:srgbClr val="DAE3F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6">
                <a:extLst>
                  <a:ext uri="{FF2B5EF4-FFF2-40B4-BE49-F238E27FC236}">
                    <a16:creationId xmlns:a16="http://schemas.microsoft.com/office/drawing/2014/main" id="{C1E4ED82-2BC9-6712-802E-8FBB2D59A6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25" y="1942"/>
                <a:ext cx="322" cy="317"/>
              </a:xfrm>
              <a:custGeom>
                <a:avLst/>
                <a:gdLst>
                  <a:gd name="T0" fmla="*/ 808 w 970"/>
                  <a:gd name="T1" fmla="*/ 40 h 968"/>
                  <a:gd name="T2" fmla="*/ 931 w 970"/>
                  <a:gd name="T3" fmla="*/ 161 h 968"/>
                  <a:gd name="T4" fmla="*/ 931 w 970"/>
                  <a:gd name="T5" fmla="*/ 805 h 968"/>
                  <a:gd name="T6" fmla="*/ 808 w 970"/>
                  <a:gd name="T7" fmla="*/ 927 h 968"/>
                  <a:gd name="T8" fmla="*/ 161 w 970"/>
                  <a:gd name="T9" fmla="*/ 927 h 968"/>
                  <a:gd name="T10" fmla="*/ 39 w 970"/>
                  <a:gd name="T11" fmla="*/ 807 h 968"/>
                  <a:gd name="T12" fmla="*/ 39 w 970"/>
                  <a:gd name="T13" fmla="*/ 161 h 968"/>
                  <a:gd name="T14" fmla="*/ 161 w 970"/>
                  <a:gd name="T15" fmla="*/ 40 h 968"/>
                  <a:gd name="T16" fmla="*/ 808 w 970"/>
                  <a:gd name="T17" fmla="*/ 40 h 968"/>
                  <a:gd name="T18" fmla="*/ 808 w 970"/>
                  <a:gd name="T19" fmla="*/ 0 h 968"/>
                  <a:gd name="T20" fmla="*/ 161 w 970"/>
                  <a:gd name="T21" fmla="*/ 0 h 968"/>
                  <a:gd name="T22" fmla="*/ 0 w 970"/>
                  <a:gd name="T23" fmla="*/ 161 h 968"/>
                  <a:gd name="T24" fmla="*/ 0 w 970"/>
                  <a:gd name="T25" fmla="*/ 805 h 968"/>
                  <a:gd name="T26" fmla="*/ 161 w 970"/>
                  <a:gd name="T27" fmla="*/ 968 h 968"/>
                  <a:gd name="T28" fmla="*/ 807 w 970"/>
                  <a:gd name="T29" fmla="*/ 968 h 968"/>
                  <a:gd name="T30" fmla="*/ 967 w 970"/>
                  <a:gd name="T31" fmla="*/ 807 h 968"/>
                  <a:gd name="T32" fmla="*/ 967 w 970"/>
                  <a:gd name="T33" fmla="*/ 161 h 968"/>
                  <a:gd name="T34" fmla="*/ 808 w 970"/>
                  <a:gd name="T35" fmla="*/ 0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0" h="968">
                    <a:moveTo>
                      <a:pt x="808" y="40"/>
                    </a:moveTo>
                    <a:cubicBezTo>
                      <a:pt x="877" y="40"/>
                      <a:pt x="931" y="93"/>
                      <a:pt x="931" y="161"/>
                    </a:cubicBezTo>
                    <a:lnTo>
                      <a:pt x="931" y="805"/>
                    </a:lnTo>
                    <a:cubicBezTo>
                      <a:pt x="931" y="872"/>
                      <a:pt x="877" y="927"/>
                      <a:pt x="808" y="927"/>
                    </a:cubicBezTo>
                    <a:lnTo>
                      <a:pt x="161" y="927"/>
                    </a:lnTo>
                    <a:cubicBezTo>
                      <a:pt x="93" y="929"/>
                      <a:pt x="39" y="875"/>
                      <a:pt x="39" y="807"/>
                    </a:cubicBezTo>
                    <a:lnTo>
                      <a:pt x="39" y="161"/>
                    </a:lnTo>
                    <a:cubicBezTo>
                      <a:pt x="39" y="93"/>
                      <a:pt x="93" y="40"/>
                      <a:pt x="161" y="40"/>
                    </a:cubicBezTo>
                    <a:lnTo>
                      <a:pt x="808" y="40"/>
                    </a:lnTo>
                    <a:close/>
                    <a:moveTo>
                      <a:pt x="808" y="0"/>
                    </a:moveTo>
                    <a:lnTo>
                      <a:pt x="161" y="0"/>
                    </a:lnTo>
                    <a:cubicBezTo>
                      <a:pt x="71" y="0"/>
                      <a:pt x="0" y="71"/>
                      <a:pt x="0" y="161"/>
                    </a:cubicBezTo>
                    <a:lnTo>
                      <a:pt x="0" y="805"/>
                    </a:lnTo>
                    <a:cubicBezTo>
                      <a:pt x="0" y="895"/>
                      <a:pt x="71" y="968"/>
                      <a:pt x="161" y="968"/>
                    </a:cubicBezTo>
                    <a:lnTo>
                      <a:pt x="807" y="968"/>
                    </a:lnTo>
                    <a:cubicBezTo>
                      <a:pt x="896" y="968"/>
                      <a:pt x="967" y="895"/>
                      <a:pt x="967" y="807"/>
                    </a:cubicBezTo>
                    <a:lnTo>
                      <a:pt x="967" y="161"/>
                    </a:lnTo>
                    <a:cubicBezTo>
                      <a:pt x="970" y="71"/>
                      <a:pt x="897" y="0"/>
                      <a:pt x="808" y="0"/>
                    </a:cubicBezTo>
                    <a:close/>
                  </a:path>
                </a:pathLst>
              </a:custGeom>
              <a:solidFill>
                <a:srgbClr val="91ABD9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7">
                <a:extLst>
                  <a:ext uri="{FF2B5EF4-FFF2-40B4-BE49-F238E27FC236}">
                    <a16:creationId xmlns:a16="http://schemas.microsoft.com/office/drawing/2014/main" id="{E63B6E9D-8127-4192-057C-DC2A19006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6" y="2001"/>
                <a:ext cx="147" cy="211"/>
              </a:xfrm>
              <a:custGeom>
                <a:avLst/>
                <a:gdLst>
                  <a:gd name="T0" fmla="*/ 19 w 443"/>
                  <a:gd name="T1" fmla="*/ 628 h 646"/>
                  <a:gd name="T2" fmla="*/ 0 w 443"/>
                  <a:gd name="T3" fmla="*/ 588 h 646"/>
                  <a:gd name="T4" fmla="*/ 12 w 443"/>
                  <a:gd name="T5" fmla="*/ 562 h 646"/>
                  <a:gd name="T6" fmla="*/ 37 w 443"/>
                  <a:gd name="T7" fmla="*/ 551 h 646"/>
                  <a:gd name="T8" fmla="*/ 62 w 443"/>
                  <a:gd name="T9" fmla="*/ 562 h 646"/>
                  <a:gd name="T10" fmla="*/ 73 w 443"/>
                  <a:gd name="T11" fmla="*/ 586 h 646"/>
                  <a:gd name="T12" fmla="*/ 67 w 443"/>
                  <a:gd name="T13" fmla="*/ 604 h 646"/>
                  <a:gd name="T14" fmla="*/ 62 w 443"/>
                  <a:gd name="T15" fmla="*/ 615 h 646"/>
                  <a:gd name="T16" fmla="*/ 66 w 443"/>
                  <a:gd name="T17" fmla="*/ 621 h 646"/>
                  <a:gd name="T18" fmla="*/ 76 w 443"/>
                  <a:gd name="T19" fmla="*/ 623 h 646"/>
                  <a:gd name="T20" fmla="*/ 117 w 443"/>
                  <a:gd name="T21" fmla="*/ 581 h 646"/>
                  <a:gd name="T22" fmla="*/ 175 w 443"/>
                  <a:gd name="T23" fmla="*/ 331 h 646"/>
                  <a:gd name="T24" fmla="*/ 204 w 443"/>
                  <a:gd name="T25" fmla="*/ 208 h 646"/>
                  <a:gd name="T26" fmla="*/ 152 w 443"/>
                  <a:gd name="T27" fmla="*/ 208 h 646"/>
                  <a:gd name="T28" fmla="*/ 158 w 443"/>
                  <a:gd name="T29" fmla="*/ 179 h 646"/>
                  <a:gd name="T30" fmla="*/ 210 w 443"/>
                  <a:gd name="T31" fmla="*/ 179 h 646"/>
                  <a:gd name="T32" fmla="*/ 236 w 443"/>
                  <a:gd name="T33" fmla="*/ 106 h 646"/>
                  <a:gd name="T34" fmla="*/ 288 w 443"/>
                  <a:gd name="T35" fmla="*/ 34 h 646"/>
                  <a:gd name="T36" fmla="*/ 368 w 443"/>
                  <a:gd name="T37" fmla="*/ 0 h 646"/>
                  <a:gd name="T38" fmla="*/ 421 w 443"/>
                  <a:gd name="T39" fmla="*/ 16 h 646"/>
                  <a:gd name="T40" fmla="*/ 443 w 443"/>
                  <a:gd name="T41" fmla="*/ 58 h 646"/>
                  <a:gd name="T42" fmla="*/ 433 w 443"/>
                  <a:gd name="T43" fmla="*/ 86 h 646"/>
                  <a:gd name="T44" fmla="*/ 408 w 443"/>
                  <a:gd name="T45" fmla="*/ 95 h 646"/>
                  <a:gd name="T46" fmla="*/ 382 w 443"/>
                  <a:gd name="T47" fmla="*/ 86 h 646"/>
                  <a:gd name="T48" fmla="*/ 373 w 443"/>
                  <a:gd name="T49" fmla="*/ 63 h 646"/>
                  <a:gd name="T50" fmla="*/ 379 w 443"/>
                  <a:gd name="T51" fmla="*/ 42 h 646"/>
                  <a:gd name="T52" fmla="*/ 384 w 443"/>
                  <a:gd name="T53" fmla="*/ 31 h 646"/>
                  <a:gd name="T54" fmla="*/ 382 w 443"/>
                  <a:gd name="T55" fmla="*/ 25 h 646"/>
                  <a:gd name="T56" fmla="*/ 373 w 443"/>
                  <a:gd name="T57" fmla="*/ 22 h 646"/>
                  <a:gd name="T58" fmla="*/ 338 w 443"/>
                  <a:gd name="T59" fmla="*/ 48 h 646"/>
                  <a:gd name="T60" fmla="*/ 309 w 443"/>
                  <a:gd name="T61" fmla="*/ 128 h 646"/>
                  <a:gd name="T62" fmla="*/ 291 w 443"/>
                  <a:gd name="T63" fmla="*/ 179 h 646"/>
                  <a:gd name="T64" fmla="*/ 357 w 443"/>
                  <a:gd name="T65" fmla="*/ 179 h 646"/>
                  <a:gd name="T66" fmla="*/ 351 w 443"/>
                  <a:gd name="T67" fmla="*/ 208 h 646"/>
                  <a:gd name="T68" fmla="*/ 287 w 443"/>
                  <a:gd name="T69" fmla="*/ 208 h 646"/>
                  <a:gd name="T70" fmla="*/ 204 w 443"/>
                  <a:gd name="T71" fmla="*/ 536 h 646"/>
                  <a:gd name="T72" fmla="*/ 73 w 443"/>
                  <a:gd name="T73" fmla="*/ 646 h 646"/>
                  <a:gd name="T74" fmla="*/ 19 w 443"/>
                  <a:gd name="T75" fmla="*/ 628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3" h="646">
                    <a:moveTo>
                      <a:pt x="19" y="628"/>
                    </a:moveTo>
                    <a:cubicBezTo>
                      <a:pt x="6" y="617"/>
                      <a:pt x="0" y="604"/>
                      <a:pt x="0" y="588"/>
                    </a:cubicBezTo>
                    <a:cubicBezTo>
                      <a:pt x="0" y="576"/>
                      <a:pt x="3" y="567"/>
                      <a:pt x="12" y="562"/>
                    </a:cubicBezTo>
                    <a:cubicBezTo>
                      <a:pt x="19" y="553"/>
                      <a:pt x="27" y="551"/>
                      <a:pt x="37" y="551"/>
                    </a:cubicBezTo>
                    <a:cubicBezTo>
                      <a:pt x="47" y="551"/>
                      <a:pt x="54" y="556"/>
                      <a:pt x="62" y="562"/>
                    </a:cubicBezTo>
                    <a:cubicBezTo>
                      <a:pt x="70" y="567"/>
                      <a:pt x="73" y="576"/>
                      <a:pt x="73" y="586"/>
                    </a:cubicBezTo>
                    <a:cubicBezTo>
                      <a:pt x="73" y="592"/>
                      <a:pt x="72" y="598"/>
                      <a:pt x="67" y="604"/>
                    </a:cubicBezTo>
                    <a:cubicBezTo>
                      <a:pt x="64" y="610"/>
                      <a:pt x="62" y="614"/>
                      <a:pt x="62" y="615"/>
                    </a:cubicBezTo>
                    <a:cubicBezTo>
                      <a:pt x="62" y="617"/>
                      <a:pt x="64" y="620"/>
                      <a:pt x="66" y="621"/>
                    </a:cubicBezTo>
                    <a:cubicBezTo>
                      <a:pt x="67" y="623"/>
                      <a:pt x="72" y="623"/>
                      <a:pt x="76" y="623"/>
                    </a:cubicBezTo>
                    <a:cubicBezTo>
                      <a:pt x="94" y="623"/>
                      <a:pt x="107" y="610"/>
                      <a:pt x="117" y="581"/>
                    </a:cubicBezTo>
                    <a:cubicBezTo>
                      <a:pt x="126" y="551"/>
                      <a:pt x="146" y="470"/>
                      <a:pt x="175" y="331"/>
                    </a:cubicBezTo>
                    <a:lnTo>
                      <a:pt x="204" y="208"/>
                    </a:lnTo>
                    <a:lnTo>
                      <a:pt x="152" y="208"/>
                    </a:lnTo>
                    <a:lnTo>
                      <a:pt x="158" y="179"/>
                    </a:lnTo>
                    <a:lnTo>
                      <a:pt x="210" y="179"/>
                    </a:lnTo>
                    <a:cubicBezTo>
                      <a:pt x="213" y="161"/>
                      <a:pt x="223" y="135"/>
                      <a:pt x="236" y="106"/>
                    </a:cubicBezTo>
                    <a:cubicBezTo>
                      <a:pt x="251" y="76"/>
                      <a:pt x="268" y="52"/>
                      <a:pt x="288" y="34"/>
                    </a:cubicBezTo>
                    <a:cubicBezTo>
                      <a:pt x="315" y="12"/>
                      <a:pt x="341" y="0"/>
                      <a:pt x="368" y="0"/>
                    </a:cubicBezTo>
                    <a:cubicBezTo>
                      <a:pt x="390" y="0"/>
                      <a:pt x="408" y="6"/>
                      <a:pt x="421" y="16"/>
                    </a:cubicBezTo>
                    <a:cubicBezTo>
                      <a:pt x="434" y="25"/>
                      <a:pt x="443" y="41"/>
                      <a:pt x="443" y="58"/>
                    </a:cubicBezTo>
                    <a:cubicBezTo>
                      <a:pt x="443" y="70"/>
                      <a:pt x="438" y="80"/>
                      <a:pt x="433" y="86"/>
                    </a:cubicBezTo>
                    <a:cubicBezTo>
                      <a:pt x="425" y="93"/>
                      <a:pt x="417" y="95"/>
                      <a:pt x="408" y="95"/>
                    </a:cubicBezTo>
                    <a:cubicBezTo>
                      <a:pt x="398" y="95"/>
                      <a:pt x="390" y="92"/>
                      <a:pt x="382" y="86"/>
                    </a:cubicBezTo>
                    <a:cubicBezTo>
                      <a:pt x="374" y="80"/>
                      <a:pt x="373" y="70"/>
                      <a:pt x="373" y="63"/>
                    </a:cubicBezTo>
                    <a:cubicBezTo>
                      <a:pt x="373" y="57"/>
                      <a:pt x="374" y="48"/>
                      <a:pt x="379" y="42"/>
                    </a:cubicBezTo>
                    <a:cubicBezTo>
                      <a:pt x="382" y="37"/>
                      <a:pt x="384" y="34"/>
                      <a:pt x="384" y="31"/>
                    </a:cubicBezTo>
                    <a:cubicBezTo>
                      <a:pt x="384" y="29"/>
                      <a:pt x="384" y="28"/>
                      <a:pt x="382" y="25"/>
                    </a:cubicBezTo>
                    <a:cubicBezTo>
                      <a:pt x="380" y="23"/>
                      <a:pt x="376" y="22"/>
                      <a:pt x="373" y="22"/>
                    </a:cubicBezTo>
                    <a:cubicBezTo>
                      <a:pt x="358" y="22"/>
                      <a:pt x="347" y="31"/>
                      <a:pt x="338" y="48"/>
                    </a:cubicBezTo>
                    <a:cubicBezTo>
                      <a:pt x="328" y="66"/>
                      <a:pt x="316" y="93"/>
                      <a:pt x="309" y="128"/>
                    </a:cubicBezTo>
                    <a:lnTo>
                      <a:pt x="291" y="179"/>
                    </a:lnTo>
                    <a:lnTo>
                      <a:pt x="357" y="179"/>
                    </a:lnTo>
                    <a:lnTo>
                      <a:pt x="351" y="208"/>
                    </a:lnTo>
                    <a:lnTo>
                      <a:pt x="287" y="208"/>
                    </a:lnTo>
                    <a:cubicBezTo>
                      <a:pt x="252" y="373"/>
                      <a:pt x="224" y="483"/>
                      <a:pt x="204" y="536"/>
                    </a:cubicBezTo>
                    <a:cubicBezTo>
                      <a:pt x="172" y="610"/>
                      <a:pt x="128" y="646"/>
                      <a:pt x="73" y="646"/>
                    </a:cubicBezTo>
                    <a:cubicBezTo>
                      <a:pt x="48" y="646"/>
                      <a:pt x="31" y="640"/>
                      <a:pt x="19" y="628"/>
                    </a:cubicBez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Freeform 8">
                <a:extLst>
                  <a:ext uri="{FF2B5EF4-FFF2-40B4-BE49-F238E27FC236}">
                    <a16:creationId xmlns:a16="http://schemas.microsoft.com/office/drawing/2014/main" id="{2C2558DC-674A-980D-8E96-23471B689A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6" y="2108"/>
                <a:ext cx="90" cy="83"/>
              </a:xfrm>
              <a:custGeom>
                <a:avLst/>
                <a:gdLst>
                  <a:gd name="T0" fmla="*/ 157 w 271"/>
                  <a:gd name="T1" fmla="*/ 79 h 254"/>
                  <a:gd name="T2" fmla="*/ 204 w 271"/>
                  <a:gd name="T3" fmla="*/ 23 h 254"/>
                  <a:gd name="T4" fmla="*/ 239 w 271"/>
                  <a:gd name="T5" fmla="*/ 8 h 254"/>
                  <a:gd name="T6" fmla="*/ 266 w 271"/>
                  <a:gd name="T7" fmla="*/ 21 h 254"/>
                  <a:gd name="T8" fmla="*/ 271 w 271"/>
                  <a:gd name="T9" fmla="*/ 39 h 254"/>
                  <a:gd name="T10" fmla="*/ 262 w 271"/>
                  <a:gd name="T11" fmla="*/ 58 h 254"/>
                  <a:gd name="T12" fmla="*/ 242 w 271"/>
                  <a:gd name="T13" fmla="*/ 66 h 254"/>
                  <a:gd name="T14" fmla="*/ 224 w 271"/>
                  <a:gd name="T15" fmla="*/ 61 h 254"/>
                  <a:gd name="T16" fmla="*/ 210 w 271"/>
                  <a:gd name="T17" fmla="*/ 55 h 254"/>
                  <a:gd name="T18" fmla="*/ 192 w 271"/>
                  <a:gd name="T19" fmla="*/ 63 h 254"/>
                  <a:gd name="T20" fmla="*/ 163 w 271"/>
                  <a:gd name="T21" fmla="*/ 104 h 254"/>
                  <a:gd name="T22" fmla="*/ 169 w 271"/>
                  <a:gd name="T23" fmla="*/ 130 h 254"/>
                  <a:gd name="T24" fmla="*/ 175 w 271"/>
                  <a:gd name="T25" fmla="*/ 162 h 254"/>
                  <a:gd name="T26" fmla="*/ 180 w 271"/>
                  <a:gd name="T27" fmla="*/ 185 h 254"/>
                  <a:gd name="T28" fmla="*/ 189 w 271"/>
                  <a:gd name="T29" fmla="*/ 207 h 254"/>
                  <a:gd name="T30" fmla="*/ 201 w 271"/>
                  <a:gd name="T31" fmla="*/ 213 h 254"/>
                  <a:gd name="T32" fmla="*/ 218 w 271"/>
                  <a:gd name="T33" fmla="*/ 203 h 254"/>
                  <a:gd name="T34" fmla="*/ 236 w 271"/>
                  <a:gd name="T35" fmla="*/ 182 h 254"/>
                  <a:gd name="T36" fmla="*/ 247 w 271"/>
                  <a:gd name="T37" fmla="*/ 190 h 254"/>
                  <a:gd name="T38" fmla="*/ 212 w 271"/>
                  <a:gd name="T39" fmla="*/ 232 h 254"/>
                  <a:gd name="T40" fmla="*/ 169 w 271"/>
                  <a:gd name="T41" fmla="*/ 254 h 254"/>
                  <a:gd name="T42" fmla="*/ 140 w 271"/>
                  <a:gd name="T43" fmla="*/ 240 h 254"/>
                  <a:gd name="T44" fmla="*/ 128 w 271"/>
                  <a:gd name="T45" fmla="*/ 219 h 254"/>
                  <a:gd name="T46" fmla="*/ 121 w 271"/>
                  <a:gd name="T47" fmla="*/ 194 h 254"/>
                  <a:gd name="T48" fmla="*/ 115 w 271"/>
                  <a:gd name="T49" fmla="*/ 172 h 254"/>
                  <a:gd name="T50" fmla="*/ 111 w 271"/>
                  <a:gd name="T51" fmla="*/ 178 h 254"/>
                  <a:gd name="T52" fmla="*/ 74 w 271"/>
                  <a:gd name="T53" fmla="*/ 235 h 254"/>
                  <a:gd name="T54" fmla="*/ 33 w 271"/>
                  <a:gd name="T55" fmla="*/ 254 h 254"/>
                  <a:gd name="T56" fmla="*/ 10 w 271"/>
                  <a:gd name="T57" fmla="*/ 243 h 254"/>
                  <a:gd name="T58" fmla="*/ 0 w 271"/>
                  <a:gd name="T59" fmla="*/ 220 h 254"/>
                  <a:gd name="T60" fmla="*/ 9 w 271"/>
                  <a:gd name="T61" fmla="*/ 201 h 254"/>
                  <a:gd name="T62" fmla="*/ 28 w 271"/>
                  <a:gd name="T63" fmla="*/ 191 h 254"/>
                  <a:gd name="T64" fmla="*/ 47 w 271"/>
                  <a:gd name="T65" fmla="*/ 197 h 254"/>
                  <a:gd name="T66" fmla="*/ 63 w 271"/>
                  <a:gd name="T67" fmla="*/ 203 h 254"/>
                  <a:gd name="T68" fmla="*/ 76 w 271"/>
                  <a:gd name="T69" fmla="*/ 195 h 254"/>
                  <a:gd name="T70" fmla="*/ 99 w 271"/>
                  <a:gd name="T71" fmla="*/ 161 h 254"/>
                  <a:gd name="T72" fmla="*/ 109 w 271"/>
                  <a:gd name="T73" fmla="*/ 143 h 254"/>
                  <a:gd name="T74" fmla="*/ 103 w 271"/>
                  <a:gd name="T75" fmla="*/ 116 h 254"/>
                  <a:gd name="T76" fmla="*/ 97 w 271"/>
                  <a:gd name="T77" fmla="*/ 84 h 254"/>
                  <a:gd name="T78" fmla="*/ 93 w 271"/>
                  <a:gd name="T79" fmla="*/ 62 h 254"/>
                  <a:gd name="T80" fmla="*/ 80 w 271"/>
                  <a:gd name="T81" fmla="*/ 32 h 254"/>
                  <a:gd name="T82" fmla="*/ 63 w 271"/>
                  <a:gd name="T83" fmla="*/ 27 h 254"/>
                  <a:gd name="T84" fmla="*/ 57 w 271"/>
                  <a:gd name="T85" fmla="*/ 27 h 254"/>
                  <a:gd name="T86" fmla="*/ 47 w 271"/>
                  <a:gd name="T87" fmla="*/ 27 h 254"/>
                  <a:gd name="T88" fmla="*/ 47 w 271"/>
                  <a:gd name="T89" fmla="*/ 14 h 254"/>
                  <a:gd name="T90" fmla="*/ 97 w 271"/>
                  <a:gd name="T91" fmla="*/ 5 h 254"/>
                  <a:gd name="T92" fmla="*/ 134 w 271"/>
                  <a:gd name="T93" fmla="*/ 0 h 254"/>
                  <a:gd name="T94" fmla="*/ 148 w 271"/>
                  <a:gd name="T95" fmla="*/ 26 h 254"/>
                  <a:gd name="T96" fmla="*/ 156 w 271"/>
                  <a:gd name="T97" fmla="*/ 56 h 254"/>
                  <a:gd name="T98" fmla="*/ 157 w 271"/>
                  <a:gd name="T99" fmla="*/ 79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71" h="254">
                    <a:moveTo>
                      <a:pt x="157" y="79"/>
                    </a:moveTo>
                    <a:cubicBezTo>
                      <a:pt x="178" y="52"/>
                      <a:pt x="192" y="34"/>
                      <a:pt x="204" y="23"/>
                    </a:cubicBezTo>
                    <a:cubicBezTo>
                      <a:pt x="215" y="14"/>
                      <a:pt x="227" y="8"/>
                      <a:pt x="239" y="8"/>
                    </a:cubicBezTo>
                    <a:cubicBezTo>
                      <a:pt x="253" y="8"/>
                      <a:pt x="262" y="11"/>
                      <a:pt x="266" y="21"/>
                    </a:cubicBezTo>
                    <a:cubicBezTo>
                      <a:pt x="268" y="26"/>
                      <a:pt x="271" y="32"/>
                      <a:pt x="271" y="39"/>
                    </a:cubicBezTo>
                    <a:cubicBezTo>
                      <a:pt x="271" y="46"/>
                      <a:pt x="268" y="52"/>
                      <a:pt x="262" y="58"/>
                    </a:cubicBezTo>
                    <a:cubicBezTo>
                      <a:pt x="256" y="63"/>
                      <a:pt x="250" y="66"/>
                      <a:pt x="242" y="66"/>
                    </a:cubicBezTo>
                    <a:cubicBezTo>
                      <a:pt x="236" y="66"/>
                      <a:pt x="231" y="63"/>
                      <a:pt x="224" y="61"/>
                    </a:cubicBezTo>
                    <a:cubicBezTo>
                      <a:pt x="218" y="56"/>
                      <a:pt x="212" y="55"/>
                      <a:pt x="210" y="55"/>
                    </a:cubicBezTo>
                    <a:cubicBezTo>
                      <a:pt x="204" y="55"/>
                      <a:pt x="198" y="58"/>
                      <a:pt x="192" y="63"/>
                    </a:cubicBezTo>
                    <a:cubicBezTo>
                      <a:pt x="186" y="69"/>
                      <a:pt x="178" y="84"/>
                      <a:pt x="163" y="104"/>
                    </a:cubicBezTo>
                    <a:lnTo>
                      <a:pt x="169" y="130"/>
                    </a:lnTo>
                    <a:cubicBezTo>
                      <a:pt x="172" y="143"/>
                      <a:pt x="173" y="153"/>
                      <a:pt x="175" y="162"/>
                    </a:cubicBezTo>
                    <a:lnTo>
                      <a:pt x="180" y="185"/>
                    </a:lnTo>
                    <a:cubicBezTo>
                      <a:pt x="183" y="195"/>
                      <a:pt x="186" y="203"/>
                      <a:pt x="189" y="207"/>
                    </a:cubicBezTo>
                    <a:cubicBezTo>
                      <a:pt x="191" y="211"/>
                      <a:pt x="195" y="213"/>
                      <a:pt x="201" y="213"/>
                    </a:cubicBezTo>
                    <a:cubicBezTo>
                      <a:pt x="204" y="213"/>
                      <a:pt x="210" y="209"/>
                      <a:pt x="218" y="203"/>
                    </a:cubicBezTo>
                    <a:cubicBezTo>
                      <a:pt x="221" y="200"/>
                      <a:pt x="227" y="194"/>
                      <a:pt x="236" y="182"/>
                    </a:cubicBezTo>
                    <a:lnTo>
                      <a:pt x="247" y="190"/>
                    </a:lnTo>
                    <a:cubicBezTo>
                      <a:pt x="237" y="206"/>
                      <a:pt x="226" y="219"/>
                      <a:pt x="212" y="232"/>
                    </a:cubicBezTo>
                    <a:cubicBezTo>
                      <a:pt x="198" y="246"/>
                      <a:pt x="183" y="254"/>
                      <a:pt x="169" y="254"/>
                    </a:cubicBezTo>
                    <a:cubicBezTo>
                      <a:pt x="157" y="254"/>
                      <a:pt x="148" y="249"/>
                      <a:pt x="140" y="240"/>
                    </a:cubicBezTo>
                    <a:cubicBezTo>
                      <a:pt x="137" y="235"/>
                      <a:pt x="132" y="229"/>
                      <a:pt x="128" y="219"/>
                    </a:cubicBezTo>
                    <a:cubicBezTo>
                      <a:pt x="127" y="214"/>
                      <a:pt x="125" y="206"/>
                      <a:pt x="121" y="194"/>
                    </a:cubicBezTo>
                    <a:cubicBezTo>
                      <a:pt x="116" y="182"/>
                      <a:pt x="115" y="174"/>
                      <a:pt x="115" y="172"/>
                    </a:cubicBezTo>
                    <a:lnTo>
                      <a:pt x="111" y="178"/>
                    </a:lnTo>
                    <a:cubicBezTo>
                      <a:pt x="93" y="207"/>
                      <a:pt x="81" y="226"/>
                      <a:pt x="74" y="235"/>
                    </a:cubicBezTo>
                    <a:cubicBezTo>
                      <a:pt x="63" y="248"/>
                      <a:pt x="49" y="254"/>
                      <a:pt x="33" y="254"/>
                    </a:cubicBezTo>
                    <a:cubicBezTo>
                      <a:pt x="23" y="254"/>
                      <a:pt x="16" y="249"/>
                      <a:pt x="10" y="243"/>
                    </a:cubicBezTo>
                    <a:cubicBezTo>
                      <a:pt x="4" y="238"/>
                      <a:pt x="0" y="230"/>
                      <a:pt x="0" y="220"/>
                    </a:cubicBezTo>
                    <a:cubicBezTo>
                      <a:pt x="0" y="213"/>
                      <a:pt x="3" y="207"/>
                      <a:pt x="9" y="201"/>
                    </a:cubicBezTo>
                    <a:cubicBezTo>
                      <a:pt x="15" y="195"/>
                      <a:pt x="20" y="191"/>
                      <a:pt x="28" y="191"/>
                    </a:cubicBezTo>
                    <a:cubicBezTo>
                      <a:pt x="33" y="191"/>
                      <a:pt x="39" y="194"/>
                      <a:pt x="47" y="197"/>
                    </a:cubicBezTo>
                    <a:cubicBezTo>
                      <a:pt x="55" y="201"/>
                      <a:pt x="61" y="203"/>
                      <a:pt x="63" y="203"/>
                    </a:cubicBezTo>
                    <a:cubicBezTo>
                      <a:pt x="68" y="203"/>
                      <a:pt x="73" y="201"/>
                      <a:pt x="76" y="195"/>
                    </a:cubicBezTo>
                    <a:cubicBezTo>
                      <a:pt x="80" y="191"/>
                      <a:pt x="87" y="180"/>
                      <a:pt x="99" y="161"/>
                    </a:cubicBezTo>
                    <a:lnTo>
                      <a:pt x="109" y="143"/>
                    </a:lnTo>
                    <a:cubicBezTo>
                      <a:pt x="108" y="136"/>
                      <a:pt x="105" y="127"/>
                      <a:pt x="103" y="116"/>
                    </a:cubicBezTo>
                    <a:cubicBezTo>
                      <a:pt x="102" y="107"/>
                      <a:pt x="99" y="95"/>
                      <a:pt x="97" y="84"/>
                    </a:cubicBezTo>
                    <a:lnTo>
                      <a:pt x="93" y="62"/>
                    </a:lnTo>
                    <a:cubicBezTo>
                      <a:pt x="92" y="46"/>
                      <a:pt x="86" y="37"/>
                      <a:pt x="80" y="32"/>
                    </a:cubicBezTo>
                    <a:cubicBezTo>
                      <a:pt x="76" y="27"/>
                      <a:pt x="70" y="27"/>
                      <a:pt x="63" y="27"/>
                    </a:cubicBezTo>
                    <a:lnTo>
                      <a:pt x="57" y="27"/>
                    </a:lnTo>
                    <a:lnTo>
                      <a:pt x="47" y="27"/>
                    </a:lnTo>
                    <a:lnTo>
                      <a:pt x="47" y="14"/>
                    </a:lnTo>
                    <a:cubicBezTo>
                      <a:pt x="63" y="11"/>
                      <a:pt x="80" y="10"/>
                      <a:pt x="97" y="5"/>
                    </a:cubicBezTo>
                    <a:cubicBezTo>
                      <a:pt x="115" y="4"/>
                      <a:pt x="128" y="0"/>
                      <a:pt x="134" y="0"/>
                    </a:cubicBezTo>
                    <a:cubicBezTo>
                      <a:pt x="140" y="8"/>
                      <a:pt x="144" y="16"/>
                      <a:pt x="148" y="26"/>
                    </a:cubicBezTo>
                    <a:cubicBezTo>
                      <a:pt x="151" y="34"/>
                      <a:pt x="154" y="45"/>
                      <a:pt x="156" y="56"/>
                    </a:cubicBezTo>
                    <a:lnTo>
                      <a:pt x="157" y="79"/>
                    </a:lnTo>
                    <a:close/>
                  </a:path>
                </a:pathLst>
              </a:custGeom>
              <a:solidFill>
                <a:srgbClr val="B5BDCB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0162D7F9-9650-30AD-A189-EB15A99E9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" y="1995"/>
                <a:ext cx="147" cy="211"/>
              </a:xfrm>
              <a:custGeom>
                <a:avLst/>
                <a:gdLst>
                  <a:gd name="T0" fmla="*/ 20 w 442"/>
                  <a:gd name="T1" fmla="*/ 629 h 646"/>
                  <a:gd name="T2" fmla="*/ 0 w 442"/>
                  <a:gd name="T3" fmla="*/ 588 h 646"/>
                  <a:gd name="T4" fmla="*/ 12 w 442"/>
                  <a:gd name="T5" fmla="*/ 560 h 646"/>
                  <a:gd name="T6" fmla="*/ 38 w 442"/>
                  <a:gd name="T7" fmla="*/ 552 h 646"/>
                  <a:gd name="T8" fmla="*/ 63 w 442"/>
                  <a:gd name="T9" fmla="*/ 560 h 646"/>
                  <a:gd name="T10" fmla="*/ 74 w 442"/>
                  <a:gd name="T11" fmla="*/ 586 h 646"/>
                  <a:gd name="T12" fmla="*/ 68 w 442"/>
                  <a:gd name="T13" fmla="*/ 604 h 646"/>
                  <a:gd name="T14" fmla="*/ 63 w 442"/>
                  <a:gd name="T15" fmla="*/ 615 h 646"/>
                  <a:gd name="T16" fmla="*/ 67 w 442"/>
                  <a:gd name="T17" fmla="*/ 621 h 646"/>
                  <a:gd name="T18" fmla="*/ 76 w 442"/>
                  <a:gd name="T19" fmla="*/ 623 h 646"/>
                  <a:gd name="T20" fmla="*/ 116 w 442"/>
                  <a:gd name="T21" fmla="*/ 581 h 646"/>
                  <a:gd name="T22" fmla="*/ 175 w 442"/>
                  <a:gd name="T23" fmla="*/ 331 h 646"/>
                  <a:gd name="T24" fmla="*/ 204 w 442"/>
                  <a:gd name="T25" fmla="*/ 206 h 646"/>
                  <a:gd name="T26" fmla="*/ 151 w 442"/>
                  <a:gd name="T27" fmla="*/ 206 h 646"/>
                  <a:gd name="T28" fmla="*/ 157 w 442"/>
                  <a:gd name="T29" fmla="*/ 177 h 646"/>
                  <a:gd name="T30" fmla="*/ 210 w 442"/>
                  <a:gd name="T31" fmla="*/ 177 h 646"/>
                  <a:gd name="T32" fmla="*/ 237 w 442"/>
                  <a:gd name="T33" fmla="*/ 106 h 646"/>
                  <a:gd name="T34" fmla="*/ 290 w 442"/>
                  <a:gd name="T35" fmla="*/ 32 h 646"/>
                  <a:gd name="T36" fmla="*/ 370 w 442"/>
                  <a:gd name="T37" fmla="*/ 0 h 646"/>
                  <a:gd name="T38" fmla="*/ 422 w 442"/>
                  <a:gd name="T39" fmla="*/ 15 h 646"/>
                  <a:gd name="T40" fmla="*/ 442 w 442"/>
                  <a:gd name="T41" fmla="*/ 58 h 646"/>
                  <a:gd name="T42" fmla="*/ 434 w 442"/>
                  <a:gd name="T43" fmla="*/ 85 h 646"/>
                  <a:gd name="T44" fmla="*/ 407 w 442"/>
                  <a:gd name="T45" fmla="*/ 95 h 646"/>
                  <a:gd name="T46" fmla="*/ 383 w 442"/>
                  <a:gd name="T47" fmla="*/ 85 h 646"/>
                  <a:gd name="T48" fmla="*/ 372 w 442"/>
                  <a:gd name="T49" fmla="*/ 61 h 646"/>
                  <a:gd name="T50" fmla="*/ 378 w 442"/>
                  <a:gd name="T51" fmla="*/ 42 h 646"/>
                  <a:gd name="T52" fmla="*/ 384 w 442"/>
                  <a:gd name="T53" fmla="*/ 31 h 646"/>
                  <a:gd name="T54" fmla="*/ 383 w 442"/>
                  <a:gd name="T55" fmla="*/ 25 h 646"/>
                  <a:gd name="T56" fmla="*/ 372 w 442"/>
                  <a:gd name="T57" fmla="*/ 21 h 646"/>
                  <a:gd name="T58" fmla="*/ 338 w 442"/>
                  <a:gd name="T59" fmla="*/ 48 h 646"/>
                  <a:gd name="T60" fmla="*/ 308 w 442"/>
                  <a:gd name="T61" fmla="*/ 128 h 646"/>
                  <a:gd name="T62" fmla="*/ 291 w 442"/>
                  <a:gd name="T63" fmla="*/ 177 h 646"/>
                  <a:gd name="T64" fmla="*/ 358 w 442"/>
                  <a:gd name="T65" fmla="*/ 177 h 646"/>
                  <a:gd name="T66" fmla="*/ 352 w 442"/>
                  <a:gd name="T67" fmla="*/ 206 h 646"/>
                  <a:gd name="T68" fmla="*/ 288 w 442"/>
                  <a:gd name="T69" fmla="*/ 206 h 646"/>
                  <a:gd name="T70" fmla="*/ 204 w 442"/>
                  <a:gd name="T71" fmla="*/ 536 h 646"/>
                  <a:gd name="T72" fmla="*/ 74 w 442"/>
                  <a:gd name="T73" fmla="*/ 646 h 646"/>
                  <a:gd name="T74" fmla="*/ 20 w 442"/>
                  <a:gd name="T75" fmla="*/ 629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2" h="646">
                    <a:moveTo>
                      <a:pt x="20" y="629"/>
                    </a:moveTo>
                    <a:cubicBezTo>
                      <a:pt x="6" y="617"/>
                      <a:pt x="0" y="604"/>
                      <a:pt x="0" y="588"/>
                    </a:cubicBezTo>
                    <a:cubicBezTo>
                      <a:pt x="0" y="576"/>
                      <a:pt x="4" y="566"/>
                      <a:pt x="12" y="560"/>
                    </a:cubicBezTo>
                    <a:cubicBezTo>
                      <a:pt x="20" y="553"/>
                      <a:pt x="28" y="552"/>
                      <a:pt x="38" y="552"/>
                    </a:cubicBezTo>
                    <a:cubicBezTo>
                      <a:pt x="47" y="552"/>
                      <a:pt x="55" y="555"/>
                      <a:pt x="63" y="560"/>
                    </a:cubicBezTo>
                    <a:cubicBezTo>
                      <a:pt x="70" y="566"/>
                      <a:pt x="74" y="576"/>
                      <a:pt x="74" y="586"/>
                    </a:cubicBezTo>
                    <a:cubicBezTo>
                      <a:pt x="74" y="592"/>
                      <a:pt x="73" y="598"/>
                      <a:pt x="68" y="604"/>
                    </a:cubicBezTo>
                    <a:cubicBezTo>
                      <a:pt x="64" y="610"/>
                      <a:pt x="63" y="613"/>
                      <a:pt x="63" y="615"/>
                    </a:cubicBezTo>
                    <a:cubicBezTo>
                      <a:pt x="63" y="617"/>
                      <a:pt x="64" y="618"/>
                      <a:pt x="67" y="621"/>
                    </a:cubicBezTo>
                    <a:cubicBezTo>
                      <a:pt x="68" y="623"/>
                      <a:pt x="73" y="623"/>
                      <a:pt x="76" y="623"/>
                    </a:cubicBezTo>
                    <a:cubicBezTo>
                      <a:pt x="93" y="623"/>
                      <a:pt x="108" y="610"/>
                      <a:pt x="116" y="581"/>
                    </a:cubicBezTo>
                    <a:cubicBezTo>
                      <a:pt x="127" y="552"/>
                      <a:pt x="146" y="470"/>
                      <a:pt x="175" y="331"/>
                    </a:cubicBezTo>
                    <a:lnTo>
                      <a:pt x="204" y="206"/>
                    </a:lnTo>
                    <a:lnTo>
                      <a:pt x="151" y="206"/>
                    </a:lnTo>
                    <a:lnTo>
                      <a:pt x="157" y="177"/>
                    </a:lnTo>
                    <a:lnTo>
                      <a:pt x="210" y="177"/>
                    </a:lnTo>
                    <a:cubicBezTo>
                      <a:pt x="214" y="160"/>
                      <a:pt x="224" y="135"/>
                      <a:pt x="237" y="106"/>
                    </a:cubicBezTo>
                    <a:cubicBezTo>
                      <a:pt x="250" y="76"/>
                      <a:pt x="268" y="53"/>
                      <a:pt x="290" y="32"/>
                    </a:cubicBezTo>
                    <a:cubicBezTo>
                      <a:pt x="314" y="12"/>
                      <a:pt x="342" y="0"/>
                      <a:pt x="370" y="0"/>
                    </a:cubicBezTo>
                    <a:cubicBezTo>
                      <a:pt x="390" y="0"/>
                      <a:pt x="407" y="6"/>
                      <a:pt x="422" y="15"/>
                    </a:cubicBezTo>
                    <a:cubicBezTo>
                      <a:pt x="435" y="25"/>
                      <a:pt x="442" y="41"/>
                      <a:pt x="442" y="58"/>
                    </a:cubicBezTo>
                    <a:cubicBezTo>
                      <a:pt x="442" y="70"/>
                      <a:pt x="439" y="79"/>
                      <a:pt x="434" y="85"/>
                    </a:cubicBezTo>
                    <a:cubicBezTo>
                      <a:pt x="425" y="93"/>
                      <a:pt x="418" y="95"/>
                      <a:pt x="407" y="95"/>
                    </a:cubicBezTo>
                    <a:cubicBezTo>
                      <a:pt x="399" y="95"/>
                      <a:pt x="390" y="90"/>
                      <a:pt x="383" y="85"/>
                    </a:cubicBezTo>
                    <a:cubicBezTo>
                      <a:pt x="375" y="79"/>
                      <a:pt x="372" y="70"/>
                      <a:pt x="372" y="61"/>
                    </a:cubicBezTo>
                    <a:cubicBezTo>
                      <a:pt x="372" y="56"/>
                      <a:pt x="375" y="48"/>
                      <a:pt x="378" y="42"/>
                    </a:cubicBezTo>
                    <a:cubicBezTo>
                      <a:pt x="383" y="37"/>
                      <a:pt x="384" y="32"/>
                      <a:pt x="384" y="31"/>
                    </a:cubicBezTo>
                    <a:cubicBezTo>
                      <a:pt x="384" y="29"/>
                      <a:pt x="384" y="27"/>
                      <a:pt x="383" y="25"/>
                    </a:cubicBezTo>
                    <a:cubicBezTo>
                      <a:pt x="381" y="24"/>
                      <a:pt x="377" y="21"/>
                      <a:pt x="372" y="21"/>
                    </a:cubicBezTo>
                    <a:cubicBezTo>
                      <a:pt x="359" y="21"/>
                      <a:pt x="348" y="31"/>
                      <a:pt x="338" y="48"/>
                    </a:cubicBezTo>
                    <a:cubicBezTo>
                      <a:pt x="329" y="66"/>
                      <a:pt x="317" y="93"/>
                      <a:pt x="308" y="128"/>
                    </a:cubicBezTo>
                    <a:lnTo>
                      <a:pt x="291" y="177"/>
                    </a:lnTo>
                    <a:lnTo>
                      <a:pt x="358" y="177"/>
                    </a:lnTo>
                    <a:lnTo>
                      <a:pt x="352" y="206"/>
                    </a:lnTo>
                    <a:lnTo>
                      <a:pt x="288" y="206"/>
                    </a:lnTo>
                    <a:cubicBezTo>
                      <a:pt x="253" y="373"/>
                      <a:pt x="226" y="483"/>
                      <a:pt x="204" y="536"/>
                    </a:cubicBezTo>
                    <a:cubicBezTo>
                      <a:pt x="173" y="610"/>
                      <a:pt x="128" y="646"/>
                      <a:pt x="74" y="646"/>
                    </a:cubicBezTo>
                    <a:cubicBezTo>
                      <a:pt x="50" y="646"/>
                      <a:pt x="32" y="640"/>
                      <a:pt x="20" y="629"/>
                    </a:cubicBez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Freeform 10">
                <a:extLst>
                  <a:ext uri="{FF2B5EF4-FFF2-40B4-BE49-F238E27FC236}">
                    <a16:creationId xmlns:a16="http://schemas.microsoft.com/office/drawing/2014/main" id="{12FB729D-E098-E9AF-6ADD-1030224C30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79" y="2102"/>
                <a:ext cx="90" cy="83"/>
              </a:xfrm>
              <a:custGeom>
                <a:avLst/>
                <a:gdLst>
                  <a:gd name="T0" fmla="*/ 157 w 269"/>
                  <a:gd name="T1" fmla="*/ 80 h 254"/>
                  <a:gd name="T2" fmla="*/ 204 w 269"/>
                  <a:gd name="T3" fmla="*/ 23 h 254"/>
                  <a:gd name="T4" fmla="*/ 239 w 269"/>
                  <a:gd name="T5" fmla="*/ 7 h 254"/>
                  <a:gd name="T6" fmla="*/ 266 w 269"/>
                  <a:gd name="T7" fmla="*/ 22 h 254"/>
                  <a:gd name="T8" fmla="*/ 269 w 269"/>
                  <a:gd name="T9" fmla="*/ 39 h 254"/>
                  <a:gd name="T10" fmla="*/ 262 w 269"/>
                  <a:gd name="T11" fmla="*/ 58 h 254"/>
                  <a:gd name="T12" fmla="*/ 240 w 269"/>
                  <a:gd name="T13" fmla="*/ 65 h 254"/>
                  <a:gd name="T14" fmla="*/ 223 w 269"/>
                  <a:gd name="T15" fmla="*/ 59 h 254"/>
                  <a:gd name="T16" fmla="*/ 210 w 269"/>
                  <a:gd name="T17" fmla="*/ 53 h 254"/>
                  <a:gd name="T18" fmla="*/ 192 w 269"/>
                  <a:gd name="T19" fmla="*/ 64 h 254"/>
                  <a:gd name="T20" fmla="*/ 163 w 269"/>
                  <a:gd name="T21" fmla="*/ 104 h 254"/>
                  <a:gd name="T22" fmla="*/ 169 w 269"/>
                  <a:gd name="T23" fmla="*/ 129 h 254"/>
                  <a:gd name="T24" fmla="*/ 175 w 269"/>
                  <a:gd name="T25" fmla="*/ 162 h 254"/>
                  <a:gd name="T26" fmla="*/ 181 w 269"/>
                  <a:gd name="T27" fmla="*/ 185 h 254"/>
                  <a:gd name="T28" fmla="*/ 188 w 269"/>
                  <a:gd name="T29" fmla="*/ 207 h 254"/>
                  <a:gd name="T30" fmla="*/ 199 w 269"/>
                  <a:gd name="T31" fmla="*/ 213 h 254"/>
                  <a:gd name="T32" fmla="*/ 217 w 269"/>
                  <a:gd name="T33" fmla="*/ 203 h 254"/>
                  <a:gd name="T34" fmla="*/ 234 w 269"/>
                  <a:gd name="T35" fmla="*/ 181 h 254"/>
                  <a:gd name="T36" fmla="*/ 246 w 269"/>
                  <a:gd name="T37" fmla="*/ 190 h 254"/>
                  <a:gd name="T38" fmla="*/ 211 w 269"/>
                  <a:gd name="T39" fmla="*/ 232 h 254"/>
                  <a:gd name="T40" fmla="*/ 169 w 269"/>
                  <a:gd name="T41" fmla="*/ 254 h 254"/>
                  <a:gd name="T42" fmla="*/ 140 w 269"/>
                  <a:gd name="T43" fmla="*/ 239 h 254"/>
                  <a:gd name="T44" fmla="*/ 128 w 269"/>
                  <a:gd name="T45" fmla="*/ 219 h 254"/>
                  <a:gd name="T46" fmla="*/ 121 w 269"/>
                  <a:gd name="T47" fmla="*/ 193 h 254"/>
                  <a:gd name="T48" fmla="*/ 115 w 269"/>
                  <a:gd name="T49" fmla="*/ 172 h 254"/>
                  <a:gd name="T50" fmla="*/ 111 w 269"/>
                  <a:gd name="T51" fmla="*/ 178 h 254"/>
                  <a:gd name="T52" fmla="*/ 74 w 269"/>
                  <a:gd name="T53" fmla="*/ 233 h 254"/>
                  <a:gd name="T54" fmla="*/ 34 w 269"/>
                  <a:gd name="T55" fmla="*/ 254 h 254"/>
                  <a:gd name="T56" fmla="*/ 10 w 269"/>
                  <a:gd name="T57" fmla="*/ 243 h 254"/>
                  <a:gd name="T58" fmla="*/ 0 w 269"/>
                  <a:gd name="T59" fmla="*/ 220 h 254"/>
                  <a:gd name="T60" fmla="*/ 7 w 269"/>
                  <a:gd name="T61" fmla="*/ 201 h 254"/>
                  <a:gd name="T62" fmla="*/ 28 w 269"/>
                  <a:gd name="T63" fmla="*/ 191 h 254"/>
                  <a:gd name="T64" fmla="*/ 47 w 269"/>
                  <a:gd name="T65" fmla="*/ 197 h 254"/>
                  <a:gd name="T66" fmla="*/ 63 w 269"/>
                  <a:gd name="T67" fmla="*/ 203 h 254"/>
                  <a:gd name="T68" fmla="*/ 76 w 269"/>
                  <a:gd name="T69" fmla="*/ 196 h 254"/>
                  <a:gd name="T70" fmla="*/ 99 w 269"/>
                  <a:gd name="T71" fmla="*/ 161 h 254"/>
                  <a:gd name="T72" fmla="*/ 109 w 269"/>
                  <a:gd name="T73" fmla="*/ 143 h 254"/>
                  <a:gd name="T74" fmla="*/ 103 w 269"/>
                  <a:gd name="T75" fmla="*/ 116 h 254"/>
                  <a:gd name="T76" fmla="*/ 98 w 269"/>
                  <a:gd name="T77" fmla="*/ 82 h 254"/>
                  <a:gd name="T78" fmla="*/ 93 w 269"/>
                  <a:gd name="T79" fmla="*/ 62 h 254"/>
                  <a:gd name="T80" fmla="*/ 80 w 269"/>
                  <a:gd name="T81" fmla="*/ 30 h 254"/>
                  <a:gd name="T82" fmla="*/ 63 w 269"/>
                  <a:gd name="T83" fmla="*/ 27 h 254"/>
                  <a:gd name="T84" fmla="*/ 57 w 269"/>
                  <a:gd name="T85" fmla="*/ 27 h 254"/>
                  <a:gd name="T86" fmla="*/ 47 w 269"/>
                  <a:gd name="T87" fmla="*/ 27 h 254"/>
                  <a:gd name="T88" fmla="*/ 47 w 269"/>
                  <a:gd name="T89" fmla="*/ 13 h 254"/>
                  <a:gd name="T90" fmla="*/ 98 w 269"/>
                  <a:gd name="T91" fmla="*/ 6 h 254"/>
                  <a:gd name="T92" fmla="*/ 134 w 269"/>
                  <a:gd name="T93" fmla="*/ 0 h 254"/>
                  <a:gd name="T94" fmla="*/ 147 w 269"/>
                  <a:gd name="T95" fmla="*/ 24 h 254"/>
                  <a:gd name="T96" fmla="*/ 156 w 269"/>
                  <a:gd name="T97" fmla="*/ 56 h 254"/>
                  <a:gd name="T98" fmla="*/ 157 w 269"/>
                  <a:gd name="T99" fmla="*/ 80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9" h="254">
                    <a:moveTo>
                      <a:pt x="157" y="80"/>
                    </a:moveTo>
                    <a:cubicBezTo>
                      <a:pt x="176" y="52"/>
                      <a:pt x="192" y="35"/>
                      <a:pt x="204" y="23"/>
                    </a:cubicBezTo>
                    <a:cubicBezTo>
                      <a:pt x="215" y="13"/>
                      <a:pt x="227" y="7"/>
                      <a:pt x="239" y="7"/>
                    </a:cubicBezTo>
                    <a:cubicBezTo>
                      <a:pt x="252" y="7"/>
                      <a:pt x="262" y="11"/>
                      <a:pt x="266" y="22"/>
                    </a:cubicBezTo>
                    <a:cubicBezTo>
                      <a:pt x="268" y="24"/>
                      <a:pt x="269" y="30"/>
                      <a:pt x="269" y="39"/>
                    </a:cubicBezTo>
                    <a:cubicBezTo>
                      <a:pt x="269" y="46"/>
                      <a:pt x="268" y="52"/>
                      <a:pt x="262" y="58"/>
                    </a:cubicBezTo>
                    <a:cubicBezTo>
                      <a:pt x="256" y="64"/>
                      <a:pt x="250" y="65"/>
                      <a:pt x="240" y="65"/>
                    </a:cubicBezTo>
                    <a:cubicBezTo>
                      <a:pt x="234" y="65"/>
                      <a:pt x="231" y="64"/>
                      <a:pt x="223" y="59"/>
                    </a:cubicBezTo>
                    <a:cubicBezTo>
                      <a:pt x="217" y="56"/>
                      <a:pt x="211" y="53"/>
                      <a:pt x="210" y="53"/>
                    </a:cubicBezTo>
                    <a:cubicBezTo>
                      <a:pt x="204" y="53"/>
                      <a:pt x="198" y="58"/>
                      <a:pt x="192" y="64"/>
                    </a:cubicBezTo>
                    <a:cubicBezTo>
                      <a:pt x="186" y="69"/>
                      <a:pt x="176" y="82"/>
                      <a:pt x="163" y="104"/>
                    </a:cubicBezTo>
                    <a:lnTo>
                      <a:pt x="169" y="129"/>
                    </a:lnTo>
                    <a:cubicBezTo>
                      <a:pt x="170" y="143"/>
                      <a:pt x="173" y="152"/>
                      <a:pt x="175" y="162"/>
                    </a:cubicBezTo>
                    <a:lnTo>
                      <a:pt x="181" y="185"/>
                    </a:lnTo>
                    <a:cubicBezTo>
                      <a:pt x="182" y="196"/>
                      <a:pt x="186" y="203"/>
                      <a:pt x="188" y="207"/>
                    </a:cubicBezTo>
                    <a:cubicBezTo>
                      <a:pt x="191" y="210"/>
                      <a:pt x="194" y="213"/>
                      <a:pt x="199" y="213"/>
                    </a:cubicBezTo>
                    <a:cubicBezTo>
                      <a:pt x="204" y="213"/>
                      <a:pt x="210" y="209"/>
                      <a:pt x="217" y="203"/>
                    </a:cubicBezTo>
                    <a:cubicBezTo>
                      <a:pt x="221" y="199"/>
                      <a:pt x="227" y="193"/>
                      <a:pt x="234" y="181"/>
                    </a:cubicBezTo>
                    <a:lnTo>
                      <a:pt x="246" y="190"/>
                    </a:lnTo>
                    <a:cubicBezTo>
                      <a:pt x="237" y="204"/>
                      <a:pt x="226" y="219"/>
                      <a:pt x="211" y="232"/>
                    </a:cubicBezTo>
                    <a:cubicBezTo>
                      <a:pt x="198" y="245"/>
                      <a:pt x="182" y="254"/>
                      <a:pt x="169" y="254"/>
                    </a:cubicBezTo>
                    <a:cubicBezTo>
                      <a:pt x="157" y="254"/>
                      <a:pt x="147" y="249"/>
                      <a:pt x="140" y="239"/>
                    </a:cubicBezTo>
                    <a:cubicBezTo>
                      <a:pt x="135" y="233"/>
                      <a:pt x="132" y="228"/>
                      <a:pt x="128" y="219"/>
                    </a:cubicBezTo>
                    <a:cubicBezTo>
                      <a:pt x="127" y="214"/>
                      <a:pt x="124" y="204"/>
                      <a:pt x="121" y="193"/>
                    </a:cubicBezTo>
                    <a:cubicBezTo>
                      <a:pt x="116" y="181"/>
                      <a:pt x="115" y="174"/>
                      <a:pt x="115" y="172"/>
                    </a:cubicBezTo>
                    <a:lnTo>
                      <a:pt x="111" y="178"/>
                    </a:lnTo>
                    <a:cubicBezTo>
                      <a:pt x="93" y="207"/>
                      <a:pt x="82" y="226"/>
                      <a:pt x="74" y="233"/>
                    </a:cubicBezTo>
                    <a:cubicBezTo>
                      <a:pt x="63" y="248"/>
                      <a:pt x="48" y="254"/>
                      <a:pt x="34" y="254"/>
                    </a:cubicBezTo>
                    <a:cubicBezTo>
                      <a:pt x="23" y="254"/>
                      <a:pt x="16" y="249"/>
                      <a:pt x="10" y="243"/>
                    </a:cubicBezTo>
                    <a:cubicBezTo>
                      <a:pt x="4" y="238"/>
                      <a:pt x="0" y="230"/>
                      <a:pt x="0" y="220"/>
                    </a:cubicBezTo>
                    <a:cubicBezTo>
                      <a:pt x="0" y="213"/>
                      <a:pt x="2" y="207"/>
                      <a:pt x="7" y="201"/>
                    </a:cubicBezTo>
                    <a:cubicBezTo>
                      <a:pt x="13" y="196"/>
                      <a:pt x="19" y="191"/>
                      <a:pt x="28" y="191"/>
                    </a:cubicBezTo>
                    <a:cubicBezTo>
                      <a:pt x="34" y="191"/>
                      <a:pt x="39" y="193"/>
                      <a:pt x="47" y="197"/>
                    </a:cubicBezTo>
                    <a:cubicBezTo>
                      <a:pt x="54" y="201"/>
                      <a:pt x="60" y="203"/>
                      <a:pt x="63" y="203"/>
                    </a:cubicBezTo>
                    <a:cubicBezTo>
                      <a:pt x="68" y="203"/>
                      <a:pt x="71" y="201"/>
                      <a:pt x="76" y="196"/>
                    </a:cubicBezTo>
                    <a:cubicBezTo>
                      <a:pt x="80" y="191"/>
                      <a:pt x="87" y="180"/>
                      <a:pt x="99" y="161"/>
                    </a:cubicBezTo>
                    <a:lnTo>
                      <a:pt x="109" y="143"/>
                    </a:lnTo>
                    <a:cubicBezTo>
                      <a:pt x="106" y="135"/>
                      <a:pt x="105" y="127"/>
                      <a:pt x="103" y="116"/>
                    </a:cubicBezTo>
                    <a:cubicBezTo>
                      <a:pt x="100" y="106"/>
                      <a:pt x="99" y="94"/>
                      <a:pt x="98" y="82"/>
                    </a:cubicBezTo>
                    <a:lnTo>
                      <a:pt x="93" y="62"/>
                    </a:lnTo>
                    <a:cubicBezTo>
                      <a:pt x="92" y="46"/>
                      <a:pt x="86" y="36"/>
                      <a:pt x="80" y="30"/>
                    </a:cubicBezTo>
                    <a:cubicBezTo>
                      <a:pt x="76" y="27"/>
                      <a:pt x="70" y="27"/>
                      <a:pt x="63" y="27"/>
                    </a:cubicBezTo>
                    <a:lnTo>
                      <a:pt x="57" y="27"/>
                    </a:lnTo>
                    <a:lnTo>
                      <a:pt x="47" y="27"/>
                    </a:lnTo>
                    <a:lnTo>
                      <a:pt x="47" y="13"/>
                    </a:lnTo>
                    <a:cubicBezTo>
                      <a:pt x="63" y="11"/>
                      <a:pt x="80" y="10"/>
                      <a:pt x="98" y="6"/>
                    </a:cubicBezTo>
                    <a:cubicBezTo>
                      <a:pt x="115" y="4"/>
                      <a:pt x="128" y="0"/>
                      <a:pt x="134" y="0"/>
                    </a:cubicBezTo>
                    <a:cubicBezTo>
                      <a:pt x="140" y="7"/>
                      <a:pt x="144" y="16"/>
                      <a:pt x="147" y="24"/>
                    </a:cubicBezTo>
                    <a:cubicBezTo>
                      <a:pt x="151" y="35"/>
                      <a:pt x="153" y="45"/>
                      <a:pt x="156" y="56"/>
                    </a:cubicBezTo>
                    <a:lnTo>
                      <a:pt x="157" y="80"/>
                    </a:lnTo>
                    <a:close/>
                  </a:path>
                </a:pathLst>
              </a:custGeom>
              <a:solidFill>
                <a:srgbClr val="4B72B8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id="{9D0B3149-0C83-01DE-A820-B8942113D9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8" y="2279"/>
              <a:ext cx="523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Expression1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218ACFE7-5366-1437-B28F-B21DD4489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369" y="1618461"/>
            <a:ext cx="4120172" cy="340771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3906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Stochastic Element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r>
              <a:rPr lang="en-US"/>
              <a:t>Probability distribution</a:t>
            </a:r>
          </a:p>
          <a:p>
            <a:r>
              <a:rPr lang="en-US"/>
              <a:t>Sampling mode</a:t>
            </a:r>
          </a:p>
          <a:p>
            <a:r>
              <a:rPr lang="en-US"/>
              <a:t>Correlation</a:t>
            </a:r>
          </a:p>
          <a:p>
            <a:r>
              <a:rPr lang="en-US"/>
              <a:t>Other settings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3D9CF5-5005-5B04-165F-BE2D7F473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80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4669" y="978334"/>
            <a:ext cx="514286" cy="5142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1222" y="2226471"/>
            <a:ext cx="2243726" cy="228338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1222" y="2197116"/>
            <a:ext cx="2284776" cy="332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92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Probability Distributions</a:t>
            </a:r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8B77074-CCCA-4208-9772-398EDCC3A1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9413" y="1825625"/>
            <a:ext cx="3886200" cy="1664110"/>
          </a:xfrm>
        </p:spPr>
        <p:txBody>
          <a:bodyPr/>
          <a:lstStyle/>
          <a:p>
            <a:r>
              <a:rPr lang="en-US" dirty="0"/>
              <a:t>A mathematical representation of the relative likelihood of an uncertain variable having certain specific values.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406191-4489-7900-979E-36207EB67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81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06A9A7-72EB-4D8A-B8DA-3E6CAAF6B5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1107" y="2226469"/>
            <a:ext cx="2027840" cy="2823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37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Probability Distributions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D831398-956C-4E31-BBBF-9AE6C32458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965" y="1739455"/>
            <a:ext cx="7886700" cy="250886"/>
          </a:xfr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678090A-ABE6-CDCB-5EBF-FFFCAAA40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t>82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9191" y="2611526"/>
            <a:ext cx="1755535" cy="1385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135" y="2611526"/>
            <a:ext cx="1755534" cy="13851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179551" y="2208968"/>
            <a:ext cx="102870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dirty="0"/>
              <a:t>Continuous</a:t>
            </a:r>
          </a:p>
        </p:txBody>
      </p:sp>
      <p:sp>
        <p:nvSpPr>
          <p:cNvPr id="7" name="Rectangle 6"/>
          <p:cNvSpPr/>
          <p:nvPr/>
        </p:nvSpPr>
        <p:spPr>
          <a:xfrm>
            <a:off x="5715000" y="2208968"/>
            <a:ext cx="857250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dirty="0"/>
              <a:t>Discrete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139" y="4000500"/>
            <a:ext cx="1755535" cy="1385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9192" y="4000500"/>
            <a:ext cx="1755535" cy="138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60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Understanding Correlation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413" y="1825625"/>
            <a:ext cx="7886700" cy="2873159"/>
          </a:xfrm>
        </p:spPr>
        <p:txBody>
          <a:bodyPr/>
          <a:lstStyle/>
          <a:p>
            <a:r>
              <a:rPr lang="en-US" dirty="0"/>
              <a:t>Biggest error when carrying out probabilistic simulations is to ignore correlations</a:t>
            </a:r>
          </a:p>
          <a:p>
            <a:r>
              <a:rPr lang="en-US" dirty="0"/>
              <a:t>Many uncertain parameters are likely to be correlated.</a:t>
            </a:r>
          </a:p>
          <a:p>
            <a:r>
              <a:rPr lang="en-US" dirty="0"/>
              <a:t>Ignoring correlations can produce unrealistic results!</a:t>
            </a:r>
          </a:p>
          <a:p>
            <a:r>
              <a:rPr lang="en-US" dirty="0"/>
              <a:t>Two ways to represent correlation:</a:t>
            </a:r>
          </a:p>
          <a:p>
            <a:pPr lvl="1"/>
            <a:r>
              <a:rPr lang="en-US" dirty="0"/>
              <a:t>Correlation coefficient</a:t>
            </a:r>
          </a:p>
          <a:p>
            <a:pPr lvl="1"/>
            <a:r>
              <a:rPr lang="en-US" dirty="0"/>
              <a:t>Add detail to model to explain correlation (e.g., common inputs)</a:t>
            </a:r>
          </a:p>
          <a:p>
            <a:pPr lvl="1"/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CD0E08-391B-9B2D-E78F-EFD426B2D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6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Sampling Mode</a:t>
            </a:r>
            <a:endParaRPr lang="en-US" dirty="0"/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1825627"/>
            <a:ext cx="7886700" cy="1397306"/>
          </a:xfrm>
        </p:spPr>
        <p:txBody>
          <a:bodyPr/>
          <a:lstStyle/>
          <a:p>
            <a:r>
              <a:rPr lang="en-US"/>
              <a:t>By default, they are sampled ONCE at the beginning of each realization</a:t>
            </a:r>
          </a:p>
          <a:p>
            <a:r>
              <a:rPr lang="en-US"/>
              <a:t>However, you can specify that they be sampled multiple times by specifying a resampling trigger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47F0E1-814C-4F13-325C-D5498B245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84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4087" y="3387521"/>
            <a:ext cx="4381674" cy="3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6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14: Stochastic Inflow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8963" y="1825628"/>
            <a:ext cx="5589015" cy="4075539"/>
          </a:xfrm>
        </p:spPr>
        <p:txBody>
          <a:bodyPr/>
          <a:lstStyle/>
          <a:p>
            <a:r>
              <a:rPr lang="en-US" dirty="0"/>
              <a:t>Given:</a:t>
            </a:r>
          </a:p>
          <a:p>
            <a:pPr lvl="1"/>
            <a:r>
              <a:rPr lang="en-US" dirty="0"/>
              <a:t>Duration = 50 d</a:t>
            </a:r>
          </a:p>
          <a:p>
            <a:pPr lvl="1"/>
            <a:r>
              <a:rPr lang="en-US" dirty="0"/>
              <a:t>Number of realizations = 100</a:t>
            </a:r>
          </a:p>
          <a:p>
            <a:pPr lvl="1"/>
            <a:r>
              <a:rPr lang="en-US" dirty="0"/>
              <a:t>Start with Problem 09: Lookup Table</a:t>
            </a:r>
          </a:p>
          <a:p>
            <a:pPr lvl="1"/>
            <a:r>
              <a:rPr lang="en-US" dirty="0"/>
              <a:t>Mean inflow = 10 m3/day</a:t>
            </a:r>
          </a:p>
          <a:p>
            <a:pPr lvl="1"/>
            <a:r>
              <a:rPr lang="en-US" dirty="0"/>
              <a:t>Standard deviation of inflow = 4 m3/day </a:t>
            </a:r>
          </a:p>
          <a:p>
            <a:pPr lvl="1"/>
            <a:r>
              <a:rPr lang="en-US" dirty="0"/>
              <a:t>Distribution type = NORMAL</a:t>
            </a:r>
          </a:p>
          <a:p>
            <a:pPr lvl="1"/>
            <a:r>
              <a:rPr lang="en-US" dirty="0"/>
              <a:t>Truncate distribution to minimum of 0 m3/day</a:t>
            </a:r>
          </a:p>
          <a:p>
            <a:pPr lvl="1"/>
            <a:r>
              <a:rPr lang="en-US" dirty="0"/>
              <a:t>Resample distribution every day</a:t>
            </a:r>
          </a:p>
          <a:p>
            <a:pPr lvl="1"/>
            <a:r>
              <a:rPr lang="en-US" dirty="0"/>
              <a:t>Autocorrelation = 0.9</a:t>
            </a:r>
          </a:p>
          <a:p>
            <a:r>
              <a:rPr lang="en-US" dirty="0"/>
              <a:t>Find:</a:t>
            </a:r>
          </a:p>
          <a:p>
            <a:pPr lvl="1"/>
            <a:r>
              <a:rPr lang="en-US" dirty="0"/>
              <a:t>Plot the probabilistic time history of pond volume</a:t>
            </a:r>
          </a:p>
          <a:p>
            <a:pPr lvl="1"/>
            <a:r>
              <a:rPr lang="en-US" dirty="0"/>
              <a:t>How should the lookup table handle out of bounds?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C3144C-E6B1-21A7-B98F-12A281DEB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pPr/>
              <a:t>85</a:t>
            </a:fld>
            <a:endParaRPr lang="en-US" dirty="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D72B853-8BEA-08A2-9EF8-7F7623B78E16}"/>
              </a:ext>
            </a:extLst>
          </p:cNvPr>
          <p:cNvGrpSpPr/>
          <p:nvPr/>
        </p:nvGrpSpPr>
        <p:grpSpPr>
          <a:xfrm>
            <a:off x="5441118" y="1690692"/>
            <a:ext cx="3026984" cy="2249213"/>
            <a:chOff x="5441118" y="1690692"/>
            <a:chExt cx="3026984" cy="2249213"/>
          </a:xfrm>
        </p:grpSpPr>
        <p:grpSp>
          <p:nvGrpSpPr>
            <p:cNvPr id="8" name="Content Placeholder 7" descr="Partial sun with solid fill">
              <a:extLst>
                <a:ext uri="{FF2B5EF4-FFF2-40B4-BE49-F238E27FC236}">
                  <a16:creationId xmlns:a16="http://schemas.microsoft.com/office/drawing/2014/main" id="{E17F97B4-076C-22BB-05EE-E921A2F2E968}"/>
                </a:ext>
              </a:extLst>
            </p:cNvPr>
            <p:cNvGrpSpPr/>
            <p:nvPr/>
          </p:nvGrpSpPr>
          <p:grpSpPr>
            <a:xfrm>
              <a:off x="6762184" y="1690692"/>
              <a:ext cx="1170997" cy="1008904"/>
              <a:chOff x="5924592" y="2049462"/>
              <a:chExt cx="796565" cy="714375"/>
            </a:xfrm>
            <a:solidFill>
              <a:srgbClr val="05AAD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60A17C9F-E802-5DD9-A705-F379D33DAA3C}"/>
                  </a:ext>
                </a:extLst>
              </p:cNvPr>
              <p:cNvSpPr/>
              <p:nvPr/>
            </p:nvSpPr>
            <p:spPr>
              <a:xfrm>
                <a:off x="6406833" y="2049462"/>
                <a:ext cx="38100" cy="114300"/>
              </a:xfrm>
              <a:custGeom>
                <a:avLst/>
                <a:gdLst>
                  <a:gd name="connsiteX0" fmla="*/ 0 w 38100"/>
                  <a:gd name="connsiteY0" fmla="*/ 0 h 114300"/>
                  <a:gd name="connsiteX1" fmla="*/ 38100 w 38100"/>
                  <a:gd name="connsiteY1" fmla="*/ 0 h 114300"/>
                  <a:gd name="connsiteX2" fmla="*/ 38100 w 38100"/>
                  <a:gd name="connsiteY2" fmla="*/ 114300 h 114300"/>
                  <a:gd name="connsiteX3" fmla="*/ 0 w 38100"/>
                  <a:gd name="connsiteY3" fmla="*/ 114300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" h="114300"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114300"/>
                    </a:lnTo>
                    <a:lnTo>
                      <a:pt x="0" y="1143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ADF071B6-9208-C448-3476-BE8BE4AF7FA1}"/>
                  </a:ext>
                </a:extLst>
              </p:cNvPr>
              <p:cNvSpPr/>
              <p:nvPr/>
            </p:nvSpPr>
            <p:spPr>
              <a:xfrm rot="8100000">
                <a:off x="6537743" y="2157287"/>
                <a:ext cx="114298" cy="38099"/>
              </a:xfrm>
              <a:custGeom>
                <a:avLst/>
                <a:gdLst>
                  <a:gd name="connsiteX0" fmla="*/ 0 w 114298"/>
                  <a:gd name="connsiteY0" fmla="*/ 0 h 38099"/>
                  <a:gd name="connsiteX1" fmla="*/ 114299 w 114298"/>
                  <a:gd name="connsiteY1" fmla="*/ 0 h 38099"/>
                  <a:gd name="connsiteX2" fmla="*/ 114299 w 114298"/>
                  <a:gd name="connsiteY2" fmla="*/ 38100 h 38099"/>
                  <a:gd name="connsiteX3" fmla="*/ 0 w 114298"/>
                  <a:gd name="connsiteY3" fmla="*/ 38100 h 38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298" h="38099">
                    <a:moveTo>
                      <a:pt x="0" y="0"/>
                    </a:moveTo>
                    <a:lnTo>
                      <a:pt x="114299" y="0"/>
                    </a:lnTo>
                    <a:lnTo>
                      <a:pt x="114299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C622CF41-FEF0-C8AD-7FF9-EECC94951FA3}"/>
                  </a:ext>
                </a:extLst>
              </p:cNvPr>
              <p:cNvSpPr/>
              <p:nvPr/>
            </p:nvSpPr>
            <p:spPr>
              <a:xfrm>
                <a:off x="6606858" y="2325687"/>
                <a:ext cx="114300" cy="38100"/>
              </a:xfrm>
              <a:custGeom>
                <a:avLst/>
                <a:gdLst>
                  <a:gd name="connsiteX0" fmla="*/ 0 w 114300"/>
                  <a:gd name="connsiteY0" fmla="*/ 0 h 38100"/>
                  <a:gd name="connsiteX1" fmla="*/ 114300 w 114300"/>
                  <a:gd name="connsiteY1" fmla="*/ 0 h 38100"/>
                  <a:gd name="connsiteX2" fmla="*/ 114300 w 114300"/>
                  <a:gd name="connsiteY2" fmla="*/ 38100 h 38100"/>
                  <a:gd name="connsiteX3" fmla="*/ 0 w 114300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300" h="3810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A0D0513C-B1BC-0AF6-A4B2-5EDFF3EC61F1}"/>
                  </a:ext>
                </a:extLst>
              </p:cNvPr>
              <p:cNvSpPr/>
              <p:nvPr/>
            </p:nvSpPr>
            <p:spPr>
              <a:xfrm rot="8100000">
                <a:off x="6575649" y="2455753"/>
                <a:ext cx="38099" cy="114298"/>
              </a:xfrm>
              <a:custGeom>
                <a:avLst/>
                <a:gdLst>
                  <a:gd name="connsiteX0" fmla="*/ 0 w 38099"/>
                  <a:gd name="connsiteY0" fmla="*/ 0 h 114298"/>
                  <a:gd name="connsiteX1" fmla="*/ 38100 w 38099"/>
                  <a:gd name="connsiteY1" fmla="*/ 0 h 114298"/>
                  <a:gd name="connsiteX2" fmla="*/ 38100 w 38099"/>
                  <a:gd name="connsiteY2" fmla="*/ 114299 h 114298"/>
                  <a:gd name="connsiteX3" fmla="*/ 0 w 38099"/>
                  <a:gd name="connsiteY3" fmla="*/ 114299 h 114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9" h="114298"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114299"/>
                    </a:lnTo>
                    <a:lnTo>
                      <a:pt x="0" y="114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A9ED018-BEF6-89F1-E86F-DE0E60A4D382}"/>
                  </a:ext>
                </a:extLst>
              </p:cNvPr>
              <p:cNvSpPr/>
              <p:nvPr/>
            </p:nvSpPr>
            <p:spPr>
              <a:xfrm>
                <a:off x="6130608" y="2325687"/>
                <a:ext cx="114299" cy="38100"/>
              </a:xfrm>
              <a:custGeom>
                <a:avLst/>
                <a:gdLst>
                  <a:gd name="connsiteX0" fmla="*/ 0 w 114299"/>
                  <a:gd name="connsiteY0" fmla="*/ 0 h 38100"/>
                  <a:gd name="connsiteX1" fmla="*/ 114300 w 114299"/>
                  <a:gd name="connsiteY1" fmla="*/ 0 h 38100"/>
                  <a:gd name="connsiteX2" fmla="*/ 114300 w 114299"/>
                  <a:gd name="connsiteY2" fmla="*/ 38100 h 38100"/>
                  <a:gd name="connsiteX3" fmla="*/ 0 w 114299"/>
                  <a:gd name="connsiteY3" fmla="*/ 3810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299" h="3810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250F1242-7357-33C5-7AD1-8DA172483BA6}"/>
                  </a:ext>
                </a:extLst>
              </p:cNvPr>
              <p:cNvSpPr/>
              <p:nvPr/>
            </p:nvSpPr>
            <p:spPr>
              <a:xfrm rot="8100000">
                <a:off x="6238597" y="2119669"/>
                <a:ext cx="38099" cy="114298"/>
              </a:xfrm>
              <a:custGeom>
                <a:avLst/>
                <a:gdLst>
                  <a:gd name="connsiteX0" fmla="*/ 0 w 38099"/>
                  <a:gd name="connsiteY0" fmla="*/ 0 h 114298"/>
                  <a:gd name="connsiteX1" fmla="*/ 38100 w 38099"/>
                  <a:gd name="connsiteY1" fmla="*/ 0 h 114298"/>
                  <a:gd name="connsiteX2" fmla="*/ 38100 w 38099"/>
                  <a:gd name="connsiteY2" fmla="*/ 114299 h 114298"/>
                  <a:gd name="connsiteX3" fmla="*/ 0 w 38099"/>
                  <a:gd name="connsiteY3" fmla="*/ 114299 h 114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099" h="114298"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114299"/>
                    </a:lnTo>
                    <a:lnTo>
                      <a:pt x="0" y="11429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E626BEA3-3AE9-D653-C57B-AF9EBF4F5760}"/>
                  </a:ext>
                </a:extLst>
              </p:cNvPr>
              <p:cNvSpPr/>
              <p:nvPr/>
            </p:nvSpPr>
            <p:spPr>
              <a:xfrm>
                <a:off x="5924592" y="2401626"/>
                <a:ext cx="651850" cy="362210"/>
              </a:xfrm>
              <a:custGeom>
                <a:avLst/>
                <a:gdLst>
                  <a:gd name="connsiteX0" fmla="*/ 558440 w 651850"/>
                  <a:gd name="connsiteY0" fmla="*/ 181236 h 362210"/>
                  <a:gd name="connsiteX1" fmla="*/ 544153 w 651850"/>
                  <a:gd name="connsiteY1" fmla="*/ 182188 h 362210"/>
                  <a:gd name="connsiteX2" fmla="*/ 544153 w 651850"/>
                  <a:gd name="connsiteY2" fmla="*/ 181236 h 362210"/>
                  <a:gd name="connsiteX3" fmla="*/ 496528 w 651850"/>
                  <a:gd name="connsiteY3" fmla="*/ 88843 h 362210"/>
                  <a:gd name="connsiteX4" fmla="*/ 393658 w 651850"/>
                  <a:gd name="connsiteY4" fmla="*/ 72651 h 362210"/>
                  <a:gd name="connsiteX5" fmla="*/ 239353 w 651850"/>
                  <a:gd name="connsiteY5" fmla="*/ 4071 h 362210"/>
                  <a:gd name="connsiteX6" fmla="*/ 133625 w 651850"/>
                  <a:gd name="connsiteY6" fmla="*/ 135516 h 362210"/>
                  <a:gd name="connsiteX7" fmla="*/ 24088 w 651850"/>
                  <a:gd name="connsiteY7" fmla="*/ 176473 h 362210"/>
                  <a:gd name="connsiteX8" fmla="*/ 9800 w 651850"/>
                  <a:gd name="connsiteY8" fmla="*/ 293631 h 362210"/>
                  <a:gd name="connsiteX9" fmla="*/ 106955 w 651850"/>
                  <a:gd name="connsiteY9" fmla="*/ 361258 h 362210"/>
                  <a:gd name="connsiteX10" fmla="*/ 564155 w 651850"/>
                  <a:gd name="connsiteY10" fmla="*/ 362211 h 362210"/>
                  <a:gd name="connsiteX11" fmla="*/ 651785 w 651850"/>
                  <a:gd name="connsiteY11" fmla="*/ 268866 h 362210"/>
                  <a:gd name="connsiteX12" fmla="*/ 558440 w 651850"/>
                  <a:gd name="connsiteY12" fmla="*/ 181236 h 362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51850" h="362210">
                    <a:moveTo>
                      <a:pt x="558440" y="181236"/>
                    </a:moveTo>
                    <a:cubicBezTo>
                      <a:pt x="553678" y="181236"/>
                      <a:pt x="548915" y="181236"/>
                      <a:pt x="544153" y="182188"/>
                    </a:cubicBezTo>
                    <a:cubicBezTo>
                      <a:pt x="544153" y="182188"/>
                      <a:pt x="544153" y="181236"/>
                      <a:pt x="544153" y="181236"/>
                    </a:cubicBezTo>
                    <a:cubicBezTo>
                      <a:pt x="544153" y="145041"/>
                      <a:pt x="527008" y="109798"/>
                      <a:pt x="496528" y="88843"/>
                    </a:cubicBezTo>
                    <a:cubicBezTo>
                      <a:pt x="467000" y="66936"/>
                      <a:pt x="428900" y="61221"/>
                      <a:pt x="393658" y="72651"/>
                    </a:cubicBezTo>
                    <a:cubicBezTo>
                      <a:pt x="364130" y="17406"/>
                      <a:pt x="300313" y="-11169"/>
                      <a:pt x="239353" y="4071"/>
                    </a:cubicBezTo>
                    <a:cubicBezTo>
                      <a:pt x="178393" y="18358"/>
                      <a:pt x="135530" y="72651"/>
                      <a:pt x="133625" y="135516"/>
                    </a:cubicBezTo>
                    <a:cubicBezTo>
                      <a:pt x="93620" y="127896"/>
                      <a:pt x="50758" y="143136"/>
                      <a:pt x="24088" y="176473"/>
                    </a:cubicBezTo>
                    <a:cubicBezTo>
                      <a:pt x="-1630" y="209811"/>
                      <a:pt x="-7345" y="255531"/>
                      <a:pt x="9800" y="293631"/>
                    </a:cubicBezTo>
                    <a:cubicBezTo>
                      <a:pt x="26945" y="332683"/>
                      <a:pt x="64093" y="358401"/>
                      <a:pt x="106955" y="361258"/>
                    </a:cubicBezTo>
                    <a:lnTo>
                      <a:pt x="564155" y="362211"/>
                    </a:lnTo>
                    <a:cubicBezTo>
                      <a:pt x="613685" y="361258"/>
                      <a:pt x="653690" y="319348"/>
                      <a:pt x="651785" y="268866"/>
                    </a:cubicBezTo>
                    <a:cubicBezTo>
                      <a:pt x="650833" y="219336"/>
                      <a:pt x="608923" y="180283"/>
                      <a:pt x="558440" y="1812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BFF100C0-62C3-020C-A61B-B67A3E045CDC}"/>
                  </a:ext>
                </a:extLst>
              </p:cNvPr>
              <p:cNvSpPr/>
              <p:nvPr/>
            </p:nvSpPr>
            <p:spPr>
              <a:xfrm>
                <a:off x="6283336" y="2201313"/>
                <a:ext cx="284955" cy="279631"/>
              </a:xfrm>
              <a:custGeom>
                <a:avLst/>
                <a:gdLst>
                  <a:gd name="connsiteX0" fmla="*/ 7291 w 284955"/>
                  <a:gd name="connsiteY0" fmla="*/ 189144 h 279631"/>
                  <a:gd name="connsiteX1" fmla="*/ 53011 w 284955"/>
                  <a:gd name="connsiteY1" fmla="*/ 230102 h 279631"/>
                  <a:gd name="connsiteX2" fmla="*/ 184456 w 284955"/>
                  <a:gd name="connsiteY2" fmla="*/ 279632 h 279631"/>
                  <a:gd name="connsiteX3" fmla="*/ 284469 w 284955"/>
                  <a:gd name="connsiteY3" fmla="*/ 155807 h 279631"/>
                  <a:gd name="connsiteX4" fmla="*/ 207316 w 284955"/>
                  <a:gd name="connsiteY4" fmla="*/ 15789 h 279631"/>
                  <a:gd name="connsiteX5" fmla="*/ 49201 w 284955"/>
                  <a:gd name="connsiteY5" fmla="*/ 34839 h 279631"/>
                  <a:gd name="connsiteX6" fmla="*/ 7291 w 284955"/>
                  <a:gd name="connsiteY6" fmla="*/ 189144 h 279631"/>
                  <a:gd name="connsiteX7" fmla="*/ 7291 w 284955"/>
                  <a:gd name="connsiteY7" fmla="*/ 189144 h 2796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84955" h="279631">
                    <a:moveTo>
                      <a:pt x="7291" y="189144"/>
                    </a:moveTo>
                    <a:cubicBezTo>
                      <a:pt x="24436" y="199622"/>
                      <a:pt x="40629" y="213909"/>
                      <a:pt x="53011" y="230102"/>
                    </a:cubicBezTo>
                    <a:cubicBezTo>
                      <a:pt x="102541" y="224387"/>
                      <a:pt x="151119" y="242484"/>
                      <a:pt x="184456" y="279632"/>
                    </a:cubicBezTo>
                    <a:cubicBezTo>
                      <a:pt x="239701" y="262487"/>
                      <a:pt x="279706" y="213909"/>
                      <a:pt x="284469" y="155807"/>
                    </a:cubicBezTo>
                    <a:cubicBezTo>
                      <a:pt x="289231" y="97704"/>
                      <a:pt x="258751" y="42459"/>
                      <a:pt x="207316" y="15789"/>
                    </a:cubicBezTo>
                    <a:cubicBezTo>
                      <a:pt x="155881" y="-10881"/>
                      <a:pt x="93016" y="-3261"/>
                      <a:pt x="49201" y="34839"/>
                    </a:cubicBezTo>
                    <a:cubicBezTo>
                      <a:pt x="5386" y="72939"/>
                      <a:pt x="-10806" y="133899"/>
                      <a:pt x="7291" y="189144"/>
                    </a:cubicBezTo>
                    <a:lnTo>
                      <a:pt x="7291" y="1891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653DA49C-68B1-AFD0-0C19-0C064A61CA2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33066" y="2699594"/>
              <a:ext cx="0" cy="728767"/>
            </a:xfrm>
            <a:prstGeom prst="straightConnector1">
              <a:avLst/>
            </a:prstGeom>
            <a:ln w="63500">
              <a:solidFill>
                <a:srgbClr val="05AAD1"/>
              </a:solidFill>
              <a:prstDash val="solid"/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lowchart: Manual Operation 9">
              <a:extLst>
                <a:ext uri="{FF2B5EF4-FFF2-40B4-BE49-F238E27FC236}">
                  <a16:creationId xmlns:a16="http://schemas.microsoft.com/office/drawing/2014/main" id="{1C3F3BDB-0F9B-D2D0-7BE2-3F738B3F8F92}"/>
                </a:ext>
              </a:extLst>
            </p:cNvPr>
            <p:cNvSpPr/>
            <p:nvPr/>
          </p:nvSpPr>
          <p:spPr>
            <a:xfrm>
              <a:off x="6048096" y="3239174"/>
              <a:ext cx="2420006" cy="700731"/>
            </a:xfrm>
            <a:prstGeom prst="flowChartManualOperation">
              <a:avLst/>
            </a:prstGeom>
            <a:solidFill>
              <a:srgbClr val="05AAD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Connector: Elbow 10">
              <a:extLst>
                <a:ext uri="{FF2B5EF4-FFF2-40B4-BE49-F238E27FC236}">
                  <a16:creationId xmlns:a16="http://schemas.microsoft.com/office/drawing/2014/main" id="{54F536D6-0608-2FD8-2EC2-A58610A182A4}"/>
                </a:ext>
              </a:extLst>
            </p:cNvPr>
            <p:cNvCxnSpPr>
              <a:cxnSpLocks/>
            </p:cNvCxnSpPr>
            <p:nvPr/>
          </p:nvCxnSpPr>
          <p:spPr>
            <a:xfrm>
              <a:off x="5441118" y="2877207"/>
              <a:ext cx="1131176" cy="361967"/>
            </a:xfrm>
            <a:prstGeom prst="bentConnector2">
              <a:avLst/>
            </a:prstGeom>
            <a:ln w="60325">
              <a:solidFill>
                <a:srgbClr val="05AAD1"/>
              </a:solidFill>
              <a:tailEnd type="triangle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47A4BCE6-450C-9BAC-CB95-EC399C6346F5}"/>
                </a:ext>
              </a:extLst>
            </p:cNvPr>
            <p:cNvSpPr/>
            <p:nvPr/>
          </p:nvSpPr>
          <p:spPr>
            <a:xfrm>
              <a:off x="5608566" y="2098227"/>
              <a:ext cx="647700" cy="647700"/>
            </a:xfrm>
            <a:custGeom>
              <a:avLst/>
              <a:gdLst>
                <a:gd name="connsiteX0" fmla="*/ 57150 w 647700"/>
                <a:gd name="connsiteY0" fmla="*/ 0 h 647700"/>
                <a:gd name="connsiteX1" fmla="*/ 0 w 647700"/>
                <a:gd name="connsiteY1" fmla="*/ 0 h 647700"/>
                <a:gd name="connsiteX2" fmla="*/ 0 w 647700"/>
                <a:gd name="connsiteY2" fmla="*/ 647700 h 647700"/>
                <a:gd name="connsiteX3" fmla="*/ 647700 w 647700"/>
                <a:gd name="connsiteY3" fmla="*/ 647700 h 647700"/>
                <a:gd name="connsiteX4" fmla="*/ 647700 w 647700"/>
                <a:gd name="connsiteY4" fmla="*/ 590550 h 647700"/>
                <a:gd name="connsiteX5" fmla="*/ 57150 w 647700"/>
                <a:gd name="connsiteY5" fmla="*/ 590550 h 647700"/>
                <a:gd name="connsiteX6" fmla="*/ 57150 w 647700"/>
                <a:gd name="connsiteY6" fmla="*/ 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7700" h="647700">
                  <a:moveTo>
                    <a:pt x="57150" y="0"/>
                  </a:moveTo>
                  <a:lnTo>
                    <a:pt x="0" y="0"/>
                  </a:lnTo>
                  <a:lnTo>
                    <a:pt x="0" y="647700"/>
                  </a:lnTo>
                  <a:lnTo>
                    <a:pt x="647700" y="647700"/>
                  </a:lnTo>
                  <a:lnTo>
                    <a:pt x="647700" y="590550"/>
                  </a:lnTo>
                  <a:lnTo>
                    <a:pt x="57150" y="590550"/>
                  </a:lnTo>
                  <a:lnTo>
                    <a:pt x="57150" y="0"/>
                  </a:lnTo>
                  <a:close/>
                </a:path>
              </a:pathLst>
            </a:custGeom>
            <a:solidFill>
              <a:srgbClr val="05AA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778D3C9-7A19-36ED-E25B-CF5BC8983101}"/>
                </a:ext>
              </a:extLst>
            </p:cNvPr>
            <p:cNvSpPr/>
            <p:nvPr/>
          </p:nvSpPr>
          <p:spPr>
            <a:xfrm>
              <a:off x="5708197" y="2176017"/>
              <a:ext cx="548068" cy="443122"/>
            </a:xfrm>
            <a:custGeom>
              <a:avLst/>
              <a:gdLst>
                <a:gd name="connsiteX0" fmla="*/ 540972 w 548068"/>
                <a:gd name="connsiteY0" fmla="*/ 385858 h 443122"/>
                <a:gd name="connsiteX1" fmla="*/ 400955 w 548068"/>
                <a:gd name="connsiteY1" fmla="*/ 210141 h 443122"/>
                <a:gd name="connsiteX2" fmla="*/ 274034 w 548068"/>
                <a:gd name="connsiteY2" fmla="*/ 0 h 443122"/>
                <a:gd name="connsiteX3" fmla="*/ 147066 w 548068"/>
                <a:gd name="connsiteY3" fmla="*/ 210141 h 443122"/>
                <a:gd name="connsiteX4" fmla="*/ 7096 w 548068"/>
                <a:gd name="connsiteY4" fmla="*/ 385858 h 443122"/>
                <a:gd name="connsiteX5" fmla="*/ 0 w 548068"/>
                <a:gd name="connsiteY5" fmla="*/ 385677 h 443122"/>
                <a:gd name="connsiteX6" fmla="*/ 0 w 548068"/>
                <a:gd name="connsiteY6" fmla="*/ 442827 h 443122"/>
                <a:gd name="connsiteX7" fmla="*/ 5067 w 548068"/>
                <a:gd name="connsiteY7" fmla="*/ 442970 h 443122"/>
                <a:gd name="connsiteX8" fmla="*/ 13945 w 548068"/>
                <a:gd name="connsiteY8" fmla="*/ 443122 h 443122"/>
                <a:gd name="connsiteX9" fmla="*/ 203968 w 548068"/>
                <a:gd name="connsiteY9" fmla="*/ 215884 h 443122"/>
                <a:gd name="connsiteX10" fmla="*/ 274034 w 548068"/>
                <a:gd name="connsiteY10" fmla="*/ 57150 h 443122"/>
                <a:gd name="connsiteX11" fmla="*/ 344100 w 548068"/>
                <a:gd name="connsiteY11" fmla="*/ 215884 h 443122"/>
                <a:gd name="connsiteX12" fmla="*/ 543011 w 548068"/>
                <a:gd name="connsiteY12" fmla="*/ 442970 h 443122"/>
                <a:gd name="connsiteX13" fmla="*/ 548069 w 548068"/>
                <a:gd name="connsiteY13" fmla="*/ 442827 h 443122"/>
                <a:gd name="connsiteX14" fmla="*/ 548069 w 548068"/>
                <a:gd name="connsiteY14" fmla="*/ 385677 h 443122"/>
                <a:gd name="connsiteX15" fmla="*/ 540972 w 548068"/>
                <a:gd name="connsiteY15" fmla="*/ 385858 h 443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48068" h="443122">
                  <a:moveTo>
                    <a:pt x="540972" y="385858"/>
                  </a:moveTo>
                  <a:cubicBezTo>
                    <a:pt x="507759" y="387039"/>
                    <a:pt x="419138" y="390201"/>
                    <a:pt x="400955" y="210141"/>
                  </a:cubicBezTo>
                  <a:cubicBezTo>
                    <a:pt x="386144" y="62846"/>
                    <a:pt x="348139" y="0"/>
                    <a:pt x="274034" y="0"/>
                  </a:cubicBezTo>
                  <a:cubicBezTo>
                    <a:pt x="199930" y="0"/>
                    <a:pt x="161973" y="62846"/>
                    <a:pt x="147066" y="210141"/>
                  </a:cubicBezTo>
                  <a:cubicBezTo>
                    <a:pt x="128969" y="390201"/>
                    <a:pt x="40386" y="386934"/>
                    <a:pt x="7096" y="385858"/>
                  </a:cubicBezTo>
                  <a:cubicBezTo>
                    <a:pt x="4324" y="385753"/>
                    <a:pt x="1943" y="385677"/>
                    <a:pt x="0" y="385677"/>
                  </a:cubicBezTo>
                  <a:lnTo>
                    <a:pt x="0" y="442827"/>
                  </a:lnTo>
                  <a:cubicBezTo>
                    <a:pt x="1381" y="442827"/>
                    <a:pt x="3086" y="442893"/>
                    <a:pt x="5067" y="442970"/>
                  </a:cubicBezTo>
                  <a:cubicBezTo>
                    <a:pt x="8058" y="443074"/>
                    <a:pt x="11011" y="443122"/>
                    <a:pt x="13945" y="443122"/>
                  </a:cubicBezTo>
                  <a:cubicBezTo>
                    <a:pt x="124816" y="443122"/>
                    <a:pt x="188738" y="366722"/>
                    <a:pt x="203968" y="215884"/>
                  </a:cubicBezTo>
                  <a:cubicBezTo>
                    <a:pt x="219989" y="57150"/>
                    <a:pt x="259213" y="57150"/>
                    <a:pt x="274034" y="57150"/>
                  </a:cubicBezTo>
                  <a:cubicBezTo>
                    <a:pt x="288855" y="57150"/>
                    <a:pt x="328079" y="57150"/>
                    <a:pt x="344100" y="215884"/>
                  </a:cubicBezTo>
                  <a:cubicBezTo>
                    <a:pt x="359740" y="370713"/>
                    <a:pt x="426549" y="446761"/>
                    <a:pt x="543011" y="442970"/>
                  </a:cubicBezTo>
                  <a:cubicBezTo>
                    <a:pt x="544982" y="442893"/>
                    <a:pt x="546678" y="442827"/>
                    <a:pt x="548069" y="442827"/>
                  </a:cubicBezTo>
                  <a:lnTo>
                    <a:pt x="548069" y="385677"/>
                  </a:lnTo>
                  <a:cubicBezTo>
                    <a:pt x="546164" y="385677"/>
                    <a:pt x="543744" y="385753"/>
                    <a:pt x="540972" y="385858"/>
                  </a:cubicBezTo>
                  <a:close/>
                </a:path>
              </a:pathLst>
            </a:custGeom>
            <a:solidFill>
              <a:srgbClr val="05AA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CB04E1D-A053-94BB-1099-335201D6787D}"/>
                </a:ext>
              </a:extLst>
            </p:cNvPr>
            <p:cNvSpPr/>
            <p:nvPr/>
          </p:nvSpPr>
          <p:spPr>
            <a:xfrm>
              <a:off x="5972706" y="2376042"/>
              <a:ext cx="19050" cy="47625"/>
            </a:xfrm>
            <a:custGeom>
              <a:avLst/>
              <a:gdLst>
                <a:gd name="connsiteX0" fmla="*/ 0 w 19050"/>
                <a:gd name="connsiteY0" fmla="*/ 0 h 47625"/>
                <a:gd name="connsiteX1" fmla="*/ 19050 w 19050"/>
                <a:gd name="connsiteY1" fmla="*/ 0 h 47625"/>
                <a:gd name="connsiteX2" fmla="*/ 19050 w 19050"/>
                <a:gd name="connsiteY2" fmla="*/ 47625 h 47625"/>
                <a:gd name="connsiteX3" fmla="*/ 0 w 190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7625">
                  <a:moveTo>
                    <a:pt x="0" y="0"/>
                  </a:moveTo>
                  <a:lnTo>
                    <a:pt x="19050" y="0"/>
                  </a:lnTo>
                  <a:lnTo>
                    <a:pt x="190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5AA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9E53C5E-99C1-6B3A-B526-726362420A53}"/>
                </a:ext>
              </a:extLst>
            </p:cNvPr>
            <p:cNvSpPr/>
            <p:nvPr/>
          </p:nvSpPr>
          <p:spPr>
            <a:xfrm>
              <a:off x="5972706" y="2461767"/>
              <a:ext cx="19050" cy="47625"/>
            </a:xfrm>
            <a:custGeom>
              <a:avLst/>
              <a:gdLst>
                <a:gd name="connsiteX0" fmla="*/ 0 w 19050"/>
                <a:gd name="connsiteY0" fmla="*/ 0 h 47625"/>
                <a:gd name="connsiteX1" fmla="*/ 19050 w 19050"/>
                <a:gd name="connsiteY1" fmla="*/ 0 h 47625"/>
                <a:gd name="connsiteX2" fmla="*/ 19050 w 19050"/>
                <a:gd name="connsiteY2" fmla="*/ 47625 h 47625"/>
                <a:gd name="connsiteX3" fmla="*/ 0 w 190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7625">
                  <a:moveTo>
                    <a:pt x="0" y="0"/>
                  </a:moveTo>
                  <a:lnTo>
                    <a:pt x="19050" y="0"/>
                  </a:lnTo>
                  <a:lnTo>
                    <a:pt x="190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5AA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8716CC1-7F89-0272-D1E2-8468DE85EEBF}"/>
                </a:ext>
              </a:extLst>
            </p:cNvPr>
            <p:cNvSpPr/>
            <p:nvPr/>
          </p:nvSpPr>
          <p:spPr>
            <a:xfrm>
              <a:off x="5972706" y="2293499"/>
              <a:ext cx="19050" cy="47625"/>
            </a:xfrm>
            <a:custGeom>
              <a:avLst/>
              <a:gdLst>
                <a:gd name="connsiteX0" fmla="*/ 0 w 19050"/>
                <a:gd name="connsiteY0" fmla="*/ 0 h 47625"/>
                <a:gd name="connsiteX1" fmla="*/ 19050 w 19050"/>
                <a:gd name="connsiteY1" fmla="*/ 0 h 47625"/>
                <a:gd name="connsiteX2" fmla="*/ 19050 w 19050"/>
                <a:gd name="connsiteY2" fmla="*/ 47625 h 47625"/>
                <a:gd name="connsiteX3" fmla="*/ 0 w 19050"/>
                <a:gd name="connsiteY3" fmla="*/ 47625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7625">
                  <a:moveTo>
                    <a:pt x="0" y="0"/>
                  </a:moveTo>
                  <a:lnTo>
                    <a:pt x="19050" y="0"/>
                  </a:lnTo>
                  <a:lnTo>
                    <a:pt x="19050" y="47625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05AA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C6610DB-0809-8D96-8268-B8EA48C40515}"/>
                </a:ext>
              </a:extLst>
            </p:cNvPr>
            <p:cNvSpPr/>
            <p:nvPr/>
          </p:nvSpPr>
          <p:spPr>
            <a:xfrm>
              <a:off x="5972706" y="2547492"/>
              <a:ext cx="19050" cy="46034"/>
            </a:xfrm>
            <a:custGeom>
              <a:avLst/>
              <a:gdLst>
                <a:gd name="connsiteX0" fmla="*/ 0 w 19050"/>
                <a:gd name="connsiteY0" fmla="*/ 0 h 46034"/>
                <a:gd name="connsiteX1" fmla="*/ 19050 w 19050"/>
                <a:gd name="connsiteY1" fmla="*/ 0 h 46034"/>
                <a:gd name="connsiteX2" fmla="*/ 19050 w 19050"/>
                <a:gd name="connsiteY2" fmla="*/ 46034 h 46034"/>
                <a:gd name="connsiteX3" fmla="*/ 0 w 19050"/>
                <a:gd name="connsiteY3" fmla="*/ 46034 h 46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46034">
                  <a:moveTo>
                    <a:pt x="0" y="0"/>
                  </a:moveTo>
                  <a:lnTo>
                    <a:pt x="19050" y="0"/>
                  </a:lnTo>
                  <a:lnTo>
                    <a:pt x="19050" y="46034"/>
                  </a:lnTo>
                  <a:lnTo>
                    <a:pt x="0" y="46034"/>
                  </a:lnTo>
                  <a:close/>
                </a:path>
              </a:pathLst>
            </a:custGeom>
            <a:solidFill>
              <a:srgbClr val="05AA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908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Extrema Element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r>
              <a:rPr lang="en-US"/>
              <a:t>Peak or Valley</a:t>
            </a:r>
          </a:p>
          <a:p>
            <a:r>
              <a:rPr lang="en-US"/>
              <a:t>Useful for computing:</a:t>
            </a:r>
          </a:p>
          <a:p>
            <a:pPr lvl="1"/>
            <a:r>
              <a:rPr lang="en-US"/>
              <a:t>peak concentration or dose</a:t>
            </a:r>
          </a:p>
          <a:p>
            <a:pPr lvl="1"/>
            <a:r>
              <a:rPr lang="en-US"/>
              <a:t>lowest water level</a:t>
            </a:r>
          </a:p>
          <a:p>
            <a:pPr lvl="1"/>
            <a:r>
              <a:rPr lang="en-US"/>
              <a:t>lowest balance in an account</a:t>
            </a:r>
          </a:p>
          <a:p>
            <a:r>
              <a:rPr lang="en-US"/>
              <a:t>Extreme value not known until the end of the simulation</a:t>
            </a:r>
          </a:p>
          <a:p>
            <a:r>
              <a:rPr lang="en-US"/>
              <a:t>Add Extrema to last model (Stochastic inflow with events)</a:t>
            </a:r>
          </a:p>
          <a:p>
            <a:pPr lvl="1"/>
            <a:r>
              <a:rPr lang="en-US"/>
              <a:t>Plot Peak and Volume on same plot</a:t>
            </a:r>
          </a:p>
          <a:p>
            <a:pPr lvl="1"/>
            <a:r>
              <a:rPr lang="en-US"/>
              <a:t>Plot distribution of peak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632929-41E0-4112-46C3-02E0BA7F4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86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2983" y="924222"/>
            <a:ext cx="535715" cy="5785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983" y="1926804"/>
            <a:ext cx="2935715" cy="313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28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Importing Time Series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r>
              <a:rPr lang="en-US"/>
              <a:t>Can import Time Series from spreadsheet</a:t>
            </a:r>
          </a:p>
          <a:p>
            <a:r>
              <a:rPr lang="en-US"/>
              <a:t>Imports automatically at beginning of simulation</a:t>
            </a:r>
          </a:p>
          <a:p>
            <a:r>
              <a:rPr lang="en-US"/>
              <a:t>Should not keep linked unless data will change</a:t>
            </a:r>
          </a:p>
          <a:p>
            <a:endParaRPr lang="en-US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0C46A2-20DD-5D23-F206-548BA55F8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87</a:t>
            </a:fld>
            <a:endParaRPr lang="en-US" dirty="0"/>
          </a:p>
        </p:txBody>
      </p:sp>
      <p:pic>
        <p:nvPicPr>
          <p:cNvPr id="7" name="Picture 6" descr="File:Microsoft Excel 2013 logo.sv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4932" y="3971195"/>
            <a:ext cx="343710" cy="337448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>
            <a:off x="2675430" y="4109685"/>
            <a:ext cx="524970" cy="0"/>
          </a:xfrm>
          <a:prstGeom prst="straightConnector1">
            <a:avLst/>
          </a:prstGeom>
          <a:ln w="4127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7219" y="1987519"/>
            <a:ext cx="2814286" cy="30142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1214" y="3860770"/>
            <a:ext cx="492857" cy="46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515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Time Series Shifting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r>
              <a:rPr lang="en-US"/>
              <a:t>Time shifted data</a:t>
            </a:r>
          </a:p>
          <a:p>
            <a:r>
              <a:rPr lang="en-US"/>
              <a:t>Monte Carlo run</a:t>
            </a:r>
          </a:p>
          <a:p>
            <a:pPr lvl="1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FAC170-1AAB-FE87-4A9D-65D441985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88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6151" y="974515"/>
            <a:ext cx="550000" cy="60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4008" y="1657518"/>
            <a:ext cx="2814286" cy="38785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620B1E2-BA05-4B4E-903F-91012DB368F2}"/>
              </a:ext>
            </a:extLst>
          </p:cNvPr>
          <p:cNvSpPr/>
          <p:nvPr/>
        </p:nvSpPr>
        <p:spPr>
          <a:xfrm>
            <a:off x="4760597" y="4466296"/>
            <a:ext cx="2554605" cy="277017"/>
          </a:xfrm>
          <a:prstGeom prst="rect">
            <a:avLst/>
          </a:prstGeom>
          <a:solidFill>
            <a:schemeClr val="accent1">
              <a:alpha val="28000"/>
            </a:schemeClr>
          </a:solidFill>
          <a:ln w="31750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3486" y="2926632"/>
            <a:ext cx="3421429" cy="202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87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Organization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9CC1CC-C8B5-D1CD-BA86-4D5DF21859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7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Editing an Element</a:t>
            </a:r>
            <a:endParaRPr lang="en-US" dirty="0"/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1825627"/>
            <a:ext cx="3959509" cy="1370696"/>
          </a:xfrm>
        </p:spPr>
        <p:txBody>
          <a:bodyPr/>
          <a:lstStyle/>
          <a:p>
            <a:r>
              <a:rPr lang="en-US" dirty="0"/>
              <a:t>Double-click on icon</a:t>
            </a:r>
          </a:p>
          <a:p>
            <a:pPr lvl="1"/>
            <a:r>
              <a:rPr lang="en-US" dirty="0"/>
              <a:t>Graphics pane </a:t>
            </a:r>
          </a:p>
          <a:p>
            <a:pPr lvl="1"/>
            <a:r>
              <a:rPr lang="en-US" dirty="0"/>
              <a:t>Browser</a:t>
            </a:r>
          </a:p>
          <a:p>
            <a:r>
              <a:rPr lang="en-US" dirty="0"/>
              <a:t>Right-click, Properties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A39485-63A6-E03D-A20E-A17489A6B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670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Organizing Complex Flow Systems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84C748-BB6C-4599-8933-4D1B48462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965" y="1739455"/>
            <a:ext cx="7886700" cy="250886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3D7EF80-A0BC-B7B8-B694-0A7B58B4B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6113E31D-E2AB-40D1-8B51-AFA5AFEF393A}" type="slidenum">
              <a:rPr lang="en-US" smtClean="0"/>
              <a:t>90</a:t>
            </a:fld>
            <a:endParaRPr lang="en-US" dirty="0"/>
          </a:p>
        </p:txBody>
      </p:sp>
      <p:pic>
        <p:nvPicPr>
          <p:cNvPr id="3074" name="Picture 2" descr="http://www.goldsim.com/Images/Courses/Introduction_Engineering/Unit15/Organiz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007" y="2013122"/>
            <a:ext cx="6316560" cy="3558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2682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goldsim.com/Images/Courses/Introduction_Engineering/Unit15/Organiz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507" y="1919383"/>
            <a:ext cx="3675535" cy="1586222"/>
          </a:xfrm>
          <a:prstGeom prst="rect">
            <a:avLst/>
          </a:prstGeom>
          <a:noFill/>
          <a:ln>
            <a:solidFill>
              <a:schemeClr val="bg1">
                <a:lumMod val="50000"/>
                <a:alpha val="99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BE52A70-AA06-4C96-810C-8684CEADFEC6}"/>
              </a:ext>
            </a:extLst>
          </p:cNvPr>
          <p:cNvSpPr/>
          <p:nvPr/>
        </p:nvSpPr>
        <p:spPr>
          <a:xfrm>
            <a:off x="1321507" y="1919383"/>
            <a:ext cx="3675535" cy="1586222"/>
          </a:xfrm>
          <a:prstGeom prst="rect">
            <a:avLst/>
          </a:prstGeom>
          <a:solidFill>
            <a:schemeClr val="bg1">
              <a:alpha val="68000"/>
            </a:schemeClr>
          </a:solidFill>
          <a:ln w="952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By Component</a:t>
            </a:r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BD2983-A090-F05A-5CC7-FF72877F1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55A47C25-25A0-439D-B48B-0933CF72E180}" type="slidenum">
              <a:rPr lang="en-US" smtClean="0"/>
              <a:t>91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2B36BB3-8654-4327-BA43-C34A6C2C9F17}"/>
              </a:ext>
            </a:extLst>
          </p:cNvPr>
          <p:cNvGrpSpPr/>
          <p:nvPr/>
        </p:nvGrpSpPr>
        <p:grpSpPr>
          <a:xfrm>
            <a:off x="3083869" y="1897811"/>
            <a:ext cx="4699964" cy="3502007"/>
            <a:chOff x="2587821" y="1387408"/>
            <a:chExt cx="6266619" cy="4669343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63283EF-27FD-4CE7-B642-3ABB9A3DD7C7}"/>
                </a:ext>
              </a:extLst>
            </p:cNvPr>
            <p:cNvGrpSpPr/>
            <p:nvPr/>
          </p:nvGrpSpPr>
          <p:grpSpPr>
            <a:xfrm>
              <a:off x="2587821" y="1387408"/>
              <a:ext cx="6200849" cy="4669343"/>
              <a:chOff x="2587821" y="1387408"/>
              <a:chExt cx="6200849" cy="4669343"/>
            </a:xfrm>
          </p:grpSpPr>
          <p:pic>
            <p:nvPicPr>
              <p:cNvPr id="4100" name="Picture 4" descr="http://www.goldsim.com/Images/Courses/Introduction_Engineering/Unit15/Organize4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28100" y="2441643"/>
                <a:ext cx="3560570" cy="36151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" name="Arc 2">
                <a:extLst>
                  <a:ext uri="{FF2B5EF4-FFF2-40B4-BE49-F238E27FC236}">
                    <a16:creationId xmlns:a16="http://schemas.microsoft.com/office/drawing/2014/main" id="{84A951AA-DD3A-48F5-8392-4CB0A455B6CB}"/>
                  </a:ext>
                </a:extLst>
              </p:cNvPr>
              <p:cNvSpPr/>
              <p:nvPr/>
            </p:nvSpPr>
            <p:spPr>
              <a:xfrm rot="10048760">
                <a:off x="2587821" y="1387408"/>
                <a:ext cx="4728094" cy="3374136"/>
              </a:xfrm>
              <a:prstGeom prst="arc">
                <a:avLst>
                  <a:gd name="adj1" fmla="val 16801338"/>
                  <a:gd name="adj2" fmla="val 294883"/>
                </a:avLst>
              </a:prstGeom>
              <a:ln w="38100">
                <a:solidFill>
                  <a:schemeClr val="accent4"/>
                </a:solidFill>
                <a:prstDash val="dash"/>
                <a:headEnd type="stealth" w="lg" len="lg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6DC128D-5DC6-47D0-890C-80CAFF1E5884}"/>
                </a:ext>
              </a:extLst>
            </p:cNvPr>
            <p:cNvSpPr/>
            <p:nvPr/>
          </p:nvSpPr>
          <p:spPr>
            <a:xfrm>
              <a:off x="5260636" y="1416178"/>
              <a:ext cx="3593804" cy="4640573"/>
            </a:xfrm>
            <a:prstGeom prst="rect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en-US" sz="1350" dirty="0">
                  <a:solidFill>
                    <a:schemeClr val="tx1"/>
                  </a:solidFill>
                </a:rPr>
                <a:t>Pond_2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540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Stocks and Inputs</a:t>
            </a:r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5624514"/>
            <a:ext cx="3086100" cy="273844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23E06B-E357-896D-E220-5F30A086B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5624513"/>
            <a:ext cx="387832" cy="273844"/>
          </a:xfrm>
        </p:spPr>
        <p:txBody>
          <a:bodyPr/>
          <a:lstStyle/>
          <a:p>
            <a:fld id="{55A47C25-25A0-439D-B48B-0933CF72E180}" type="slidenum">
              <a:rPr lang="en-US" smtClean="0"/>
              <a:t>92</a:t>
            </a:fld>
            <a:endParaRPr lang="en-US"/>
          </a:p>
        </p:txBody>
      </p:sp>
      <p:pic>
        <p:nvPicPr>
          <p:cNvPr id="5122" name="Picture 2" descr="http://www.goldsim.com/Images/Courses/Introduction_Engineering/Unit15/Organiz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290" y="1794682"/>
            <a:ext cx="3238817" cy="765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goldsim.com/Images/Courses/Introduction_Engineering/Unit15/Organize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20" y="2725098"/>
            <a:ext cx="2674814" cy="287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www.goldsim.com/Images/Courses/Introduction_Engineering/Unit15/Organize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817" y="3046237"/>
            <a:ext cx="3274454" cy="148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H="1">
            <a:off x="2292442" y="2383398"/>
            <a:ext cx="173865" cy="289775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5596756" y="2540728"/>
            <a:ext cx="251138" cy="405684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7279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Creating a Model Hierarchy</a:t>
            </a:r>
            <a:endParaRPr lang="en-US" dirty="0"/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379413" y="1513907"/>
            <a:ext cx="5470325" cy="2453749"/>
          </a:xfrm>
        </p:spPr>
        <p:txBody>
          <a:bodyPr/>
          <a:lstStyle/>
          <a:p>
            <a:r>
              <a:rPr lang="en-US" sz="2000" dirty="0"/>
              <a:t>Group elements into containers.</a:t>
            </a:r>
          </a:p>
          <a:p>
            <a:r>
              <a:rPr lang="en-US" sz="2000" dirty="0"/>
              <a:t>A container is analogous to a “folder” or a “box”.</a:t>
            </a:r>
          </a:p>
          <a:p>
            <a:r>
              <a:rPr lang="en-US" sz="2000" dirty="0"/>
              <a:t>The browser (F6) displays the containment hierarchy </a:t>
            </a:r>
          </a:p>
          <a:p>
            <a:r>
              <a:rPr lang="en-US" sz="2000" dirty="0"/>
              <a:t>Containers can be nested to an unlimited extent</a:t>
            </a:r>
          </a:p>
          <a:p>
            <a:r>
              <a:rPr lang="en-US" sz="2000" dirty="0"/>
              <a:t>Uppermost Container is the Model Container</a:t>
            </a:r>
          </a:p>
          <a:p>
            <a:endParaRPr lang="en-US" sz="20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8C5BF7-0054-64C1-4813-D0A5F76C5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93</a:t>
            </a:fld>
            <a:endParaRPr lang="en-US" dirty="0"/>
          </a:p>
        </p:txBody>
      </p:sp>
      <p:pic>
        <p:nvPicPr>
          <p:cNvPr id="6" name="Picture 4" descr="C:\Users\JLILLY~1\AppData\Local\Temp\SNAGHTML3e1f2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592" y="1784750"/>
            <a:ext cx="2322361" cy="3505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800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 dirty="0"/>
              <a:t>Model Organization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962C634A-2D45-07E1-9D20-93203A9118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r>
              <a:rPr lang="en-US" dirty="0"/>
              <a:t>Align and space</a:t>
            </a:r>
          </a:p>
          <a:p>
            <a:r>
              <a:rPr lang="en-US" dirty="0"/>
              <a:t>Influence line properties</a:t>
            </a:r>
          </a:p>
          <a:p>
            <a:r>
              <a:rPr lang="en-US" dirty="0"/>
              <a:t>Graphics, text, text boxes</a:t>
            </a:r>
          </a:p>
          <a:p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19C3B1D-6E1F-A563-9C24-473E339B24F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0079B1-C41D-BC75-2D08-63C022F28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94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5662" y="3802754"/>
            <a:ext cx="2773579" cy="16872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5660" y="1455614"/>
            <a:ext cx="2461964" cy="18102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23" y="3530309"/>
            <a:ext cx="1400000" cy="1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06202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Model Hierarchy and Browsing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r>
              <a:rPr lang="en-US"/>
              <a:t>Using the browser</a:t>
            </a:r>
          </a:p>
          <a:p>
            <a:pPr lvl="1"/>
            <a:r>
              <a:rPr lang="en-US"/>
              <a:t>Containment</a:t>
            </a:r>
          </a:p>
          <a:p>
            <a:pPr lvl="1"/>
            <a:r>
              <a:rPr lang="en-US"/>
              <a:t>Class</a:t>
            </a:r>
          </a:p>
          <a:p>
            <a:r>
              <a:rPr lang="en-US"/>
              <a:t>See Containers.gsm</a:t>
            </a:r>
          </a:p>
          <a:p>
            <a:pPr lvl="1"/>
            <a:r>
              <a:rPr lang="en-US"/>
              <a:t>Function of…</a:t>
            </a:r>
          </a:p>
          <a:p>
            <a:pPr lvl="1"/>
            <a:r>
              <a:rPr lang="en-US"/>
              <a:t>Affects…</a:t>
            </a:r>
          </a:p>
          <a:p>
            <a:pPr lvl="1"/>
            <a:r>
              <a:rPr lang="en-US"/>
              <a:t>Understanding outlining of ports</a:t>
            </a:r>
          </a:p>
          <a:p>
            <a:endParaRPr lang="en-US"/>
          </a:p>
          <a:p>
            <a:endParaRPr lang="en-US"/>
          </a:p>
          <a:p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398DB3AA-6352-0080-B48C-89F4C946CCD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EF5150-CD78-6DA6-0E02-82B3D1C0A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95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5618" y="1821738"/>
            <a:ext cx="2507143" cy="127142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7779" y="3539815"/>
            <a:ext cx="2578571" cy="132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665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Container Properties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8964" y="1825628"/>
            <a:ext cx="3886200" cy="1161793"/>
          </a:xfrm>
        </p:spPr>
        <p:txBody>
          <a:bodyPr/>
          <a:lstStyle/>
          <a:p>
            <a:r>
              <a:rPr lang="en-US"/>
              <a:t>Protecting</a:t>
            </a:r>
          </a:p>
          <a:p>
            <a:r>
              <a:rPr lang="en-US"/>
              <a:t>Localization</a:t>
            </a:r>
          </a:p>
          <a:p>
            <a:r>
              <a:rPr lang="en-US"/>
              <a:t>Conditional</a:t>
            </a:r>
          </a:p>
          <a:p>
            <a:r>
              <a:rPr lang="en-US"/>
              <a:t>Internal clock</a:t>
            </a:r>
          </a:p>
          <a:p>
            <a:r>
              <a:rPr lang="en-US"/>
              <a:t>Looping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AD362C-7D84-5B38-3580-109189F60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96</a:t>
            </a:fld>
            <a:endParaRPr lang="en-US" dirty="0"/>
          </a:p>
        </p:txBody>
      </p:sp>
      <p:grpSp>
        <p:nvGrpSpPr>
          <p:cNvPr id="16" name="Group 4">
            <a:extLst>
              <a:ext uri="{FF2B5EF4-FFF2-40B4-BE49-F238E27FC236}">
                <a16:creationId xmlns:a16="http://schemas.microsoft.com/office/drawing/2014/main" id="{B22E1EB9-572F-BBFE-F38D-6CFCBBF8D04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31246" y="575472"/>
            <a:ext cx="971550" cy="904875"/>
            <a:chOff x="2574" y="1875"/>
            <a:chExt cx="612" cy="570"/>
          </a:xfrm>
        </p:grpSpPr>
        <p:sp>
          <p:nvSpPr>
            <p:cNvPr id="17" name="AutoShape 3">
              <a:extLst>
                <a:ext uri="{FF2B5EF4-FFF2-40B4-BE49-F238E27FC236}">
                  <a16:creationId xmlns:a16="http://schemas.microsoft.com/office/drawing/2014/main" id="{BE152E09-0B32-F7A1-310C-3CD8E1D1AB7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574" y="1875"/>
              <a:ext cx="612" cy="5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3">
              <a:extLst>
                <a:ext uri="{FF2B5EF4-FFF2-40B4-BE49-F238E27FC236}">
                  <a16:creationId xmlns:a16="http://schemas.microsoft.com/office/drawing/2014/main" id="{5DD4D393-0542-0DE4-8E7D-5C4594922D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19" y="2006"/>
              <a:ext cx="321" cy="316"/>
              <a:chOff x="2719" y="2006"/>
              <a:chExt cx="321" cy="316"/>
            </a:xfrm>
          </p:grpSpPr>
          <p:sp>
            <p:nvSpPr>
              <p:cNvPr id="26" name="Freeform 5">
                <a:extLst>
                  <a:ext uri="{FF2B5EF4-FFF2-40B4-BE49-F238E27FC236}">
                    <a16:creationId xmlns:a16="http://schemas.microsoft.com/office/drawing/2014/main" id="{AC94297A-8A26-B8C5-A96E-1FE413D37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4" y="2013"/>
                <a:ext cx="69" cy="303"/>
              </a:xfrm>
              <a:custGeom>
                <a:avLst/>
                <a:gdLst>
                  <a:gd name="T0" fmla="*/ 0 w 69"/>
                  <a:gd name="T1" fmla="*/ 68 h 303"/>
                  <a:gd name="T2" fmla="*/ 69 w 69"/>
                  <a:gd name="T3" fmla="*/ 0 h 303"/>
                  <a:gd name="T4" fmla="*/ 69 w 69"/>
                  <a:gd name="T5" fmla="*/ 236 h 303"/>
                  <a:gd name="T6" fmla="*/ 0 w 69"/>
                  <a:gd name="T7" fmla="*/ 303 h 303"/>
                  <a:gd name="T8" fmla="*/ 0 w 69"/>
                  <a:gd name="T9" fmla="*/ 68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03">
                    <a:moveTo>
                      <a:pt x="0" y="68"/>
                    </a:moveTo>
                    <a:lnTo>
                      <a:pt x="69" y="0"/>
                    </a:lnTo>
                    <a:lnTo>
                      <a:pt x="69" y="236"/>
                    </a:lnTo>
                    <a:lnTo>
                      <a:pt x="0" y="303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FFD87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6">
                <a:extLst>
                  <a:ext uri="{FF2B5EF4-FFF2-40B4-BE49-F238E27FC236}">
                    <a16:creationId xmlns:a16="http://schemas.microsoft.com/office/drawing/2014/main" id="{88DC6BFE-6638-BCCA-22A0-2D6047B740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58" y="2006"/>
                <a:ext cx="82" cy="316"/>
              </a:xfrm>
              <a:custGeom>
                <a:avLst/>
                <a:gdLst>
                  <a:gd name="T0" fmla="*/ 19 w 248"/>
                  <a:gd name="T1" fmla="*/ 968 h 968"/>
                  <a:gd name="T2" fmla="*/ 12 w 248"/>
                  <a:gd name="T3" fmla="*/ 965 h 968"/>
                  <a:gd name="T4" fmla="*/ 0 w 248"/>
                  <a:gd name="T5" fmla="*/ 948 h 968"/>
                  <a:gd name="T6" fmla="*/ 0 w 248"/>
                  <a:gd name="T7" fmla="*/ 229 h 968"/>
                  <a:gd name="T8" fmla="*/ 6 w 248"/>
                  <a:gd name="T9" fmla="*/ 216 h 968"/>
                  <a:gd name="T10" fmla="*/ 215 w 248"/>
                  <a:gd name="T11" fmla="*/ 7 h 968"/>
                  <a:gd name="T12" fmla="*/ 237 w 248"/>
                  <a:gd name="T13" fmla="*/ 3 h 968"/>
                  <a:gd name="T14" fmla="*/ 248 w 248"/>
                  <a:gd name="T15" fmla="*/ 20 h 968"/>
                  <a:gd name="T16" fmla="*/ 248 w 248"/>
                  <a:gd name="T17" fmla="*/ 743 h 968"/>
                  <a:gd name="T18" fmla="*/ 242 w 248"/>
                  <a:gd name="T19" fmla="*/ 756 h 968"/>
                  <a:gd name="T20" fmla="*/ 34 w 248"/>
                  <a:gd name="T21" fmla="*/ 962 h 968"/>
                  <a:gd name="T22" fmla="*/ 19 w 248"/>
                  <a:gd name="T23" fmla="*/ 968 h 968"/>
                  <a:gd name="T24" fmla="*/ 39 w 248"/>
                  <a:gd name="T25" fmla="*/ 237 h 968"/>
                  <a:gd name="T26" fmla="*/ 39 w 248"/>
                  <a:gd name="T27" fmla="*/ 900 h 968"/>
                  <a:gd name="T28" fmla="*/ 209 w 248"/>
                  <a:gd name="T29" fmla="*/ 736 h 968"/>
                  <a:gd name="T30" fmla="*/ 209 w 248"/>
                  <a:gd name="T31" fmla="*/ 69 h 968"/>
                  <a:gd name="T32" fmla="*/ 39 w 248"/>
                  <a:gd name="T33" fmla="*/ 237 h 9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8" h="968">
                    <a:moveTo>
                      <a:pt x="19" y="968"/>
                    </a:moveTo>
                    <a:cubicBezTo>
                      <a:pt x="18" y="968"/>
                      <a:pt x="13" y="968"/>
                      <a:pt x="12" y="965"/>
                    </a:cubicBezTo>
                    <a:cubicBezTo>
                      <a:pt x="5" y="962"/>
                      <a:pt x="0" y="956"/>
                      <a:pt x="0" y="948"/>
                    </a:cubicBezTo>
                    <a:lnTo>
                      <a:pt x="0" y="229"/>
                    </a:lnTo>
                    <a:cubicBezTo>
                      <a:pt x="0" y="223"/>
                      <a:pt x="2" y="220"/>
                      <a:pt x="6" y="216"/>
                    </a:cubicBezTo>
                    <a:lnTo>
                      <a:pt x="215" y="7"/>
                    </a:lnTo>
                    <a:cubicBezTo>
                      <a:pt x="219" y="1"/>
                      <a:pt x="228" y="0"/>
                      <a:pt x="237" y="3"/>
                    </a:cubicBezTo>
                    <a:cubicBezTo>
                      <a:pt x="244" y="6"/>
                      <a:pt x="248" y="13"/>
                      <a:pt x="248" y="20"/>
                    </a:cubicBezTo>
                    <a:lnTo>
                      <a:pt x="248" y="743"/>
                    </a:lnTo>
                    <a:cubicBezTo>
                      <a:pt x="248" y="749"/>
                      <a:pt x="245" y="753"/>
                      <a:pt x="242" y="756"/>
                    </a:cubicBezTo>
                    <a:lnTo>
                      <a:pt x="34" y="962"/>
                    </a:lnTo>
                    <a:cubicBezTo>
                      <a:pt x="29" y="965"/>
                      <a:pt x="25" y="968"/>
                      <a:pt x="19" y="968"/>
                    </a:cubicBezTo>
                    <a:close/>
                    <a:moveTo>
                      <a:pt x="39" y="237"/>
                    </a:moveTo>
                    <a:lnTo>
                      <a:pt x="39" y="900"/>
                    </a:lnTo>
                    <a:lnTo>
                      <a:pt x="209" y="736"/>
                    </a:lnTo>
                    <a:lnTo>
                      <a:pt x="209" y="69"/>
                    </a:lnTo>
                    <a:lnTo>
                      <a:pt x="39" y="237"/>
                    </a:lnTo>
                    <a:close/>
                  </a:path>
                </a:pathLst>
              </a:custGeom>
              <a:solidFill>
                <a:srgbClr val="9C730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7">
                <a:extLst>
                  <a:ext uri="{FF2B5EF4-FFF2-40B4-BE49-F238E27FC236}">
                    <a16:creationId xmlns:a16="http://schemas.microsoft.com/office/drawing/2014/main" id="{79A89EF3-5A01-06AA-EDCB-7F6CA3EFE2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06" y="2013"/>
                <a:ext cx="227" cy="68"/>
              </a:xfrm>
              <a:custGeom>
                <a:avLst/>
                <a:gdLst>
                  <a:gd name="T0" fmla="*/ 158 w 227"/>
                  <a:gd name="T1" fmla="*/ 68 h 68"/>
                  <a:gd name="T2" fmla="*/ 0 w 227"/>
                  <a:gd name="T3" fmla="*/ 68 h 68"/>
                  <a:gd name="T4" fmla="*/ 0 w 227"/>
                  <a:gd name="T5" fmla="*/ 0 h 68"/>
                  <a:gd name="T6" fmla="*/ 227 w 227"/>
                  <a:gd name="T7" fmla="*/ 0 h 68"/>
                  <a:gd name="T8" fmla="*/ 158 w 227"/>
                  <a:gd name="T9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7" h="68">
                    <a:moveTo>
                      <a:pt x="158" y="68"/>
                    </a:moveTo>
                    <a:lnTo>
                      <a:pt x="0" y="68"/>
                    </a:lnTo>
                    <a:lnTo>
                      <a:pt x="0" y="0"/>
                    </a:lnTo>
                    <a:lnTo>
                      <a:pt x="227" y="0"/>
                    </a:lnTo>
                    <a:lnTo>
                      <a:pt x="158" y="68"/>
                    </a:lnTo>
                    <a:close/>
                  </a:path>
                </a:pathLst>
              </a:custGeom>
              <a:solidFill>
                <a:srgbClr val="C6920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8">
                <a:extLst>
                  <a:ext uri="{FF2B5EF4-FFF2-40B4-BE49-F238E27FC236}">
                    <a16:creationId xmlns:a16="http://schemas.microsoft.com/office/drawing/2014/main" id="{0B8A6EB5-4220-85CE-DA0C-B20DEFA05D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00" y="2007"/>
                <a:ext cx="240" cy="81"/>
              </a:xfrm>
              <a:custGeom>
                <a:avLst/>
                <a:gdLst>
                  <a:gd name="T0" fmla="*/ 494 w 725"/>
                  <a:gd name="T1" fmla="*/ 248 h 248"/>
                  <a:gd name="T2" fmla="*/ 18 w 725"/>
                  <a:gd name="T3" fmla="*/ 248 h 248"/>
                  <a:gd name="T4" fmla="*/ 0 w 725"/>
                  <a:gd name="T5" fmla="*/ 228 h 248"/>
                  <a:gd name="T6" fmla="*/ 0 w 725"/>
                  <a:gd name="T7" fmla="*/ 19 h 248"/>
                  <a:gd name="T8" fmla="*/ 18 w 725"/>
                  <a:gd name="T9" fmla="*/ 0 h 248"/>
                  <a:gd name="T10" fmla="*/ 703 w 725"/>
                  <a:gd name="T11" fmla="*/ 0 h 248"/>
                  <a:gd name="T12" fmla="*/ 720 w 725"/>
                  <a:gd name="T13" fmla="*/ 12 h 248"/>
                  <a:gd name="T14" fmla="*/ 717 w 725"/>
                  <a:gd name="T15" fmla="*/ 34 h 248"/>
                  <a:gd name="T16" fmla="*/ 509 w 725"/>
                  <a:gd name="T17" fmla="*/ 242 h 248"/>
                  <a:gd name="T18" fmla="*/ 494 w 725"/>
                  <a:gd name="T19" fmla="*/ 248 h 248"/>
                  <a:gd name="T20" fmla="*/ 39 w 725"/>
                  <a:gd name="T21" fmla="*/ 209 h 248"/>
                  <a:gd name="T22" fmla="*/ 485 w 725"/>
                  <a:gd name="T23" fmla="*/ 209 h 248"/>
                  <a:gd name="T24" fmla="*/ 655 w 725"/>
                  <a:gd name="T25" fmla="*/ 39 h 248"/>
                  <a:gd name="T26" fmla="*/ 39 w 725"/>
                  <a:gd name="T27" fmla="*/ 39 h 248"/>
                  <a:gd name="T28" fmla="*/ 39 w 725"/>
                  <a:gd name="T29" fmla="*/ 209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5" h="248">
                    <a:moveTo>
                      <a:pt x="494" y="248"/>
                    </a:moveTo>
                    <a:lnTo>
                      <a:pt x="18" y="248"/>
                    </a:lnTo>
                    <a:cubicBezTo>
                      <a:pt x="7" y="248"/>
                      <a:pt x="0" y="238"/>
                      <a:pt x="0" y="228"/>
                    </a:cubicBezTo>
                    <a:lnTo>
                      <a:pt x="0" y="19"/>
                    </a:lnTo>
                    <a:cubicBezTo>
                      <a:pt x="0" y="7"/>
                      <a:pt x="10" y="0"/>
                      <a:pt x="18" y="0"/>
                    </a:cubicBezTo>
                    <a:lnTo>
                      <a:pt x="703" y="0"/>
                    </a:lnTo>
                    <a:cubicBezTo>
                      <a:pt x="712" y="0"/>
                      <a:pt x="719" y="5"/>
                      <a:pt x="720" y="12"/>
                    </a:cubicBezTo>
                    <a:cubicBezTo>
                      <a:pt x="725" y="19"/>
                      <a:pt x="723" y="28"/>
                      <a:pt x="717" y="34"/>
                    </a:cubicBezTo>
                    <a:lnTo>
                      <a:pt x="509" y="242"/>
                    </a:lnTo>
                    <a:cubicBezTo>
                      <a:pt x="504" y="245"/>
                      <a:pt x="500" y="248"/>
                      <a:pt x="494" y="248"/>
                    </a:cubicBezTo>
                    <a:close/>
                    <a:moveTo>
                      <a:pt x="39" y="209"/>
                    </a:moveTo>
                    <a:lnTo>
                      <a:pt x="485" y="209"/>
                    </a:lnTo>
                    <a:lnTo>
                      <a:pt x="655" y="39"/>
                    </a:lnTo>
                    <a:lnTo>
                      <a:pt x="39" y="39"/>
                    </a:lnTo>
                    <a:lnTo>
                      <a:pt x="39" y="209"/>
                    </a:lnTo>
                    <a:close/>
                  </a:path>
                </a:pathLst>
              </a:custGeom>
              <a:solidFill>
                <a:srgbClr val="9C730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Rectangle 9">
                <a:extLst>
                  <a:ext uri="{FF2B5EF4-FFF2-40B4-BE49-F238E27FC236}">
                    <a16:creationId xmlns:a16="http://schemas.microsoft.com/office/drawing/2014/main" id="{0C654593-A4E2-3EB5-4EB8-0D507496CF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6" y="2081"/>
                <a:ext cx="238" cy="235"/>
              </a:xfrm>
              <a:prstGeom prst="rect">
                <a:avLst/>
              </a:prstGeom>
              <a:solidFill>
                <a:srgbClr val="FFC20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10">
                <a:extLst>
                  <a:ext uri="{FF2B5EF4-FFF2-40B4-BE49-F238E27FC236}">
                    <a16:creationId xmlns:a16="http://schemas.microsoft.com/office/drawing/2014/main" id="{C7348765-FB5D-B583-5B18-ED165C0628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19" y="2075"/>
                <a:ext cx="252" cy="247"/>
              </a:xfrm>
              <a:custGeom>
                <a:avLst/>
                <a:gdLst>
                  <a:gd name="T0" fmla="*/ 738 w 758"/>
                  <a:gd name="T1" fmla="*/ 758 h 758"/>
                  <a:gd name="T2" fmla="*/ 19 w 758"/>
                  <a:gd name="T3" fmla="*/ 758 h 758"/>
                  <a:gd name="T4" fmla="*/ 0 w 758"/>
                  <a:gd name="T5" fmla="*/ 738 h 758"/>
                  <a:gd name="T6" fmla="*/ 0 w 758"/>
                  <a:gd name="T7" fmla="*/ 19 h 758"/>
                  <a:gd name="T8" fmla="*/ 19 w 758"/>
                  <a:gd name="T9" fmla="*/ 0 h 758"/>
                  <a:gd name="T10" fmla="*/ 738 w 758"/>
                  <a:gd name="T11" fmla="*/ 0 h 758"/>
                  <a:gd name="T12" fmla="*/ 758 w 758"/>
                  <a:gd name="T13" fmla="*/ 19 h 758"/>
                  <a:gd name="T14" fmla="*/ 758 w 758"/>
                  <a:gd name="T15" fmla="*/ 738 h 758"/>
                  <a:gd name="T16" fmla="*/ 738 w 758"/>
                  <a:gd name="T17" fmla="*/ 758 h 758"/>
                  <a:gd name="T18" fmla="*/ 39 w 758"/>
                  <a:gd name="T19" fmla="*/ 719 h 758"/>
                  <a:gd name="T20" fmla="*/ 719 w 758"/>
                  <a:gd name="T21" fmla="*/ 719 h 758"/>
                  <a:gd name="T22" fmla="*/ 719 w 758"/>
                  <a:gd name="T23" fmla="*/ 39 h 758"/>
                  <a:gd name="T24" fmla="*/ 39 w 758"/>
                  <a:gd name="T25" fmla="*/ 39 h 758"/>
                  <a:gd name="T26" fmla="*/ 39 w 758"/>
                  <a:gd name="T27" fmla="*/ 719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8" h="758">
                    <a:moveTo>
                      <a:pt x="738" y="758"/>
                    </a:moveTo>
                    <a:lnTo>
                      <a:pt x="19" y="758"/>
                    </a:lnTo>
                    <a:cubicBezTo>
                      <a:pt x="7" y="758"/>
                      <a:pt x="0" y="748"/>
                      <a:pt x="0" y="738"/>
                    </a:cubicBezTo>
                    <a:lnTo>
                      <a:pt x="0" y="19"/>
                    </a:lnTo>
                    <a:cubicBezTo>
                      <a:pt x="0" y="7"/>
                      <a:pt x="10" y="0"/>
                      <a:pt x="19" y="0"/>
                    </a:cubicBezTo>
                    <a:lnTo>
                      <a:pt x="738" y="0"/>
                    </a:lnTo>
                    <a:cubicBezTo>
                      <a:pt x="750" y="0"/>
                      <a:pt x="758" y="10"/>
                      <a:pt x="758" y="19"/>
                    </a:cubicBezTo>
                    <a:lnTo>
                      <a:pt x="758" y="738"/>
                    </a:lnTo>
                    <a:cubicBezTo>
                      <a:pt x="758" y="748"/>
                      <a:pt x="750" y="758"/>
                      <a:pt x="738" y="758"/>
                    </a:cubicBezTo>
                    <a:close/>
                    <a:moveTo>
                      <a:pt x="39" y="719"/>
                    </a:moveTo>
                    <a:lnTo>
                      <a:pt x="719" y="719"/>
                    </a:lnTo>
                    <a:lnTo>
                      <a:pt x="719" y="39"/>
                    </a:lnTo>
                    <a:lnTo>
                      <a:pt x="39" y="39"/>
                    </a:lnTo>
                    <a:lnTo>
                      <a:pt x="39" y="719"/>
                    </a:lnTo>
                    <a:close/>
                  </a:path>
                </a:pathLst>
              </a:custGeom>
              <a:solidFill>
                <a:srgbClr val="9C730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id="{C12A4231-45EF-BC07-23E4-9B2629918F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6" y="2013"/>
                <a:ext cx="80" cy="68"/>
              </a:xfrm>
              <a:custGeom>
                <a:avLst/>
                <a:gdLst>
                  <a:gd name="T0" fmla="*/ 0 w 80"/>
                  <a:gd name="T1" fmla="*/ 68 h 68"/>
                  <a:gd name="T2" fmla="*/ 80 w 80"/>
                  <a:gd name="T3" fmla="*/ 68 h 68"/>
                  <a:gd name="T4" fmla="*/ 80 w 80"/>
                  <a:gd name="T5" fmla="*/ 0 h 68"/>
                  <a:gd name="T6" fmla="*/ 0 w 80"/>
                  <a:gd name="T7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0" h="68">
                    <a:moveTo>
                      <a:pt x="0" y="68"/>
                    </a:moveTo>
                    <a:lnTo>
                      <a:pt x="80" y="68"/>
                    </a:lnTo>
                    <a:lnTo>
                      <a:pt x="80" y="0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9C730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id="{965BAEDC-3691-3E83-1B00-95BA5A1103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19" y="2006"/>
                <a:ext cx="95" cy="82"/>
              </a:xfrm>
              <a:custGeom>
                <a:avLst/>
                <a:gdLst>
                  <a:gd name="T0" fmla="*/ 263 w 285"/>
                  <a:gd name="T1" fmla="*/ 249 h 249"/>
                  <a:gd name="T2" fmla="*/ 20 w 285"/>
                  <a:gd name="T3" fmla="*/ 249 h 249"/>
                  <a:gd name="T4" fmla="*/ 1 w 285"/>
                  <a:gd name="T5" fmla="*/ 235 h 249"/>
                  <a:gd name="T6" fmla="*/ 7 w 285"/>
                  <a:gd name="T7" fmla="*/ 214 h 249"/>
                  <a:gd name="T8" fmla="*/ 252 w 285"/>
                  <a:gd name="T9" fmla="*/ 6 h 249"/>
                  <a:gd name="T10" fmla="*/ 274 w 285"/>
                  <a:gd name="T11" fmla="*/ 1 h 249"/>
                  <a:gd name="T12" fmla="*/ 285 w 285"/>
                  <a:gd name="T13" fmla="*/ 19 h 249"/>
                  <a:gd name="T14" fmla="*/ 285 w 285"/>
                  <a:gd name="T15" fmla="*/ 227 h 249"/>
                  <a:gd name="T16" fmla="*/ 263 w 285"/>
                  <a:gd name="T17" fmla="*/ 249 h 249"/>
                  <a:gd name="T18" fmla="*/ 75 w 285"/>
                  <a:gd name="T19" fmla="*/ 210 h 249"/>
                  <a:gd name="T20" fmla="*/ 245 w 285"/>
                  <a:gd name="T21" fmla="*/ 210 h 249"/>
                  <a:gd name="T22" fmla="*/ 245 w 285"/>
                  <a:gd name="T23" fmla="*/ 64 h 249"/>
                  <a:gd name="T24" fmla="*/ 75 w 285"/>
                  <a:gd name="T25" fmla="*/ 21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5" h="249">
                    <a:moveTo>
                      <a:pt x="263" y="249"/>
                    </a:moveTo>
                    <a:lnTo>
                      <a:pt x="20" y="249"/>
                    </a:lnTo>
                    <a:cubicBezTo>
                      <a:pt x="13" y="249"/>
                      <a:pt x="5" y="243"/>
                      <a:pt x="1" y="235"/>
                    </a:cubicBezTo>
                    <a:cubicBezTo>
                      <a:pt x="0" y="227"/>
                      <a:pt x="1" y="217"/>
                      <a:pt x="7" y="214"/>
                    </a:cubicBezTo>
                    <a:lnTo>
                      <a:pt x="252" y="6"/>
                    </a:lnTo>
                    <a:cubicBezTo>
                      <a:pt x="258" y="0"/>
                      <a:pt x="266" y="0"/>
                      <a:pt x="274" y="1"/>
                    </a:cubicBezTo>
                    <a:cubicBezTo>
                      <a:pt x="281" y="6"/>
                      <a:pt x="285" y="11"/>
                      <a:pt x="285" y="19"/>
                    </a:cubicBezTo>
                    <a:lnTo>
                      <a:pt x="285" y="227"/>
                    </a:lnTo>
                    <a:cubicBezTo>
                      <a:pt x="284" y="239"/>
                      <a:pt x="275" y="249"/>
                      <a:pt x="263" y="249"/>
                    </a:cubicBezTo>
                    <a:close/>
                    <a:moveTo>
                      <a:pt x="75" y="210"/>
                    </a:moveTo>
                    <a:lnTo>
                      <a:pt x="245" y="210"/>
                    </a:lnTo>
                    <a:lnTo>
                      <a:pt x="245" y="64"/>
                    </a:lnTo>
                    <a:lnTo>
                      <a:pt x="75" y="210"/>
                    </a:lnTo>
                    <a:close/>
                  </a:path>
                </a:pathLst>
              </a:custGeom>
              <a:solidFill>
                <a:srgbClr val="9C730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id="{CFFA832E-FC87-A746-918D-B0FE88988F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5" y="2269"/>
              <a:ext cx="42" cy="43"/>
            </a:xfrm>
            <a:prstGeom prst="rect">
              <a:avLst/>
            </a:prstGeom>
            <a:solidFill>
              <a:srgbClr val="F0F8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5">
              <a:extLst>
                <a:ext uri="{FF2B5EF4-FFF2-40B4-BE49-F238E27FC236}">
                  <a16:creationId xmlns:a16="http://schemas.microsoft.com/office/drawing/2014/main" id="{EF257FD2-A543-1425-55F5-CF5AE02D2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5" y="2269"/>
              <a:ext cx="42" cy="43"/>
            </a:xfrm>
            <a:prstGeom prst="rect">
              <a:avLst/>
            </a:prstGeom>
            <a:noFill/>
            <a:ln w="95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Rectangle 16">
              <a:extLst>
                <a:ext uri="{FF2B5EF4-FFF2-40B4-BE49-F238E27FC236}">
                  <a16:creationId xmlns:a16="http://schemas.microsoft.com/office/drawing/2014/main" id="{0F4DD4AF-60D9-C556-8309-6133F6607C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3" y="2269"/>
              <a:ext cx="42" cy="43"/>
            </a:xfrm>
            <a:prstGeom prst="rect">
              <a:avLst/>
            </a:prstGeom>
            <a:solidFill>
              <a:srgbClr val="F0F8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7">
              <a:extLst>
                <a:ext uri="{FF2B5EF4-FFF2-40B4-BE49-F238E27FC236}">
                  <a16:creationId xmlns:a16="http://schemas.microsoft.com/office/drawing/2014/main" id="{04435510-C3CD-3587-403E-A969997746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3" y="2269"/>
              <a:ext cx="42" cy="43"/>
            </a:xfrm>
            <a:prstGeom prst="rect">
              <a:avLst/>
            </a:prstGeom>
            <a:noFill/>
            <a:ln w="95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14923DFC-C07D-4B60-01A0-A9D3F39BA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1966"/>
              <a:ext cx="43" cy="73"/>
            </a:xfrm>
            <a:custGeom>
              <a:avLst/>
              <a:gdLst>
                <a:gd name="T0" fmla="*/ 0 w 43"/>
                <a:gd name="T1" fmla="*/ 0 h 73"/>
                <a:gd name="T2" fmla="*/ 0 w 43"/>
                <a:gd name="T3" fmla="*/ 73 h 73"/>
                <a:gd name="T4" fmla="*/ 43 w 43"/>
                <a:gd name="T5" fmla="*/ 36 h 73"/>
                <a:gd name="T6" fmla="*/ 0 w 43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73">
                  <a:moveTo>
                    <a:pt x="0" y="0"/>
                  </a:moveTo>
                  <a:lnTo>
                    <a:pt x="0" y="73"/>
                  </a:lnTo>
                  <a:lnTo>
                    <a:pt x="43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72B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9565ABD5-6721-0DE8-D24E-B707B8E0D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1966"/>
              <a:ext cx="43" cy="73"/>
            </a:xfrm>
            <a:custGeom>
              <a:avLst/>
              <a:gdLst>
                <a:gd name="T0" fmla="*/ 0 w 43"/>
                <a:gd name="T1" fmla="*/ 0 h 73"/>
                <a:gd name="T2" fmla="*/ 0 w 43"/>
                <a:gd name="T3" fmla="*/ 73 h 73"/>
                <a:gd name="T4" fmla="*/ 43 w 43"/>
                <a:gd name="T5" fmla="*/ 36 h 73"/>
                <a:gd name="T6" fmla="*/ 0 w 43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73">
                  <a:moveTo>
                    <a:pt x="0" y="0"/>
                  </a:moveTo>
                  <a:lnTo>
                    <a:pt x="0" y="73"/>
                  </a:lnTo>
                  <a:lnTo>
                    <a:pt x="43" y="3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0">
              <a:extLst>
                <a:ext uri="{FF2B5EF4-FFF2-40B4-BE49-F238E27FC236}">
                  <a16:creationId xmlns:a16="http://schemas.microsoft.com/office/drawing/2014/main" id="{818DF99C-3E48-8A86-6810-34D72743D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" y="2342"/>
              <a:ext cx="484" cy="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1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</a:rPr>
                <a:t>Container1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3CCAE503-9267-3282-C361-583FB3BB6A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2408" y="1823023"/>
            <a:ext cx="3918151" cy="4381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9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Localized Containers 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DC9940-5324-46F3-B92D-570E23436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965" y="1825627"/>
            <a:ext cx="7886700" cy="1397306"/>
          </a:xfrm>
        </p:spPr>
        <p:txBody>
          <a:bodyPr/>
          <a:lstStyle/>
          <a:p>
            <a:r>
              <a:rPr lang="en-US" dirty="0"/>
              <a:t>Element ID’s can only be duplicated if they are within different scopes.</a:t>
            </a:r>
          </a:p>
          <a:p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9C7F35-59E1-51E0-11E0-A405AF5D1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97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311732E-5996-3B78-DB97-741CDDDE25A1}"/>
              </a:ext>
            </a:extLst>
          </p:cNvPr>
          <p:cNvGrpSpPr/>
          <p:nvPr/>
        </p:nvGrpSpPr>
        <p:grpSpPr>
          <a:xfrm>
            <a:off x="1350716" y="2549124"/>
            <a:ext cx="5690315" cy="3001289"/>
            <a:chOff x="2136161" y="1870937"/>
            <a:chExt cx="8040952" cy="4252003"/>
          </a:xfrm>
        </p:grpSpPr>
        <p:pic>
          <p:nvPicPr>
            <p:cNvPr id="13314" name="Picture 2" descr="C:\Users\JLILLY~1\AppData\Local\Temp\SNAGHTML3d41500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3158" y="1870937"/>
              <a:ext cx="3703955" cy="34435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63230" y="5178681"/>
              <a:ext cx="3123809" cy="790476"/>
            </a:xfrm>
            <a:prstGeom prst="rect">
              <a:avLst/>
            </a:prstGeom>
          </p:spPr>
        </p:pic>
        <p:pic>
          <p:nvPicPr>
            <p:cNvPr id="13316" name="Picture 4" descr="C:\Users\JLILLY~1\AppData\Local\Temp\SNAGHTML3d7303a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6161" y="1895000"/>
              <a:ext cx="3672954" cy="3473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360127" y="5418178"/>
              <a:ext cx="2923809" cy="7047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5839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Localized Containers </a:t>
            </a:r>
            <a:endParaRPr lang="en-US" dirty="0"/>
          </a:p>
        </p:txBody>
      </p:sp>
      <p:sp>
        <p:nvSpPr>
          <p:cNvPr id="144387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1825627"/>
            <a:ext cx="7886700" cy="1397306"/>
          </a:xfrm>
        </p:spPr>
        <p:txBody>
          <a:bodyPr/>
          <a:lstStyle/>
          <a:p>
            <a:r>
              <a:rPr lang="en-US" dirty="0"/>
              <a:t>You create different scopes by localizing Containers (using context menu).</a:t>
            </a:r>
          </a:p>
          <a:p>
            <a:r>
              <a:rPr lang="en-US" dirty="0"/>
              <a:t>You can recognize a localized Container:</a:t>
            </a:r>
          </a:p>
          <a:p>
            <a:pPr lvl="1"/>
            <a:r>
              <a:rPr lang="en-US" dirty="0"/>
              <a:t>The “  ” is red</a:t>
            </a:r>
          </a:p>
          <a:p>
            <a:pPr lvl="1"/>
            <a:r>
              <a:rPr lang="en-US" dirty="0"/>
              <a:t>Default symbol in graphics pane is “closed”</a:t>
            </a:r>
          </a:p>
          <a:p>
            <a:pPr lvl="1"/>
            <a:r>
              <a:rPr lang="en-US" dirty="0"/>
              <a:t>Icon in browsers is closed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708100-A230-4D42-37E7-8F23F2863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98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7796" y="3054210"/>
            <a:ext cx="2847183" cy="24315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4941" y="3424084"/>
            <a:ext cx="1692857" cy="1692857"/>
          </a:xfrm>
          <a:prstGeom prst="rect">
            <a:avLst/>
          </a:prstGeom>
        </p:spPr>
      </p:pic>
      <p:sp>
        <p:nvSpPr>
          <p:cNvPr id="17" name="Freeform 18"/>
          <p:cNvSpPr>
            <a:spLocks/>
          </p:cNvSpPr>
          <p:nvPr/>
        </p:nvSpPr>
        <p:spPr bwMode="auto">
          <a:xfrm>
            <a:off x="2398396" y="2576516"/>
            <a:ext cx="63818" cy="95251"/>
          </a:xfrm>
          <a:custGeom>
            <a:avLst/>
            <a:gdLst>
              <a:gd name="T0" fmla="*/ 0 w 28"/>
              <a:gd name="T1" fmla="*/ 0 h 49"/>
              <a:gd name="T2" fmla="*/ 0 w 28"/>
              <a:gd name="T3" fmla="*/ 49 h 49"/>
              <a:gd name="T4" fmla="*/ 28 w 28"/>
              <a:gd name="T5" fmla="*/ 24 h 49"/>
              <a:gd name="T6" fmla="*/ 0 w 28"/>
              <a:gd name="T7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49">
                <a:moveTo>
                  <a:pt x="0" y="0"/>
                </a:moveTo>
                <a:lnTo>
                  <a:pt x="0" y="49"/>
                </a:lnTo>
                <a:lnTo>
                  <a:pt x="28" y="24"/>
                </a:lnTo>
                <a:lnTo>
                  <a:pt x="0" y="0"/>
                </a:lnTo>
                <a:close/>
              </a:path>
            </a:pathLst>
          </a:custGeom>
          <a:solidFill>
            <a:srgbClr val="DC14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338209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78965" y="365129"/>
            <a:ext cx="7886700" cy="1325563"/>
          </a:xfrm>
        </p:spPr>
        <p:txBody>
          <a:bodyPr/>
          <a:lstStyle/>
          <a:p>
            <a:r>
              <a:rPr lang="en-US"/>
              <a:t>Exposed Outputs</a:t>
            </a:r>
            <a:endParaRPr lang="en-US" dirty="0"/>
          </a:p>
        </p:txBody>
      </p:sp>
      <p:sp>
        <p:nvSpPr>
          <p:cNvPr id="145411" name="Rectangle 3"/>
          <p:cNvSpPr>
            <a:spLocks noGrp="1" noChangeArrowheads="1"/>
          </p:cNvSpPr>
          <p:nvPr>
            <p:ph idx="1"/>
          </p:nvPr>
        </p:nvSpPr>
        <p:spPr>
          <a:xfrm>
            <a:off x="378965" y="1825627"/>
            <a:ext cx="7886700" cy="1397306"/>
          </a:xfrm>
        </p:spPr>
        <p:txBody>
          <a:bodyPr/>
          <a:lstStyle/>
          <a:p>
            <a:r>
              <a:rPr lang="en-US"/>
              <a:t>Outputs can only be “seen” inside the Container, unless they are exposed</a:t>
            </a:r>
          </a:p>
          <a:p>
            <a:r>
              <a:rPr lang="en-US"/>
              <a:t>Once exposed, it is referenced as: ContainerID.OutputID</a:t>
            </a:r>
          </a:p>
          <a:p>
            <a:r>
              <a:rPr lang="en-US"/>
              <a:t>You can expose an output in four ways:</a:t>
            </a:r>
          </a:p>
          <a:p>
            <a:pPr lvl="1"/>
            <a:r>
              <a:rPr lang="en-US"/>
              <a:t>any outputs referenced outside the Container when it is localized are exposed (automatic)</a:t>
            </a:r>
          </a:p>
          <a:p>
            <a:pPr lvl="1"/>
            <a:r>
              <a:rPr lang="en-US"/>
              <a:t>Using the Link Cursor (automatic)</a:t>
            </a:r>
          </a:p>
          <a:p>
            <a:pPr lvl="1"/>
            <a:r>
              <a:rPr lang="en-US"/>
              <a:t>Using the Insert Link dialog (verified)</a:t>
            </a:r>
          </a:p>
          <a:p>
            <a:pPr lvl="1"/>
            <a:r>
              <a:rPr lang="en-US"/>
              <a:t>Manually using the Output’s context menu</a:t>
            </a:r>
          </a:p>
          <a:p>
            <a:pPr lvl="1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1252374" y="6356355"/>
            <a:ext cx="3086100" cy="365125"/>
          </a:xfrm>
        </p:spPr>
        <p:txBody>
          <a:bodyPr/>
          <a:lstStyle/>
          <a:p>
            <a:r>
              <a:rPr lang="en-US"/>
              <a:t>© GoldSim Technology Group LLC, 2024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34C28A-30DD-FFAC-BC91-3D352543A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26890" y="6356355"/>
            <a:ext cx="387832" cy="365125"/>
          </a:xfrm>
        </p:spPr>
        <p:txBody>
          <a:bodyPr/>
          <a:lstStyle/>
          <a:p>
            <a:fld id="{6113E31D-E2AB-40D1-8B51-AFA5AFEF393A}" type="slidenum">
              <a:rPr lang="en-US" smtClean="0"/>
              <a:pPr/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787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GoldSim 16_9 2024">
  <a:themeElements>
    <a:clrScheme name="GoldSim2024">
      <a:dk1>
        <a:srgbClr val="212121"/>
      </a:dk1>
      <a:lt1>
        <a:srgbClr val="FFFFFF"/>
      </a:lt1>
      <a:dk2>
        <a:srgbClr val="ED9E2D"/>
      </a:dk2>
      <a:lt2>
        <a:srgbClr val="00A3DA"/>
      </a:lt2>
      <a:accent1>
        <a:srgbClr val="9DC73C"/>
      </a:accent1>
      <a:accent2>
        <a:srgbClr val="0073AF"/>
      </a:accent2>
      <a:accent3>
        <a:srgbClr val="6CB644"/>
      </a:accent3>
      <a:accent4>
        <a:srgbClr val="F8C522"/>
      </a:accent4>
      <a:accent5>
        <a:srgbClr val="B8D137"/>
      </a:accent5>
      <a:accent6>
        <a:srgbClr val="E6792B"/>
      </a:accent6>
      <a:hlink>
        <a:srgbClr val="B8D137"/>
      </a:hlink>
      <a:folHlink>
        <a:srgbClr val="F2B22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oldSim 16_9 2024" id="{5BE632A9-8A2B-4B0C-B4FD-EE1A6C81863E}" vid="{DE668384-A9F6-4A2B-A58F-5C15EE0EAB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4924310D11B244A5F6AAA98A9D07D1" ma:contentTypeVersion="18" ma:contentTypeDescription="Create a new document." ma:contentTypeScope="" ma:versionID="b421590995696c6826c78d17b967f11d">
  <xsd:schema xmlns:xsd="http://www.w3.org/2001/XMLSchema" xmlns:xs="http://www.w3.org/2001/XMLSchema" xmlns:p="http://schemas.microsoft.com/office/2006/metadata/properties" xmlns:ns2="4eb5bcae-f64f-4747-a8c2-b120e4c13e87" xmlns:ns3="3f9896a8-20b3-411f-aa6c-383e0c4d4710" targetNamespace="http://schemas.microsoft.com/office/2006/metadata/properties" ma:root="true" ma:fieldsID="958e025e0186b7cfa75937c83e52fe83" ns2:_="" ns3:_="">
    <xsd:import namespace="4eb5bcae-f64f-4747-a8c2-b120e4c13e87"/>
    <xsd:import namespace="3f9896a8-20b3-411f-aa6c-383e0c4d471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5bcae-f64f-4747-a8c2-b120e4c13e8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db06a840-bd28-4c39-bf06-1d964d590c00}" ma:internalName="TaxCatchAll" ma:showField="CatchAllData" ma:web="4eb5bcae-f64f-4747-a8c2-b120e4c13e8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9896a8-20b3-411f-aa6c-383e0c4d47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a34866f-7e80-4a6f-a04f-4cdfeff80e4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4eb5bcae-f64f-4747-a8c2-b120e4c13e87">
      <UserInfo>
        <DisplayName/>
        <AccountId xsi:nil="true"/>
        <AccountType/>
      </UserInfo>
    </SharedWithUsers>
    <lcf76f155ced4ddcb4097134ff3c332f xmlns="3f9896a8-20b3-411f-aa6c-383e0c4d4710">
      <Terms xmlns="http://schemas.microsoft.com/office/infopath/2007/PartnerControls"/>
    </lcf76f155ced4ddcb4097134ff3c332f>
    <TaxCatchAll xmlns="4eb5bcae-f64f-4747-a8c2-b120e4c13e87" xsi:nil="true"/>
  </documentManagement>
</p:properties>
</file>

<file path=customXml/itemProps1.xml><?xml version="1.0" encoding="utf-8"?>
<ds:datastoreItem xmlns:ds="http://schemas.openxmlformats.org/officeDocument/2006/customXml" ds:itemID="{A0588373-AFB1-4B96-ACA8-DB3AC04F8F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b5bcae-f64f-4747-a8c2-b120e4c13e87"/>
    <ds:schemaRef ds:uri="3f9896a8-20b3-411f-aa6c-383e0c4d47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84612C6-8987-4E61-A62B-D0EE2C77E6E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B3F361-1C0F-42EC-BA4A-509E239DA25F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4eb5bcae-f64f-4747-a8c2-b120e4c13e87"/>
    <ds:schemaRef ds:uri="http://purl.org/dc/dcmitype/"/>
    <ds:schemaRef ds:uri="3f9896a8-20b3-411f-aa6c-383e0c4d4710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GoldSim 16_9 2024</Template>
  <TotalTime>2699</TotalTime>
  <Words>4593</Words>
  <Application>Microsoft Office PowerPoint</Application>
  <PresentationFormat>On-screen Show (4:3)</PresentationFormat>
  <Paragraphs>972</Paragraphs>
  <Slides>103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103</vt:i4>
      </vt:variant>
    </vt:vector>
  </HeadingPairs>
  <TitlesOfParts>
    <vt:vector size="112" baseType="lpstr">
      <vt:lpstr>Aptos</vt:lpstr>
      <vt:lpstr>Aptos ExtraBold</vt:lpstr>
      <vt:lpstr>Aptos Narrow</vt:lpstr>
      <vt:lpstr>Arial</vt:lpstr>
      <vt:lpstr>Calibri</vt:lpstr>
      <vt:lpstr>Consolas</vt:lpstr>
      <vt:lpstr>Courier New</vt:lpstr>
      <vt:lpstr>Wingdings</vt:lpstr>
      <vt:lpstr>GoldSim 16_9 2024</vt:lpstr>
      <vt:lpstr>Basic Concepts</vt:lpstr>
      <vt:lpstr>File Management</vt:lpstr>
      <vt:lpstr>User Interface</vt:lpstr>
      <vt:lpstr>GoldSim Element Categories</vt:lpstr>
      <vt:lpstr>Element Naming Conventions</vt:lpstr>
      <vt:lpstr>Common Properties of Elements</vt:lpstr>
      <vt:lpstr>Data Element</vt:lpstr>
      <vt:lpstr>Expression Element</vt:lpstr>
      <vt:lpstr>Editing an Element</vt:lpstr>
      <vt:lpstr>Data Types in GoldSim</vt:lpstr>
      <vt:lpstr>Understanding Dimensions and Units</vt:lpstr>
      <vt:lpstr>Working with Units</vt:lpstr>
      <vt:lpstr>Ways to Reference Element Outputs</vt:lpstr>
      <vt:lpstr>Tooltips</vt:lpstr>
      <vt:lpstr>Problem 01: Peak Runoff Rate</vt:lpstr>
      <vt:lpstr>Data and Expression Elements</vt:lpstr>
      <vt:lpstr>Dynamic Simulation</vt:lpstr>
      <vt:lpstr>What is Dynamic Simulation?</vt:lpstr>
      <vt:lpstr>Simulation Settings</vt:lpstr>
      <vt:lpstr>Integrator Element</vt:lpstr>
      <vt:lpstr>Numerical Integration</vt:lpstr>
      <vt:lpstr>Problem 02: Analytic Integration</vt:lpstr>
      <vt:lpstr>How Do I Run a Model?</vt:lpstr>
      <vt:lpstr>Simulation Modes</vt:lpstr>
      <vt:lpstr>Result Elements</vt:lpstr>
      <vt:lpstr>Problem 02: Integration by Simulation</vt:lpstr>
      <vt:lpstr>Run Properties</vt:lpstr>
      <vt:lpstr>IF, ELSE IF, ELSE, THEN</vt:lpstr>
      <vt:lpstr>Selector Element</vt:lpstr>
      <vt:lpstr>Problem 03: Dynamic Rain</vt:lpstr>
      <vt:lpstr>Stocks and Flows of Material</vt:lpstr>
      <vt:lpstr>Pool Element</vt:lpstr>
      <vt:lpstr>Links in Input Fields</vt:lpstr>
      <vt:lpstr>Problem 04: Simple Pond</vt:lpstr>
      <vt:lpstr>Outflow vs Request</vt:lpstr>
      <vt:lpstr>Advanced Simulation Settings</vt:lpstr>
      <vt:lpstr>Problem 05: Pond Outflow</vt:lpstr>
      <vt:lpstr>Splitter Element</vt:lpstr>
      <vt:lpstr>Problem 06: Splitting Flows</vt:lpstr>
      <vt:lpstr>Allocator Element</vt:lpstr>
      <vt:lpstr>Problem 07: Allocate Flows</vt:lpstr>
      <vt:lpstr>Feedback Loops</vt:lpstr>
      <vt:lpstr>Feedback Loops</vt:lpstr>
      <vt:lpstr>Feedback</vt:lpstr>
      <vt:lpstr>Feedback</vt:lpstr>
      <vt:lpstr>Interacting Feedback Loops</vt:lpstr>
      <vt:lpstr>Problem 08: Evaporating Pond</vt:lpstr>
      <vt:lpstr>How Did GoldSim Handle the Loop?</vt:lpstr>
      <vt:lpstr>Evaporating Pond</vt:lpstr>
      <vt:lpstr>Lookup Table Element</vt:lpstr>
      <vt:lpstr>Problem 09: Lookup Table</vt:lpstr>
      <vt:lpstr>Feedback Control Systems</vt:lpstr>
      <vt:lpstr>Active Feedback - Flow Control</vt:lpstr>
      <vt:lpstr>Inflow vs Outflow Control</vt:lpstr>
      <vt:lpstr>Events and Discrete Changes</vt:lpstr>
      <vt:lpstr>Modeling Events</vt:lpstr>
      <vt:lpstr>Triggering Events</vt:lpstr>
      <vt:lpstr>Interrupting Triggers</vt:lpstr>
      <vt:lpstr>Dead Band Control</vt:lpstr>
      <vt:lpstr>Status Element</vt:lpstr>
      <vt:lpstr> Problem 10: Active Feedback</vt:lpstr>
      <vt:lpstr>Discrete Transfers of Material</vt:lpstr>
      <vt:lpstr>Discrete Change Element</vt:lpstr>
      <vt:lpstr>Delays</vt:lpstr>
      <vt:lpstr>Delay Elements</vt:lpstr>
      <vt:lpstr>Material Delay</vt:lpstr>
      <vt:lpstr>Problem 11: Seepage Flow</vt:lpstr>
      <vt:lpstr>Recirculating Systems</vt:lpstr>
      <vt:lpstr>Recirculating Systems</vt:lpstr>
      <vt:lpstr>Recirculating Systems</vt:lpstr>
      <vt:lpstr>Problem 12: Recirculating System</vt:lpstr>
      <vt:lpstr>Dates and Time</vt:lpstr>
      <vt:lpstr>Dealing with Dates and Time</vt:lpstr>
      <vt:lpstr>Time Series Element</vt:lpstr>
      <vt:lpstr>Problem 13: Time Series Input </vt:lpstr>
      <vt:lpstr>Probabilistic Simulation</vt:lpstr>
      <vt:lpstr>Probabilistic Simulation</vt:lpstr>
      <vt:lpstr>Monte Carlo Simulation</vt:lpstr>
      <vt:lpstr>Uncertain vs. Stochastic</vt:lpstr>
      <vt:lpstr>Stochastic Element</vt:lpstr>
      <vt:lpstr>Probability Distributions</vt:lpstr>
      <vt:lpstr>Probability Distributions</vt:lpstr>
      <vt:lpstr>Understanding Correlation</vt:lpstr>
      <vt:lpstr>Sampling Mode</vt:lpstr>
      <vt:lpstr>Problem 14: Stochastic Inflow</vt:lpstr>
      <vt:lpstr>Extrema Element</vt:lpstr>
      <vt:lpstr>Importing Time Series</vt:lpstr>
      <vt:lpstr>Time Series Shifting</vt:lpstr>
      <vt:lpstr>Model Organization</vt:lpstr>
      <vt:lpstr>Organizing Complex Flow Systems</vt:lpstr>
      <vt:lpstr>By Component</vt:lpstr>
      <vt:lpstr>Stocks and Inputs</vt:lpstr>
      <vt:lpstr>Creating a Model Hierarchy</vt:lpstr>
      <vt:lpstr>Model Organization</vt:lpstr>
      <vt:lpstr>Model Hierarchy and Browsing</vt:lpstr>
      <vt:lpstr>Container Properties</vt:lpstr>
      <vt:lpstr>Localized Containers </vt:lpstr>
      <vt:lpstr>Localized Containers </vt:lpstr>
      <vt:lpstr>Exposed Outputs</vt:lpstr>
      <vt:lpstr>Problem 15: Organize the Model</vt:lpstr>
      <vt:lpstr>Reporting Periods</vt:lpstr>
      <vt:lpstr>Setting up Reporting Periods</vt:lpstr>
      <vt:lpstr>Problem 16: Reporting Periods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GoldSim Training Section</dc:title>
  <dc:creator>Jason Lillywhite</dc:creator>
  <cp:lastModifiedBy>Jason Lillywhite</cp:lastModifiedBy>
  <cp:revision>46</cp:revision>
  <dcterms:created xsi:type="dcterms:W3CDTF">2015-01-26T23:52:11Z</dcterms:created>
  <dcterms:modified xsi:type="dcterms:W3CDTF">2024-09-09T03:26:32Z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0x0101004A4924310D11B244A5F6AAA98A9D07D1</vt:lpwstr>
  </property>
  <property fmtid="{D5CDD505-2E9C-101B-9397-08002B2CF9AE}" pid="3" name="Order">
    <vt:r8>4946200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ComplianceAssetId">
    <vt:lpwstr/>
  </property>
  <property fmtid="{D5CDD505-2E9C-101B-9397-08002B2CF9AE}" pid="7" name="TemplateUrl">
    <vt:lpwstr/>
  </property>
  <property fmtid="{D5CDD505-2E9C-101B-9397-08002B2CF9AE}" pid="8" name="MediaServiceImageTags">
    <vt:lpwstr/>
  </property>
</Properties>
</file>