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0"/>
  </p:notesMasterIdLst>
  <p:sldIdLst>
    <p:sldId id="256" r:id="rId5"/>
    <p:sldId id="259" r:id="rId6"/>
    <p:sldId id="260" r:id="rId7"/>
    <p:sldId id="278" r:id="rId8"/>
    <p:sldId id="279" r:id="rId9"/>
    <p:sldId id="272" r:id="rId10"/>
    <p:sldId id="273" r:id="rId11"/>
    <p:sldId id="270" r:id="rId12"/>
    <p:sldId id="284" r:id="rId13"/>
    <p:sldId id="290" r:id="rId14"/>
    <p:sldId id="291" r:id="rId15"/>
    <p:sldId id="289" r:id="rId16"/>
    <p:sldId id="262" r:id="rId17"/>
    <p:sldId id="282" r:id="rId18"/>
    <p:sldId id="267" r:id="rId19"/>
    <p:sldId id="271" r:id="rId20"/>
    <p:sldId id="283" r:id="rId21"/>
    <p:sldId id="263" r:id="rId22"/>
    <p:sldId id="265" r:id="rId23"/>
    <p:sldId id="266" r:id="rId24"/>
    <p:sldId id="285" r:id="rId25"/>
    <p:sldId id="286" r:id="rId26"/>
    <p:sldId id="287" r:id="rId27"/>
    <p:sldId id="281" r:id="rId28"/>
    <p:sldId id="28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2015D7-23F1-40E9-B065-8CDC2CE5DFA7}" v="116" dt="2024-09-06T17:01:41.7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0" autoAdjust="0"/>
    <p:restoredTop sz="85000" autoAdjust="0"/>
  </p:normalViewPr>
  <p:slideViewPr>
    <p:cSldViewPr snapToGrid="0">
      <p:cViewPr varScale="1">
        <p:scale>
          <a:sx n="71" d="100"/>
          <a:sy n="71" d="100"/>
        </p:scale>
        <p:origin x="5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Lillywhite" userId="f5135ee0-6ad9-4b04-8840-c96affa9e19e" providerId="ADAL" clId="{042015D7-23F1-40E9-B065-8CDC2CE5DFA7}"/>
    <pc:docChg chg="undo custSel addSld delSld modSld sldOrd">
      <pc:chgData name="Jason Lillywhite" userId="f5135ee0-6ad9-4b04-8840-c96affa9e19e" providerId="ADAL" clId="{042015D7-23F1-40E9-B065-8CDC2CE5DFA7}" dt="2024-09-06T17:04:28.163" v="11416" actId="20577"/>
      <pc:docMkLst>
        <pc:docMk/>
      </pc:docMkLst>
      <pc:sldChg chg="modSp mod">
        <pc:chgData name="Jason Lillywhite" userId="f5135ee0-6ad9-4b04-8840-c96affa9e19e" providerId="ADAL" clId="{042015D7-23F1-40E9-B065-8CDC2CE5DFA7}" dt="2024-08-21T22:49:56.135" v="28" actId="6549"/>
        <pc:sldMkLst>
          <pc:docMk/>
          <pc:sldMk cId="1182173170" sldId="256"/>
        </pc:sldMkLst>
        <pc:spChg chg="mod">
          <ac:chgData name="Jason Lillywhite" userId="f5135ee0-6ad9-4b04-8840-c96affa9e19e" providerId="ADAL" clId="{042015D7-23F1-40E9-B065-8CDC2CE5DFA7}" dt="2024-08-21T22:49:56.135" v="28" actId="6549"/>
          <ac:spMkLst>
            <pc:docMk/>
            <pc:sldMk cId="1182173170" sldId="256"/>
            <ac:spMk id="2" creationId="{B2EE5426-6088-7837-60F5-D32F63DFDF1A}"/>
          </ac:spMkLst>
        </pc:sp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2986995220" sldId="258"/>
        </pc:sldMkLst>
      </pc:sldChg>
      <pc:sldChg chg="addSp delSp modSp mod modClrScheme chgLayout">
        <pc:chgData name="Jason Lillywhite" userId="f5135ee0-6ad9-4b04-8840-c96affa9e19e" providerId="ADAL" clId="{042015D7-23F1-40E9-B065-8CDC2CE5DFA7}" dt="2024-09-06T15:22:45.372" v="10844" actId="20577"/>
        <pc:sldMkLst>
          <pc:docMk/>
          <pc:sldMk cId="2999570174" sldId="259"/>
        </pc:sldMkLst>
        <pc:spChg chg="mod ord">
          <ac:chgData name="Jason Lillywhite" userId="f5135ee0-6ad9-4b04-8840-c96affa9e19e" providerId="ADAL" clId="{042015D7-23F1-40E9-B065-8CDC2CE5DFA7}" dt="2024-09-04T19:51:10.207" v="9997" actId="700"/>
          <ac:spMkLst>
            <pc:docMk/>
            <pc:sldMk cId="2999570174" sldId="259"/>
            <ac:spMk id="2" creationId="{39F850F2-1F43-5A6C-2698-1887CB38BDF3}"/>
          </ac:spMkLst>
        </pc:spChg>
        <pc:spChg chg="mod ord">
          <ac:chgData name="Jason Lillywhite" userId="f5135ee0-6ad9-4b04-8840-c96affa9e19e" providerId="ADAL" clId="{042015D7-23F1-40E9-B065-8CDC2CE5DFA7}" dt="2024-09-06T15:22:45.372" v="10844" actId="20577"/>
          <ac:spMkLst>
            <pc:docMk/>
            <pc:sldMk cId="2999570174" sldId="259"/>
            <ac:spMk id="3" creationId="{7562C0AD-A9D2-5370-57AC-4AE6D639A5A9}"/>
          </ac:spMkLst>
        </pc:spChg>
        <pc:spChg chg="add del mod ord">
          <ac:chgData name="Jason Lillywhite" userId="f5135ee0-6ad9-4b04-8840-c96affa9e19e" providerId="ADAL" clId="{042015D7-23F1-40E9-B065-8CDC2CE5DFA7}" dt="2024-09-04T19:54:37.755" v="9998" actId="931"/>
          <ac:spMkLst>
            <pc:docMk/>
            <pc:sldMk cId="2999570174" sldId="259"/>
            <ac:spMk id="4" creationId="{505DEFE2-1F0C-50CD-DBE5-FCB34DFB0E63}"/>
          </ac:spMkLst>
        </pc:spChg>
        <pc:picChg chg="add mod">
          <ac:chgData name="Jason Lillywhite" userId="f5135ee0-6ad9-4b04-8840-c96affa9e19e" providerId="ADAL" clId="{042015D7-23F1-40E9-B065-8CDC2CE5DFA7}" dt="2024-09-04T19:58:29.109" v="10005" actId="14826"/>
          <ac:picMkLst>
            <pc:docMk/>
            <pc:sldMk cId="2999570174" sldId="259"/>
            <ac:picMk id="6" creationId="{B1E427FD-2705-0945-A232-31DA23088E21}"/>
          </ac:picMkLst>
        </pc:picChg>
      </pc:sldChg>
      <pc:sldChg chg="addSp delSp modSp new mod modClrScheme chgLayout modNotesTx">
        <pc:chgData name="Jason Lillywhite" userId="f5135ee0-6ad9-4b04-8840-c96affa9e19e" providerId="ADAL" clId="{042015D7-23F1-40E9-B065-8CDC2CE5DFA7}" dt="2024-09-06T15:31:00.150" v="10947" actId="27636"/>
        <pc:sldMkLst>
          <pc:docMk/>
          <pc:sldMk cId="883877551" sldId="260"/>
        </pc:sldMkLst>
        <pc:spChg chg="mod ord">
          <ac:chgData name="Jason Lillywhite" userId="f5135ee0-6ad9-4b04-8840-c96affa9e19e" providerId="ADAL" clId="{042015D7-23F1-40E9-B065-8CDC2CE5DFA7}" dt="2024-09-06T15:28:09.943" v="10887" actId="6549"/>
          <ac:spMkLst>
            <pc:docMk/>
            <pc:sldMk cId="883877551" sldId="260"/>
            <ac:spMk id="2" creationId="{E1BB6A27-EA2E-FD7F-5AE9-E7BBDF87CC18}"/>
          </ac:spMkLst>
        </pc:spChg>
        <pc:spChg chg="mod ord">
          <ac:chgData name="Jason Lillywhite" userId="f5135ee0-6ad9-4b04-8840-c96affa9e19e" providerId="ADAL" clId="{042015D7-23F1-40E9-B065-8CDC2CE5DFA7}" dt="2024-09-06T15:31:00.150" v="10947" actId="27636"/>
          <ac:spMkLst>
            <pc:docMk/>
            <pc:sldMk cId="883877551" sldId="260"/>
            <ac:spMk id="3" creationId="{E1B133D8-F2AB-9BC6-C47B-0276CCDE0683}"/>
          </ac:spMkLst>
        </pc:spChg>
        <pc:spChg chg="add del mod">
          <ac:chgData name="Jason Lillywhite" userId="f5135ee0-6ad9-4b04-8840-c96affa9e19e" providerId="ADAL" clId="{042015D7-23F1-40E9-B065-8CDC2CE5DFA7}" dt="2024-08-30T18:32:50.916" v="4722" actId="6264"/>
          <ac:spMkLst>
            <pc:docMk/>
            <pc:sldMk cId="883877551" sldId="260"/>
            <ac:spMk id="5" creationId="{7F7739D9-C6EE-0B29-34AB-D2709C67FAB0}"/>
          </ac:spMkLst>
        </pc:spChg>
        <pc:spChg chg="add del mod">
          <ac:chgData name="Jason Lillywhite" userId="f5135ee0-6ad9-4b04-8840-c96affa9e19e" providerId="ADAL" clId="{042015D7-23F1-40E9-B065-8CDC2CE5DFA7}" dt="2024-08-30T18:32:50.916" v="4722" actId="6264"/>
          <ac:spMkLst>
            <pc:docMk/>
            <pc:sldMk cId="883877551" sldId="260"/>
            <ac:spMk id="6" creationId="{E95BC6A5-6340-E2D9-AC1A-209859D4E070}"/>
          </ac:spMkLst>
        </pc:spChg>
        <pc:spChg chg="add del mod ord">
          <ac:chgData name="Jason Lillywhite" userId="f5135ee0-6ad9-4b04-8840-c96affa9e19e" providerId="ADAL" clId="{042015D7-23F1-40E9-B065-8CDC2CE5DFA7}" dt="2024-08-30T18:32:57.165" v="4723" actId="478"/>
          <ac:spMkLst>
            <pc:docMk/>
            <pc:sldMk cId="883877551" sldId="260"/>
            <ac:spMk id="7" creationId="{2B1B9E2F-550B-0E48-ABF4-2D5D79E88A00}"/>
          </ac:spMkLst>
        </pc:spChg>
        <pc:picChg chg="add del mod">
          <ac:chgData name="Jason Lillywhite" userId="f5135ee0-6ad9-4b04-8840-c96affa9e19e" providerId="ADAL" clId="{042015D7-23F1-40E9-B065-8CDC2CE5DFA7}" dt="2024-08-22T18:32:31.469" v="1147" actId="478"/>
          <ac:picMkLst>
            <pc:docMk/>
            <pc:sldMk cId="883877551" sldId="260"/>
            <ac:picMk id="4" creationId="{94665648-7933-7DCA-8409-B2F70DCA2216}"/>
          </ac:picMkLst>
        </pc:picChg>
        <pc:picChg chg="add mod">
          <ac:chgData name="Jason Lillywhite" userId="f5135ee0-6ad9-4b04-8840-c96affa9e19e" providerId="ADAL" clId="{042015D7-23F1-40E9-B065-8CDC2CE5DFA7}" dt="2024-08-22T18:37:16.867" v="1158" actId="1076"/>
          <ac:picMkLst>
            <pc:docMk/>
            <pc:sldMk cId="883877551" sldId="260"/>
            <ac:picMk id="4" creationId="{A3DB8291-DB5D-89D7-F0BA-C0611C31A275}"/>
          </ac:picMkLst>
        </pc:picChg>
        <pc:picChg chg="add del mod">
          <ac:chgData name="Jason Lillywhite" userId="f5135ee0-6ad9-4b04-8840-c96affa9e19e" providerId="ADAL" clId="{042015D7-23F1-40E9-B065-8CDC2CE5DFA7}" dt="2024-08-22T18:35:46.020" v="1150" actId="478"/>
          <ac:picMkLst>
            <pc:docMk/>
            <pc:sldMk cId="883877551" sldId="260"/>
            <ac:picMk id="4" creationId="{B83D1961-6B43-7B93-DBAF-C7AA62F871FC}"/>
          </ac:picMkLst>
        </pc:pic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3426608102" sldId="260"/>
        </pc:sldMkLst>
      </pc:sldChg>
      <pc:sldChg chg="modSp new del mod">
        <pc:chgData name="Jason Lillywhite" userId="f5135ee0-6ad9-4b04-8840-c96affa9e19e" providerId="ADAL" clId="{042015D7-23F1-40E9-B065-8CDC2CE5DFA7}" dt="2024-08-22T15:24:30.773" v="464" actId="2696"/>
        <pc:sldMkLst>
          <pc:docMk/>
          <pc:sldMk cId="852947785" sldId="261"/>
        </pc:sldMkLst>
        <pc:spChg chg="mod">
          <ac:chgData name="Jason Lillywhite" userId="f5135ee0-6ad9-4b04-8840-c96affa9e19e" providerId="ADAL" clId="{042015D7-23F1-40E9-B065-8CDC2CE5DFA7}" dt="2024-08-21T22:57:44.825" v="109" actId="20577"/>
          <ac:spMkLst>
            <pc:docMk/>
            <pc:sldMk cId="852947785" sldId="261"/>
            <ac:spMk id="2" creationId="{56F560AF-2EBF-B32C-CC58-89B89E8E5D47}"/>
          </ac:spMkLst>
        </pc:spChg>
        <pc:spChg chg="mod">
          <ac:chgData name="Jason Lillywhite" userId="f5135ee0-6ad9-4b04-8840-c96affa9e19e" providerId="ADAL" clId="{042015D7-23F1-40E9-B065-8CDC2CE5DFA7}" dt="2024-08-21T23:06:15.644" v="368"/>
          <ac:spMkLst>
            <pc:docMk/>
            <pc:sldMk cId="852947785" sldId="261"/>
            <ac:spMk id="3" creationId="{B42EF584-17FC-060C-35B7-A2F71A5D01C1}"/>
          </ac:spMkLst>
        </pc:sp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76154669" sldId="262"/>
        </pc:sldMkLst>
      </pc:sldChg>
      <pc:sldChg chg="addSp delSp modSp new mod modClrScheme chgLayout">
        <pc:chgData name="Jason Lillywhite" userId="f5135ee0-6ad9-4b04-8840-c96affa9e19e" providerId="ADAL" clId="{042015D7-23F1-40E9-B065-8CDC2CE5DFA7}" dt="2024-09-04T16:31:35.725" v="7156" actId="1076"/>
        <pc:sldMkLst>
          <pc:docMk/>
          <pc:sldMk cId="1589652130" sldId="262"/>
        </pc:sldMkLst>
        <pc:spChg chg="mod ord">
          <ac:chgData name="Jason Lillywhite" userId="f5135ee0-6ad9-4b04-8840-c96affa9e19e" providerId="ADAL" clId="{042015D7-23F1-40E9-B065-8CDC2CE5DFA7}" dt="2024-09-04T16:25:25.929" v="7142" actId="20577"/>
          <ac:spMkLst>
            <pc:docMk/>
            <pc:sldMk cId="1589652130" sldId="262"/>
            <ac:spMk id="2" creationId="{661134E5-0509-64AB-5F12-AC471668649E}"/>
          </ac:spMkLst>
        </pc:spChg>
        <pc:spChg chg="del mod ord">
          <ac:chgData name="Jason Lillywhite" userId="f5135ee0-6ad9-4b04-8840-c96affa9e19e" providerId="ADAL" clId="{042015D7-23F1-40E9-B065-8CDC2CE5DFA7}" dt="2024-08-21T23:05:15.475" v="359" actId="700"/>
          <ac:spMkLst>
            <pc:docMk/>
            <pc:sldMk cId="1589652130" sldId="262"/>
            <ac:spMk id="3" creationId="{5D53A484-88F0-0B02-8A42-882CD47FBE60}"/>
          </ac:spMkLst>
        </pc:spChg>
        <pc:spChg chg="add mod ord">
          <ac:chgData name="Jason Lillywhite" userId="f5135ee0-6ad9-4b04-8840-c96affa9e19e" providerId="ADAL" clId="{042015D7-23F1-40E9-B065-8CDC2CE5DFA7}" dt="2024-08-22T18:42:14.796" v="1344" actId="20577"/>
          <ac:spMkLst>
            <pc:docMk/>
            <pc:sldMk cId="1589652130" sldId="262"/>
            <ac:spMk id="4" creationId="{65951139-06C8-F7AE-7FC8-65DA7B8635EA}"/>
          </ac:spMkLst>
        </pc:spChg>
        <pc:spChg chg="add del mod ord">
          <ac:chgData name="Jason Lillywhite" userId="f5135ee0-6ad9-4b04-8840-c96affa9e19e" providerId="ADAL" clId="{042015D7-23F1-40E9-B065-8CDC2CE5DFA7}" dt="2024-08-21T23:05:18.368" v="360"/>
          <ac:spMkLst>
            <pc:docMk/>
            <pc:sldMk cId="1589652130" sldId="262"/>
            <ac:spMk id="5" creationId="{6CD94A98-50C3-D804-2C8B-68490F6FC79A}"/>
          </ac:spMkLst>
        </pc:spChg>
        <pc:spChg chg="add del mod">
          <ac:chgData name="Jason Lillywhite" userId="f5135ee0-6ad9-4b04-8840-c96affa9e19e" providerId="ADAL" clId="{042015D7-23F1-40E9-B065-8CDC2CE5DFA7}" dt="2024-09-04T16:31:29.245" v="7154" actId="478"/>
          <ac:spMkLst>
            <pc:docMk/>
            <pc:sldMk cId="1589652130" sldId="262"/>
            <ac:spMk id="5" creationId="{CC0239FB-EDB9-492D-CC8A-D4B99223E35B}"/>
          </ac:spMkLst>
        </pc:spChg>
        <pc:picChg chg="add mod">
          <ac:chgData name="Jason Lillywhite" userId="f5135ee0-6ad9-4b04-8840-c96affa9e19e" providerId="ADAL" clId="{042015D7-23F1-40E9-B065-8CDC2CE5DFA7}" dt="2024-09-04T16:31:35.725" v="7156" actId="1076"/>
          <ac:picMkLst>
            <pc:docMk/>
            <pc:sldMk cId="1589652130" sldId="262"/>
            <ac:picMk id="3" creationId="{1C586B95-CA8D-0FCE-6718-F1278A1DB19D}"/>
          </ac:picMkLst>
        </pc:picChg>
        <pc:picChg chg="add del mod">
          <ac:chgData name="Jason Lillywhite" userId="f5135ee0-6ad9-4b04-8840-c96affa9e19e" providerId="ADAL" clId="{042015D7-23F1-40E9-B065-8CDC2CE5DFA7}" dt="2024-09-04T16:31:24.435" v="7153" actId="21"/>
          <ac:picMkLst>
            <pc:docMk/>
            <pc:sldMk cId="1589652130" sldId="262"/>
            <ac:picMk id="5122" creationId="{512DE05B-128C-F15C-67B2-48B3A75DC428}"/>
          </ac:picMkLst>
        </pc:pic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1288113318" sldId="263"/>
        </pc:sldMkLst>
      </pc:sldChg>
      <pc:sldChg chg="addSp delSp modSp new mod modClrScheme chgLayout">
        <pc:chgData name="Jason Lillywhite" userId="f5135ee0-6ad9-4b04-8840-c96affa9e19e" providerId="ADAL" clId="{042015D7-23F1-40E9-B065-8CDC2CE5DFA7}" dt="2024-09-04T22:25:35.315" v="10769" actId="6549"/>
        <pc:sldMkLst>
          <pc:docMk/>
          <pc:sldMk cId="2251129258" sldId="263"/>
        </pc:sldMkLst>
        <pc:spChg chg="mod ord">
          <ac:chgData name="Jason Lillywhite" userId="f5135ee0-6ad9-4b04-8840-c96affa9e19e" providerId="ADAL" clId="{042015D7-23F1-40E9-B065-8CDC2CE5DFA7}" dt="2024-09-04T16:33:36.299" v="7251" actId="20577"/>
          <ac:spMkLst>
            <pc:docMk/>
            <pc:sldMk cId="2251129258" sldId="263"/>
            <ac:spMk id="2" creationId="{8FE3A0A1-0180-9C52-1863-A2E3B79A5FBC}"/>
          </ac:spMkLst>
        </pc:spChg>
        <pc:spChg chg="add del mod">
          <ac:chgData name="Jason Lillywhite" userId="f5135ee0-6ad9-4b04-8840-c96affa9e19e" providerId="ADAL" clId="{042015D7-23F1-40E9-B065-8CDC2CE5DFA7}" dt="2024-08-22T19:07:15.930" v="1577"/>
          <ac:spMkLst>
            <pc:docMk/>
            <pc:sldMk cId="2251129258" sldId="263"/>
            <ac:spMk id="3" creationId="{333D2B86-0DA7-2151-BF6A-F21B09BC3765}"/>
          </ac:spMkLst>
        </pc:spChg>
        <pc:spChg chg="del mod ord">
          <ac:chgData name="Jason Lillywhite" userId="f5135ee0-6ad9-4b04-8840-c96affa9e19e" providerId="ADAL" clId="{042015D7-23F1-40E9-B065-8CDC2CE5DFA7}" dt="2024-08-21T23:02:21.480" v="243" actId="700"/>
          <ac:spMkLst>
            <pc:docMk/>
            <pc:sldMk cId="2251129258" sldId="263"/>
            <ac:spMk id="3" creationId="{CC9555EA-6BCC-929B-1B88-72CACD995C5D}"/>
          </ac:spMkLst>
        </pc:spChg>
        <pc:spChg chg="add mod ord">
          <ac:chgData name="Jason Lillywhite" userId="f5135ee0-6ad9-4b04-8840-c96affa9e19e" providerId="ADAL" clId="{042015D7-23F1-40E9-B065-8CDC2CE5DFA7}" dt="2024-09-04T22:25:35.315" v="10769" actId="6549"/>
          <ac:spMkLst>
            <pc:docMk/>
            <pc:sldMk cId="2251129258" sldId="263"/>
            <ac:spMk id="4" creationId="{0C87551B-2956-0E22-AA5F-5AFE21AEA842}"/>
          </ac:spMkLst>
        </pc:spChg>
        <pc:spChg chg="add del mod ord">
          <ac:chgData name="Jason Lillywhite" userId="f5135ee0-6ad9-4b04-8840-c96affa9e19e" providerId="ADAL" clId="{042015D7-23F1-40E9-B065-8CDC2CE5DFA7}" dt="2024-08-21T23:02:35.397" v="266"/>
          <ac:spMkLst>
            <pc:docMk/>
            <pc:sldMk cId="2251129258" sldId="263"/>
            <ac:spMk id="5" creationId="{CE21D866-FE20-3755-3B89-89E1E291E7E4}"/>
          </ac:spMkLst>
        </pc:spChg>
        <pc:picChg chg="add del mod">
          <ac:chgData name="Jason Lillywhite" userId="f5135ee0-6ad9-4b04-8840-c96affa9e19e" providerId="ADAL" clId="{042015D7-23F1-40E9-B065-8CDC2CE5DFA7}" dt="2024-08-22T19:07:13.840" v="1576" actId="21"/>
          <ac:picMkLst>
            <pc:docMk/>
            <pc:sldMk cId="2251129258" sldId="263"/>
            <ac:picMk id="6" creationId="{62FB2B6C-3297-8111-7189-3DCECA4A4266}"/>
          </ac:picMkLst>
        </pc:picChg>
        <pc:picChg chg="add mod">
          <ac:chgData name="Jason Lillywhite" userId="f5135ee0-6ad9-4b04-8840-c96affa9e19e" providerId="ADAL" clId="{042015D7-23F1-40E9-B065-8CDC2CE5DFA7}" dt="2024-08-22T19:07:23.069" v="1578" actId="14861"/>
          <ac:picMkLst>
            <pc:docMk/>
            <pc:sldMk cId="2251129258" sldId="263"/>
            <ac:picMk id="7" creationId="{62FB2B6C-3297-8111-7189-3DCECA4A4266}"/>
          </ac:picMkLst>
        </pc:picChg>
        <pc:picChg chg="add del mod">
          <ac:chgData name="Jason Lillywhite" userId="f5135ee0-6ad9-4b04-8840-c96affa9e19e" providerId="ADAL" clId="{042015D7-23F1-40E9-B065-8CDC2CE5DFA7}" dt="2024-08-22T19:07:05.565" v="1571" actId="478"/>
          <ac:picMkLst>
            <pc:docMk/>
            <pc:sldMk cId="2251129258" sldId="263"/>
            <ac:picMk id="1026" creationId="{6838E16A-F75D-6457-478D-85651036E3ED}"/>
          </ac:picMkLst>
        </pc:picChg>
      </pc:sldChg>
      <pc:sldChg chg="modSp new del mod">
        <pc:chgData name="Jason Lillywhite" userId="f5135ee0-6ad9-4b04-8840-c96affa9e19e" providerId="ADAL" clId="{042015D7-23F1-40E9-B065-8CDC2CE5DFA7}" dt="2024-09-04T21:57:55.288" v="10678" actId="2696"/>
        <pc:sldMkLst>
          <pc:docMk/>
          <pc:sldMk cId="1278090359" sldId="264"/>
        </pc:sldMkLst>
        <pc:spChg chg="mod">
          <ac:chgData name="Jason Lillywhite" userId="f5135ee0-6ad9-4b04-8840-c96affa9e19e" providerId="ADAL" clId="{042015D7-23F1-40E9-B065-8CDC2CE5DFA7}" dt="2024-08-21T23:00:08.031" v="229" actId="20577"/>
          <ac:spMkLst>
            <pc:docMk/>
            <pc:sldMk cId="1278090359" sldId="264"/>
            <ac:spMk id="2" creationId="{76A66BF5-AC53-E295-61AF-732D3652D6F8}"/>
          </ac:spMkLst>
        </pc:spChg>
        <pc:spChg chg="mod">
          <ac:chgData name="Jason Lillywhite" userId="f5135ee0-6ad9-4b04-8840-c96affa9e19e" providerId="ADAL" clId="{042015D7-23F1-40E9-B065-8CDC2CE5DFA7}" dt="2024-08-21T23:00:27.795" v="242" actId="5793"/>
          <ac:spMkLst>
            <pc:docMk/>
            <pc:sldMk cId="1278090359" sldId="264"/>
            <ac:spMk id="3" creationId="{B0890F92-A6FC-08A4-9C7C-7ACCC4D3365E}"/>
          </ac:spMkLst>
        </pc:spChg>
      </pc:sldChg>
      <pc:sldChg chg="addSp delSp modSp add mod">
        <pc:chgData name="Jason Lillywhite" userId="f5135ee0-6ad9-4b04-8840-c96affa9e19e" providerId="ADAL" clId="{042015D7-23F1-40E9-B065-8CDC2CE5DFA7}" dt="2024-09-04T16:44:47.258" v="7638" actId="6549"/>
        <pc:sldMkLst>
          <pc:docMk/>
          <pc:sldMk cId="2296262819" sldId="265"/>
        </pc:sldMkLst>
        <pc:spChg chg="mod">
          <ac:chgData name="Jason Lillywhite" userId="f5135ee0-6ad9-4b04-8840-c96affa9e19e" providerId="ADAL" clId="{042015D7-23F1-40E9-B065-8CDC2CE5DFA7}" dt="2024-09-04T16:33:42.397" v="7261" actId="20577"/>
          <ac:spMkLst>
            <pc:docMk/>
            <pc:sldMk cId="2296262819" sldId="265"/>
            <ac:spMk id="2" creationId="{8FE3A0A1-0180-9C52-1863-A2E3B79A5FBC}"/>
          </ac:spMkLst>
        </pc:spChg>
        <pc:spChg chg="add del mod">
          <ac:chgData name="Jason Lillywhite" userId="f5135ee0-6ad9-4b04-8840-c96affa9e19e" providerId="ADAL" clId="{042015D7-23F1-40E9-B065-8CDC2CE5DFA7}" dt="2024-08-21T23:03:02.519" v="283"/>
          <ac:spMkLst>
            <pc:docMk/>
            <pc:sldMk cId="2296262819" sldId="265"/>
            <ac:spMk id="3" creationId="{082494C9-461A-EC4A-81C9-3A3D1AE97239}"/>
          </ac:spMkLst>
        </pc:spChg>
        <pc:spChg chg="add del mod">
          <ac:chgData name="Jason Lillywhite" userId="f5135ee0-6ad9-4b04-8840-c96affa9e19e" providerId="ADAL" clId="{042015D7-23F1-40E9-B065-8CDC2CE5DFA7}" dt="2024-08-22T19:08:55.840" v="1584" actId="22"/>
          <ac:spMkLst>
            <pc:docMk/>
            <pc:sldMk cId="2296262819" sldId="265"/>
            <ac:spMk id="3" creationId="{9F88A04F-8E61-82A0-6F71-ADD4CC3375DF}"/>
          </ac:spMkLst>
        </pc:spChg>
        <pc:spChg chg="mod">
          <ac:chgData name="Jason Lillywhite" userId="f5135ee0-6ad9-4b04-8840-c96affa9e19e" providerId="ADAL" clId="{042015D7-23F1-40E9-B065-8CDC2CE5DFA7}" dt="2024-09-04T16:44:47.258" v="7638" actId="6549"/>
          <ac:spMkLst>
            <pc:docMk/>
            <pc:sldMk cId="2296262819" sldId="265"/>
            <ac:spMk id="4" creationId="{0C87551B-2956-0E22-AA5F-5AFE21AEA842}"/>
          </ac:spMkLst>
        </pc:spChg>
        <pc:picChg chg="add mod ord">
          <ac:chgData name="Jason Lillywhite" userId="f5135ee0-6ad9-4b04-8840-c96affa9e19e" providerId="ADAL" clId="{042015D7-23F1-40E9-B065-8CDC2CE5DFA7}" dt="2024-08-22T19:09:02.599" v="1585" actId="14861"/>
          <ac:picMkLst>
            <pc:docMk/>
            <pc:sldMk cId="2296262819" sldId="265"/>
            <ac:picMk id="6" creationId="{8AFD6820-B4D5-9906-FA39-D9E1547B69B6}"/>
          </ac:picMkLst>
        </pc:picChg>
        <pc:picChg chg="del">
          <ac:chgData name="Jason Lillywhite" userId="f5135ee0-6ad9-4b04-8840-c96affa9e19e" providerId="ADAL" clId="{042015D7-23F1-40E9-B065-8CDC2CE5DFA7}" dt="2024-08-21T23:02:55.743" v="282" actId="478"/>
          <ac:picMkLst>
            <pc:docMk/>
            <pc:sldMk cId="2296262819" sldId="265"/>
            <ac:picMk id="1026" creationId="{6838E16A-F75D-6457-478D-85651036E3ED}"/>
          </ac:picMkLst>
        </pc:picChg>
        <pc:picChg chg="add del mod">
          <ac:chgData name="Jason Lillywhite" userId="f5135ee0-6ad9-4b04-8840-c96affa9e19e" providerId="ADAL" clId="{042015D7-23F1-40E9-B065-8CDC2CE5DFA7}" dt="2024-08-22T19:08:53.188" v="1583" actId="478"/>
          <ac:picMkLst>
            <pc:docMk/>
            <pc:sldMk cId="2296262819" sldId="265"/>
            <ac:picMk id="2050" creationId="{BBE5F95D-EE29-23B1-832B-874707632BB6}"/>
          </ac:picMkLst>
        </pc:pic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4280388793" sldId="265"/>
        </pc:sldMkLst>
      </pc:sldChg>
      <pc:sldChg chg="addSp delSp modSp new mod">
        <pc:chgData name="Jason Lillywhite" userId="f5135ee0-6ad9-4b04-8840-c96affa9e19e" providerId="ADAL" clId="{042015D7-23F1-40E9-B065-8CDC2CE5DFA7}" dt="2024-09-04T16:45:57.559" v="7801" actId="20577"/>
        <pc:sldMkLst>
          <pc:docMk/>
          <pc:sldMk cId="813461476" sldId="266"/>
        </pc:sldMkLst>
        <pc:spChg chg="mod">
          <ac:chgData name="Jason Lillywhite" userId="f5135ee0-6ad9-4b04-8840-c96affa9e19e" providerId="ADAL" clId="{042015D7-23F1-40E9-B065-8CDC2CE5DFA7}" dt="2024-09-04T16:33:49.360" v="7271" actId="20577"/>
          <ac:spMkLst>
            <pc:docMk/>
            <pc:sldMk cId="813461476" sldId="266"/>
            <ac:spMk id="2" creationId="{A83D858E-1EC0-E2FF-8C91-15251E34368E}"/>
          </ac:spMkLst>
        </pc:spChg>
        <pc:spChg chg="mod">
          <ac:chgData name="Jason Lillywhite" userId="f5135ee0-6ad9-4b04-8840-c96affa9e19e" providerId="ADAL" clId="{042015D7-23F1-40E9-B065-8CDC2CE5DFA7}" dt="2024-09-04T16:45:57.559" v="7801" actId="20577"/>
          <ac:spMkLst>
            <pc:docMk/>
            <pc:sldMk cId="813461476" sldId="266"/>
            <ac:spMk id="3" creationId="{106B2264-DB65-0324-9C68-E9C76DA652F7}"/>
          </ac:spMkLst>
        </pc:spChg>
        <pc:spChg chg="del">
          <ac:chgData name="Jason Lillywhite" userId="f5135ee0-6ad9-4b04-8840-c96affa9e19e" providerId="ADAL" clId="{042015D7-23F1-40E9-B065-8CDC2CE5DFA7}" dt="2024-08-21T23:03:18.666" v="285"/>
          <ac:spMkLst>
            <pc:docMk/>
            <pc:sldMk cId="813461476" sldId="266"/>
            <ac:spMk id="4" creationId="{2D585CD6-FFB8-88A7-63A9-75D91F0E28B7}"/>
          </ac:spMkLst>
        </pc:spChg>
        <pc:spChg chg="add del mod">
          <ac:chgData name="Jason Lillywhite" userId="f5135ee0-6ad9-4b04-8840-c96affa9e19e" providerId="ADAL" clId="{042015D7-23F1-40E9-B065-8CDC2CE5DFA7}" dt="2024-08-22T19:11:11.317" v="1587" actId="22"/>
          <ac:spMkLst>
            <pc:docMk/>
            <pc:sldMk cId="813461476" sldId="266"/>
            <ac:spMk id="4" creationId="{8E94BAD0-002D-C309-B2AA-276E155BEAFC}"/>
          </ac:spMkLst>
        </pc:spChg>
        <pc:picChg chg="add mod ord">
          <ac:chgData name="Jason Lillywhite" userId="f5135ee0-6ad9-4b04-8840-c96affa9e19e" providerId="ADAL" clId="{042015D7-23F1-40E9-B065-8CDC2CE5DFA7}" dt="2024-08-22T19:11:15.849" v="1588" actId="14861"/>
          <ac:picMkLst>
            <pc:docMk/>
            <pc:sldMk cId="813461476" sldId="266"/>
            <ac:picMk id="6" creationId="{805B5397-AFDF-E713-FB34-0FB5C2D79849}"/>
          </ac:picMkLst>
        </pc:picChg>
        <pc:picChg chg="add del mod">
          <ac:chgData name="Jason Lillywhite" userId="f5135ee0-6ad9-4b04-8840-c96affa9e19e" providerId="ADAL" clId="{042015D7-23F1-40E9-B065-8CDC2CE5DFA7}" dt="2024-08-22T19:08:47.964" v="1582" actId="478"/>
          <ac:picMkLst>
            <pc:docMk/>
            <pc:sldMk cId="813461476" sldId="266"/>
            <ac:picMk id="3074" creationId="{7A3B9069-CF38-77AF-D89E-FF6769952A51}"/>
          </ac:picMkLst>
        </pc:pic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2584818479" sldId="266"/>
        </pc:sldMkLst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1609277936" sldId="267"/>
        </pc:sldMkLst>
      </pc:sldChg>
      <pc:sldChg chg="addSp delSp modSp new mod modClrScheme chgLayout">
        <pc:chgData name="Jason Lillywhite" userId="f5135ee0-6ad9-4b04-8840-c96affa9e19e" providerId="ADAL" clId="{042015D7-23F1-40E9-B065-8CDC2CE5DFA7}" dt="2024-09-04T16:33:05.218" v="7241" actId="20577"/>
        <pc:sldMkLst>
          <pc:docMk/>
          <pc:sldMk cId="3279472054" sldId="267"/>
        </pc:sldMkLst>
        <pc:spChg chg="mod ord">
          <ac:chgData name="Jason Lillywhite" userId="f5135ee0-6ad9-4b04-8840-c96affa9e19e" providerId="ADAL" clId="{042015D7-23F1-40E9-B065-8CDC2CE5DFA7}" dt="2024-09-04T16:33:05.218" v="7241" actId="20577"/>
          <ac:spMkLst>
            <pc:docMk/>
            <pc:sldMk cId="3279472054" sldId="267"/>
            <ac:spMk id="2" creationId="{906A8073-9587-47E6-6C40-D04783918326}"/>
          </ac:spMkLst>
        </pc:spChg>
        <pc:spChg chg="del mod ord">
          <ac:chgData name="Jason Lillywhite" userId="f5135ee0-6ad9-4b04-8840-c96affa9e19e" providerId="ADAL" clId="{042015D7-23F1-40E9-B065-8CDC2CE5DFA7}" dt="2024-08-21T23:04:49.104" v="356" actId="700"/>
          <ac:spMkLst>
            <pc:docMk/>
            <pc:sldMk cId="3279472054" sldId="267"/>
            <ac:spMk id="3" creationId="{6478F1E1-4AE2-480F-97C7-61A594A85A45}"/>
          </ac:spMkLst>
        </pc:spChg>
        <pc:spChg chg="add del mod">
          <ac:chgData name="Jason Lillywhite" userId="f5135ee0-6ad9-4b04-8840-c96affa9e19e" providerId="ADAL" clId="{042015D7-23F1-40E9-B065-8CDC2CE5DFA7}" dt="2024-08-22T15:37:20.833" v="476" actId="22"/>
          <ac:spMkLst>
            <pc:docMk/>
            <pc:sldMk cId="3279472054" sldId="267"/>
            <ac:spMk id="3" creationId="{6E654796-4BAB-3203-FFB5-3F44AD719AF8}"/>
          </ac:spMkLst>
        </pc:spChg>
        <pc:spChg chg="add mod ord">
          <ac:chgData name="Jason Lillywhite" userId="f5135ee0-6ad9-4b04-8840-c96affa9e19e" providerId="ADAL" clId="{042015D7-23F1-40E9-B065-8CDC2CE5DFA7}" dt="2024-08-22T18:14:29.292" v="666" actId="6549"/>
          <ac:spMkLst>
            <pc:docMk/>
            <pc:sldMk cId="3279472054" sldId="267"/>
            <ac:spMk id="4" creationId="{6D4E46EC-2298-70C2-F63E-9CBD607B8484}"/>
          </ac:spMkLst>
        </pc:spChg>
        <pc:spChg chg="add del mod ord">
          <ac:chgData name="Jason Lillywhite" userId="f5135ee0-6ad9-4b04-8840-c96affa9e19e" providerId="ADAL" clId="{042015D7-23F1-40E9-B065-8CDC2CE5DFA7}" dt="2024-08-21T23:05:03.510" v="358"/>
          <ac:spMkLst>
            <pc:docMk/>
            <pc:sldMk cId="3279472054" sldId="267"/>
            <ac:spMk id="5" creationId="{16925EC6-BD24-A84E-272C-6FE9C48F5D1C}"/>
          </ac:spMkLst>
        </pc:spChg>
        <pc:picChg chg="add del">
          <ac:chgData name="Jason Lillywhite" userId="f5135ee0-6ad9-4b04-8840-c96affa9e19e" providerId="ADAL" clId="{042015D7-23F1-40E9-B065-8CDC2CE5DFA7}" dt="2024-08-22T15:37:18.083" v="475" actId="478"/>
          <ac:picMkLst>
            <pc:docMk/>
            <pc:sldMk cId="3279472054" sldId="267"/>
            <ac:picMk id="6" creationId="{B3AFB425-5F51-878E-8F6B-D5C7587AD9BF}"/>
          </ac:picMkLst>
        </pc:picChg>
        <pc:picChg chg="add mod ord">
          <ac:chgData name="Jason Lillywhite" userId="f5135ee0-6ad9-4b04-8840-c96affa9e19e" providerId="ADAL" clId="{042015D7-23F1-40E9-B065-8CDC2CE5DFA7}" dt="2024-08-22T15:37:30.449" v="478" actId="14861"/>
          <ac:picMkLst>
            <pc:docMk/>
            <pc:sldMk cId="3279472054" sldId="267"/>
            <ac:picMk id="8" creationId="{EFC43912-7BFA-5277-87FD-9B13D23633A3}"/>
          </ac:picMkLst>
        </pc:picChg>
        <pc:picChg chg="add del mod">
          <ac:chgData name="Jason Lillywhite" userId="f5135ee0-6ad9-4b04-8840-c96affa9e19e" providerId="ADAL" clId="{042015D7-23F1-40E9-B065-8CDC2CE5DFA7}" dt="2024-08-22T15:37:16.403" v="473" actId="478"/>
          <ac:picMkLst>
            <pc:docMk/>
            <pc:sldMk cId="3279472054" sldId="267"/>
            <ac:picMk id="4098" creationId="{758EED38-3F7E-D468-F376-C803A3436E42}"/>
          </ac:picMkLst>
        </pc:picChg>
      </pc:sldChg>
      <pc:sldChg chg="modSp new del mod">
        <pc:chgData name="Jason Lillywhite" userId="f5135ee0-6ad9-4b04-8840-c96affa9e19e" providerId="ADAL" clId="{042015D7-23F1-40E9-B065-8CDC2CE5DFA7}" dt="2024-09-04T21:57:47.168" v="10677" actId="2696"/>
        <pc:sldMkLst>
          <pc:docMk/>
          <pc:sldMk cId="363042056" sldId="268"/>
        </pc:sldMkLst>
        <pc:spChg chg="mod">
          <ac:chgData name="Jason Lillywhite" userId="f5135ee0-6ad9-4b04-8840-c96affa9e19e" providerId="ADAL" clId="{042015D7-23F1-40E9-B065-8CDC2CE5DFA7}" dt="2024-08-21T23:07:10.711" v="407" actId="20577"/>
          <ac:spMkLst>
            <pc:docMk/>
            <pc:sldMk cId="363042056" sldId="268"/>
            <ac:spMk id="2" creationId="{117E0374-7D47-3EF3-B663-619A45DD245A}"/>
          </ac:spMkLst>
        </pc:spChg>
        <pc:spChg chg="mod">
          <ac:chgData name="Jason Lillywhite" userId="f5135ee0-6ad9-4b04-8840-c96affa9e19e" providerId="ADAL" clId="{042015D7-23F1-40E9-B065-8CDC2CE5DFA7}" dt="2024-09-04T21:55:03.154" v="10676" actId="21"/>
          <ac:spMkLst>
            <pc:docMk/>
            <pc:sldMk cId="363042056" sldId="268"/>
            <ac:spMk id="3" creationId="{8750F02F-04EB-7097-D5D4-CA5CED141F92}"/>
          </ac:spMkLst>
        </pc:sp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3276319659" sldId="268"/>
        </pc:sldMkLst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755827745" sldId="269"/>
        </pc:sldMkLst>
      </pc:sldChg>
      <pc:sldChg chg="addSp delSp modSp new del mod">
        <pc:chgData name="Jason Lillywhite" userId="f5135ee0-6ad9-4b04-8840-c96affa9e19e" providerId="ADAL" clId="{042015D7-23F1-40E9-B065-8CDC2CE5DFA7}" dt="2024-08-22T18:08:41.081" v="479" actId="2696"/>
        <pc:sldMkLst>
          <pc:docMk/>
          <pc:sldMk cId="1489929917" sldId="269"/>
        </pc:sldMkLst>
        <pc:spChg chg="mod">
          <ac:chgData name="Jason Lillywhite" userId="f5135ee0-6ad9-4b04-8840-c96affa9e19e" providerId="ADAL" clId="{042015D7-23F1-40E9-B065-8CDC2CE5DFA7}" dt="2024-08-22T15:25:28.365" v="468" actId="21"/>
          <ac:spMkLst>
            <pc:docMk/>
            <pc:sldMk cId="1489929917" sldId="269"/>
            <ac:spMk id="3" creationId="{9EA37C07-E805-AAB1-1250-E113C5EE37C3}"/>
          </ac:spMkLst>
        </pc:spChg>
        <pc:spChg chg="del">
          <ac:chgData name="Jason Lillywhite" userId="f5135ee0-6ad9-4b04-8840-c96affa9e19e" providerId="ADAL" clId="{042015D7-23F1-40E9-B065-8CDC2CE5DFA7}" dt="2024-08-22T15:36:57.412" v="472" actId="22"/>
          <ac:spMkLst>
            <pc:docMk/>
            <pc:sldMk cId="1489929917" sldId="269"/>
            <ac:spMk id="4" creationId="{BC6C9F34-CEBD-99FB-77C3-E2975C08A7DF}"/>
          </ac:spMkLst>
        </pc:spChg>
        <pc:picChg chg="add mod ord">
          <ac:chgData name="Jason Lillywhite" userId="f5135ee0-6ad9-4b04-8840-c96affa9e19e" providerId="ADAL" clId="{042015D7-23F1-40E9-B065-8CDC2CE5DFA7}" dt="2024-08-22T15:36:57.412" v="472" actId="22"/>
          <ac:picMkLst>
            <pc:docMk/>
            <pc:sldMk cId="1489929917" sldId="269"/>
            <ac:picMk id="6" creationId="{0E441B29-3F25-6E56-725F-9A0221658307}"/>
          </ac:picMkLst>
        </pc:picChg>
      </pc:sldChg>
      <pc:sldChg chg="addSp delSp modSp new mod ord">
        <pc:chgData name="Jason Lillywhite" userId="f5135ee0-6ad9-4b04-8840-c96affa9e19e" providerId="ADAL" clId="{042015D7-23F1-40E9-B065-8CDC2CE5DFA7}" dt="2024-09-06T15:46:46.402" v="11204"/>
        <pc:sldMkLst>
          <pc:docMk/>
          <pc:sldMk cId="3184089650" sldId="270"/>
        </pc:sldMkLst>
        <pc:spChg chg="mod">
          <ac:chgData name="Jason Lillywhite" userId="f5135ee0-6ad9-4b04-8840-c96affa9e19e" providerId="ADAL" clId="{042015D7-23F1-40E9-B065-8CDC2CE5DFA7}" dt="2024-08-22T18:45:23.025" v="1570" actId="6549"/>
          <ac:spMkLst>
            <pc:docMk/>
            <pc:sldMk cId="3184089650" sldId="270"/>
            <ac:spMk id="2" creationId="{13918AE8-1D5D-85F2-B049-8280198EE7CB}"/>
          </ac:spMkLst>
        </pc:spChg>
        <pc:spChg chg="mod">
          <ac:chgData name="Jason Lillywhite" userId="f5135ee0-6ad9-4b04-8840-c96affa9e19e" providerId="ADAL" clId="{042015D7-23F1-40E9-B065-8CDC2CE5DFA7}" dt="2024-08-22T21:03:20.720" v="2898" actId="20577"/>
          <ac:spMkLst>
            <pc:docMk/>
            <pc:sldMk cId="3184089650" sldId="270"/>
            <ac:spMk id="3" creationId="{9D41BE12-77E9-8F1E-E248-BACE5D36D8CF}"/>
          </ac:spMkLst>
        </pc:spChg>
        <pc:spChg chg="del">
          <ac:chgData name="Jason Lillywhite" userId="f5135ee0-6ad9-4b04-8840-c96affa9e19e" providerId="ADAL" clId="{042015D7-23F1-40E9-B065-8CDC2CE5DFA7}" dt="2024-08-22T18:41:26.104" v="1336" actId="22"/>
          <ac:spMkLst>
            <pc:docMk/>
            <pc:sldMk cId="3184089650" sldId="270"/>
            <ac:spMk id="4" creationId="{5F00E27D-C601-98B0-A44F-00E4E139191B}"/>
          </ac:spMkLst>
        </pc:spChg>
        <pc:spChg chg="add del mod">
          <ac:chgData name="Jason Lillywhite" userId="f5135ee0-6ad9-4b04-8840-c96affa9e19e" providerId="ADAL" clId="{042015D7-23F1-40E9-B065-8CDC2CE5DFA7}" dt="2024-08-30T17:38:15.717" v="3942" actId="22"/>
          <ac:spMkLst>
            <pc:docMk/>
            <pc:sldMk cId="3184089650" sldId="270"/>
            <ac:spMk id="5" creationId="{36733E3C-4E09-98D9-1725-68935C227916}"/>
          </ac:spMkLst>
        </pc:spChg>
        <pc:spChg chg="add del mod">
          <ac:chgData name="Jason Lillywhite" userId="f5135ee0-6ad9-4b04-8840-c96affa9e19e" providerId="ADAL" clId="{042015D7-23F1-40E9-B065-8CDC2CE5DFA7}" dt="2024-09-04T16:31:54.740" v="7158"/>
          <ac:spMkLst>
            <pc:docMk/>
            <pc:sldMk cId="3184089650" sldId="270"/>
            <ac:spMk id="5" creationId="{FF6FD48D-7920-16DC-495F-E31F89C4D8BB}"/>
          </ac:spMkLst>
        </pc:spChg>
        <pc:picChg chg="add del mod ord modCrop">
          <ac:chgData name="Jason Lillywhite" userId="f5135ee0-6ad9-4b04-8840-c96affa9e19e" providerId="ADAL" clId="{042015D7-23F1-40E9-B065-8CDC2CE5DFA7}" dt="2024-08-30T17:38:13.197" v="3941" actId="478"/>
          <ac:picMkLst>
            <pc:docMk/>
            <pc:sldMk cId="3184089650" sldId="270"/>
            <ac:picMk id="6" creationId="{1E746F05-4B04-062F-C021-0B01148E2435}"/>
          </ac:picMkLst>
        </pc:picChg>
        <pc:picChg chg="add del mod ord">
          <ac:chgData name="Jason Lillywhite" userId="f5135ee0-6ad9-4b04-8840-c96affa9e19e" providerId="ADAL" clId="{042015D7-23F1-40E9-B065-8CDC2CE5DFA7}" dt="2024-09-04T16:31:20.774" v="7152" actId="478"/>
          <ac:picMkLst>
            <pc:docMk/>
            <pc:sldMk cId="3184089650" sldId="270"/>
            <ac:picMk id="8" creationId="{327B698B-1DC7-3575-3807-0A942C9CDABE}"/>
          </ac:picMkLst>
        </pc:picChg>
        <pc:picChg chg="add mod">
          <ac:chgData name="Jason Lillywhite" userId="f5135ee0-6ad9-4b04-8840-c96affa9e19e" providerId="ADAL" clId="{042015D7-23F1-40E9-B065-8CDC2CE5DFA7}" dt="2024-09-04T16:31:54.740" v="7158"/>
          <ac:picMkLst>
            <pc:docMk/>
            <pc:sldMk cId="3184089650" sldId="270"/>
            <ac:picMk id="5122" creationId="{512DE05B-128C-F15C-67B2-48B3A75DC428}"/>
          </ac:picMkLst>
        </pc:pic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68509999" sldId="271"/>
        </pc:sldMkLst>
      </pc:sldChg>
      <pc:sldChg chg="addSp delSp modSp new mod ord">
        <pc:chgData name="Jason Lillywhite" userId="f5135ee0-6ad9-4b04-8840-c96affa9e19e" providerId="ADAL" clId="{042015D7-23F1-40E9-B065-8CDC2CE5DFA7}" dt="2024-09-04T16:46:24.932" v="7803"/>
        <pc:sldMkLst>
          <pc:docMk/>
          <pc:sldMk cId="1190444963" sldId="271"/>
        </pc:sldMkLst>
        <pc:spChg chg="mod">
          <ac:chgData name="Jason Lillywhite" userId="f5135ee0-6ad9-4b04-8840-c96affa9e19e" providerId="ADAL" clId="{042015D7-23F1-40E9-B065-8CDC2CE5DFA7}" dt="2024-08-22T18:16:09.436" v="694" actId="20577"/>
          <ac:spMkLst>
            <pc:docMk/>
            <pc:sldMk cId="1190444963" sldId="271"/>
            <ac:spMk id="2" creationId="{33356DA5-100B-3016-E089-8CD5A40A53D2}"/>
          </ac:spMkLst>
        </pc:spChg>
        <pc:spChg chg="mod">
          <ac:chgData name="Jason Lillywhite" userId="f5135ee0-6ad9-4b04-8840-c96affa9e19e" providerId="ADAL" clId="{042015D7-23F1-40E9-B065-8CDC2CE5DFA7}" dt="2024-08-22T18:27:11.396" v="897" actId="20577"/>
          <ac:spMkLst>
            <pc:docMk/>
            <pc:sldMk cId="1190444963" sldId="271"/>
            <ac:spMk id="3" creationId="{2BD09B97-9B4A-3D5B-10BB-3A8EC997E38B}"/>
          </ac:spMkLst>
        </pc:spChg>
        <pc:spChg chg="del">
          <ac:chgData name="Jason Lillywhite" userId="f5135ee0-6ad9-4b04-8840-c96affa9e19e" providerId="ADAL" clId="{042015D7-23F1-40E9-B065-8CDC2CE5DFA7}" dt="2024-08-22T18:18:53.489" v="747" actId="22"/>
          <ac:spMkLst>
            <pc:docMk/>
            <pc:sldMk cId="1190444963" sldId="271"/>
            <ac:spMk id="4" creationId="{C84A097B-D6A3-4C3C-4A34-F6CEE1E55773}"/>
          </ac:spMkLst>
        </pc:spChg>
        <pc:spChg chg="add mod">
          <ac:chgData name="Jason Lillywhite" userId="f5135ee0-6ad9-4b04-8840-c96affa9e19e" providerId="ADAL" clId="{042015D7-23F1-40E9-B065-8CDC2CE5DFA7}" dt="2024-08-22T18:19:53.360" v="822" actId="14100"/>
          <ac:spMkLst>
            <pc:docMk/>
            <pc:sldMk cId="1190444963" sldId="271"/>
            <ac:spMk id="7" creationId="{5D85775C-C409-0EED-80D1-783A025949BE}"/>
          </ac:spMkLst>
        </pc:spChg>
        <pc:spChg chg="add mod">
          <ac:chgData name="Jason Lillywhite" userId="f5135ee0-6ad9-4b04-8840-c96affa9e19e" providerId="ADAL" clId="{042015D7-23F1-40E9-B065-8CDC2CE5DFA7}" dt="2024-08-22T18:20:07.156" v="834" actId="20577"/>
          <ac:spMkLst>
            <pc:docMk/>
            <pc:sldMk cId="1190444963" sldId="271"/>
            <ac:spMk id="8" creationId="{3826BAF9-EB23-CDB2-6CEB-6A2F3F3584E3}"/>
          </ac:spMkLst>
        </pc:spChg>
        <pc:picChg chg="add mod ord">
          <ac:chgData name="Jason Lillywhite" userId="f5135ee0-6ad9-4b04-8840-c96affa9e19e" providerId="ADAL" clId="{042015D7-23F1-40E9-B065-8CDC2CE5DFA7}" dt="2024-08-22T18:18:53.489" v="747" actId="22"/>
          <ac:picMkLst>
            <pc:docMk/>
            <pc:sldMk cId="1190444963" sldId="271"/>
            <ac:picMk id="6" creationId="{CA83BC65-713A-E335-EAD3-04E9A79DCF1B}"/>
          </ac:picMkLst>
        </pc:pic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1055264603" sldId="272"/>
        </pc:sldMkLst>
      </pc:sldChg>
      <pc:sldChg chg="addSp delSp modSp new del mod">
        <pc:chgData name="Jason Lillywhite" userId="f5135ee0-6ad9-4b04-8840-c96affa9e19e" providerId="ADAL" clId="{042015D7-23F1-40E9-B065-8CDC2CE5DFA7}" dt="2024-09-04T17:59:49.095" v="9074" actId="2696"/>
        <pc:sldMkLst>
          <pc:docMk/>
          <pc:sldMk cId="2562473649" sldId="272"/>
        </pc:sldMkLst>
        <pc:spChg chg="mod">
          <ac:chgData name="Jason Lillywhite" userId="f5135ee0-6ad9-4b04-8840-c96affa9e19e" providerId="ADAL" clId="{042015D7-23F1-40E9-B065-8CDC2CE5DFA7}" dt="2024-08-22T19:11:55.900" v="1627" actId="20577"/>
          <ac:spMkLst>
            <pc:docMk/>
            <pc:sldMk cId="2562473649" sldId="272"/>
            <ac:spMk id="2" creationId="{EDBB8704-7891-BD51-2837-078C59FDE54C}"/>
          </ac:spMkLst>
        </pc:spChg>
        <pc:spChg chg="mod">
          <ac:chgData name="Jason Lillywhite" userId="f5135ee0-6ad9-4b04-8840-c96affa9e19e" providerId="ADAL" clId="{042015D7-23F1-40E9-B065-8CDC2CE5DFA7}" dt="2024-09-04T17:24:41.980" v="8025" actId="20577"/>
          <ac:spMkLst>
            <pc:docMk/>
            <pc:sldMk cId="2562473649" sldId="272"/>
            <ac:spMk id="3" creationId="{9167FEF0-0753-3CA4-A76D-4D618062BC96}"/>
          </ac:spMkLst>
        </pc:spChg>
        <pc:spChg chg="del">
          <ac:chgData name="Jason Lillywhite" userId="f5135ee0-6ad9-4b04-8840-c96affa9e19e" providerId="ADAL" clId="{042015D7-23F1-40E9-B065-8CDC2CE5DFA7}" dt="2024-09-04T16:54:57.801" v="7867" actId="931"/>
          <ac:spMkLst>
            <pc:docMk/>
            <pc:sldMk cId="2562473649" sldId="272"/>
            <ac:spMk id="4" creationId="{C5C6FE4B-C759-7443-0EA3-0C49D9BF6EC2}"/>
          </ac:spMkLst>
        </pc:spChg>
        <pc:spChg chg="add del mod">
          <ac:chgData name="Jason Lillywhite" userId="f5135ee0-6ad9-4b04-8840-c96affa9e19e" providerId="ADAL" clId="{042015D7-23F1-40E9-B065-8CDC2CE5DFA7}" dt="2024-09-04T16:57:52.723" v="7875" actId="478"/>
          <ac:spMkLst>
            <pc:docMk/>
            <pc:sldMk cId="2562473649" sldId="272"/>
            <ac:spMk id="10" creationId="{D5621FAC-423C-C91C-C332-44AF1FBF2E0F}"/>
          </ac:spMkLst>
        </pc:spChg>
        <pc:picChg chg="add del mod">
          <ac:chgData name="Jason Lillywhite" userId="f5135ee0-6ad9-4b04-8840-c96affa9e19e" providerId="ADAL" clId="{042015D7-23F1-40E9-B065-8CDC2CE5DFA7}" dt="2024-09-04T16:57:49.839" v="7874" actId="478"/>
          <ac:picMkLst>
            <pc:docMk/>
            <pc:sldMk cId="2562473649" sldId="272"/>
            <ac:picMk id="6" creationId="{5D299A08-298F-D688-CC7A-08CE9514E8CF}"/>
          </ac:picMkLst>
        </pc:picChg>
        <pc:picChg chg="add mod">
          <ac:chgData name="Jason Lillywhite" userId="f5135ee0-6ad9-4b04-8840-c96affa9e19e" providerId="ADAL" clId="{042015D7-23F1-40E9-B065-8CDC2CE5DFA7}" dt="2024-09-04T16:57:55.570" v="7876" actId="14100"/>
          <ac:picMkLst>
            <pc:docMk/>
            <pc:sldMk cId="2562473649" sldId="272"/>
            <ac:picMk id="8" creationId="{E6C01CBB-A1CF-8B1E-F49D-EEA7F0B2BE82}"/>
          </ac:picMkLst>
        </pc:picChg>
      </pc:sldChg>
      <pc:sldChg chg="addSp modSp add mod modAnim">
        <pc:chgData name="Jason Lillywhite" userId="f5135ee0-6ad9-4b04-8840-c96affa9e19e" providerId="ADAL" clId="{042015D7-23F1-40E9-B065-8CDC2CE5DFA7}" dt="2024-09-06T17:01:51.671" v="11405" actId="1076"/>
        <pc:sldMkLst>
          <pc:docMk/>
          <pc:sldMk cId="3238888124" sldId="272"/>
        </pc:sldMkLst>
        <pc:spChg chg="mod">
          <ac:chgData name="Jason Lillywhite" userId="f5135ee0-6ad9-4b04-8840-c96affa9e19e" providerId="ADAL" clId="{042015D7-23F1-40E9-B065-8CDC2CE5DFA7}" dt="2024-09-06T17:01:41.783" v="11403" actId="20577"/>
          <ac:spMkLst>
            <pc:docMk/>
            <pc:sldMk cId="3238888124" sldId="272"/>
            <ac:spMk id="2" creationId="{EDBB8704-7891-BD51-2837-078C59FDE54C}"/>
          </ac:spMkLst>
        </pc:spChg>
        <pc:spChg chg="mod">
          <ac:chgData name="Jason Lillywhite" userId="f5135ee0-6ad9-4b04-8840-c96affa9e19e" providerId="ADAL" clId="{042015D7-23F1-40E9-B065-8CDC2CE5DFA7}" dt="2024-09-06T17:01:26.716" v="11392" actId="14100"/>
          <ac:spMkLst>
            <pc:docMk/>
            <pc:sldMk cId="3238888124" sldId="272"/>
            <ac:spMk id="3" creationId="{9167FEF0-0753-3CA4-A76D-4D618062BC96}"/>
          </ac:spMkLst>
        </pc:spChg>
        <pc:picChg chg="add mod">
          <ac:chgData name="Jason Lillywhite" userId="f5135ee0-6ad9-4b04-8840-c96affa9e19e" providerId="ADAL" clId="{042015D7-23F1-40E9-B065-8CDC2CE5DFA7}" dt="2024-09-06T17:01:51.671" v="11405" actId="1076"/>
          <ac:picMkLst>
            <pc:docMk/>
            <pc:sldMk cId="3238888124" sldId="272"/>
            <ac:picMk id="5" creationId="{A41FCD11-1ABE-33A4-7319-8F0B39058580}"/>
          </ac:picMkLst>
        </pc:picChg>
        <pc:picChg chg="mod">
          <ac:chgData name="Jason Lillywhite" userId="f5135ee0-6ad9-4b04-8840-c96affa9e19e" providerId="ADAL" clId="{042015D7-23F1-40E9-B065-8CDC2CE5DFA7}" dt="2024-09-06T17:01:47.061" v="11404" actId="1076"/>
          <ac:picMkLst>
            <pc:docMk/>
            <pc:sldMk cId="3238888124" sldId="272"/>
            <ac:picMk id="8" creationId="{E6C01CBB-A1CF-8B1E-F49D-EEA7F0B2BE82}"/>
          </ac:picMkLst>
        </pc:picChg>
      </pc:sldChg>
      <pc:sldChg chg="add">
        <pc:chgData name="Jason Lillywhite" userId="f5135ee0-6ad9-4b04-8840-c96affa9e19e" providerId="ADAL" clId="{042015D7-23F1-40E9-B065-8CDC2CE5DFA7}" dt="2024-09-04T17:59:55.629" v="9075"/>
        <pc:sldMkLst>
          <pc:docMk/>
          <pc:sldMk cId="782561050" sldId="273"/>
        </pc:sldMkLst>
      </pc:sldChg>
      <pc:sldChg chg="addSp delSp modSp new del mod">
        <pc:chgData name="Jason Lillywhite" userId="f5135ee0-6ad9-4b04-8840-c96affa9e19e" providerId="ADAL" clId="{042015D7-23F1-40E9-B065-8CDC2CE5DFA7}" dt="2024-09-04T17:59:49.095" v="9074" actId="2696"/>
        <pc:sldMkLst>
          <pc:docMk/>
          <pc:sldMk cId="916537557" sldId="273"/>
        </pc:sldMkLst>
        <pc:spChg chg="mod">
          <ac:chgData name="Jason Lillywhite" userId="f5135ee0-6ad9-4b04-8840-c96affa9e19e" providerId="ADAL" clId="{042015D7-23F1-40E9-B065-8CDC2CE5DFA7}" dt="2024-08-22T19:12:24.278" v="1700" actId="6549"/>
          <ac:spMkLst>
            <pc:docMk/>
            <pc:sldMk cId="916537557" sldId="273"/>
            <ac:spMk id="2" creationId="{FC85C3E6-7EEF-50AE-EB51-012989BC1BC5}"/>
          </ac:spMkLst>
        </pc:spChg>
        <pc:spChg chg="mod">
          <ac:chgData name="Jason Lillywhite" userId="f5135ee0-6ad9-4b04-8840-c96affa9e19e" providerId="ADAL" clId="{042015D7-23F1-40E9-B065-8CDC2CE5DFA7}" dt="2024-09-04T17:39:19.989" v="8472" actId="20577"/>
          <ac:spMkLst>
            <pc:docMk/>
            <pc:sldMk cId="916537557" sldId="273"/>
            <ac:spMk id="3" creationId="{71960132-5D59-1CB7-FCAB-FFF350AF8C21}"/>
          </ac:spMkLst>
        </pc:spChg>
        <pc:spChg chg="del">
          <ac:chgData name="Jason Lillywhite" userId="f5135ee0-6ad9-4b04-8840-c96affa9e19e" providerId="ADAL" clId="{042015D7-23F1-40E9-B065-8CDC2CE5DFA7}" dt="2024-09-04T17:36:43.512" v="8293" actId="22"/>
          <ac:spMkLst>
            <pc:docMk/>
            <pc:sldMk cId="916537557" sldId="273"/>
            <ac:spMk id="4" creationId="{BF175277-FC4A-3D62-463D-4FFEF81EF539}"/>
          </ac:spMkLst>
        </pc:spChg>
        <pc:spChg chg="add mod">
          <ac:chgData name="Jason Lillywhite" userId="f5135ee0-6ad9-4b04-8840-c96affa9e19e" providerId="ADAL" clId="{042015D7-23F1-40E9-B065-8CDC2CE5DFA7}" dt="2024-09-04T17:38:45.982" v="8426" actId="14100"/>
          <ac:spMkLst>
            <pc:docMk/>
            <pc:sldMk cId="916537557" sldId="273"/>
            <ac:spMk id="7" creationId="{84D17CB2-8C90-7842-1A72-7862CD92E909}"/>
          </ac:spMkLst>
        </pc:spChg>
        <pc:picChg chg="add mod ord">
          <ac:chgData name="Jason Lillywhite" userId="f5135ee0-6ad9-4b04-8840-c96affa9e19e" providerId="ADAL" clId="{042015D7-23F1-40E9-B065-8CDC2CE5DFA7}" dt="2024-09-04T17:38:36.092" v="8422" actId="14100"/>
          <ac:picMkLst>
            <pc:docMk/>
            <pc:sldMk cId="916537557" sldId="273"/>
            <ac:picMk id="6" creationId="{E926DF43-F13D-A930-2144-500D870EC945}"/>
          </ac:picMkLst>
        </pc:pic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2551452227" sldId="273"/>
        </pc:sldMkLst>
      </pc:sldChg>
      <pc:sldChg chg="addSp delSp modSp new del mod">
        <pc:chgData name="Jason Lillywhite" userId="f5135ee0-6ad9-4b04-8840-c96affa9e19e" providerId="ADAL" clId="{042015D7-23F1-40E9-B065-8CDC2CE5DFA7}" dt="2024-09-04T17:59:49.095" v="9074" actId="2696"/>
        <pc:sldMkLst>
          <pc:docMk/>
          <pc:sldMk cId="1258446991" sldId="274"/>
        </pc:sldMkLst>
        <pc:spChg chg="mod">
          <ac:chgData name="Jason Lillywhite" userId="f5135ee0-6ad9-4b04-8840-c96affa9e19e" providerId="ADAL" clId="{042015D7-23F1-40E9-B065-8CDC2CE5DFA7}" dt="2024-09-04T17:46:55.446" v="8518" actId="20577"/>
          <ac:spMkLst>
            <pc:docMk/>
            <pc:sldMk cId="1258446991" sldId="274"/>
            <ac:spMk id="2" creationId="{1C95E769-6F7D-D0EF-9C28-6B1A3CF200E1}"/>
          </ac:spMkLst>
        </pc:spChg>
        <pc:spChg chg="mod">
          <ac:chgData name="Jason Lillywhite" userId="f5135ee0-6ad9-4b04-8840-c96affa9e19e" providerId="ADAL" clId="{042015D7-23F1-40E9-B065-8CDC2CE5DFA7}" dt="2024-09-04T17:56:44.562" v="8924" actId="20577"/>
          <ac:spMkLst>
            <pc:docMk/>
            <pc:sldMk cId="1258446991" sldId="274"/>
            <ac:spMk id="3" creationId="{E373C486-1895-C3E0-4895-4C18F4D623CD}"/>
          </ac:spMkLst>
        </pc:spChg>
        <pc:spChg chg="del">
          <ac:chgData name="Jason Lillywhite" userId="f5135ee0-6ad9-4b04-8840-c96affa9e19e" providerId="ADAL" clId="{042015D7-23F1-40E9-B065-8CDC2CE5DFA7}" dt="2024-09-04T17:48:51.380" v="8582" actId="22"/>
          <ac:spMkLst>
            <pc:docMk/>
            <pc:sldMk cId="1258446991" sldId="274"/>
            <ac:spMk id="4" creationId="{7DACD88B-BA61-308B-D688-F07FA571601C}"/>
          </ac:spMkLst>
        </pc:spChg>
        <pc:picChg chg="add mod ord">
          <ac:chgData name="Jason Lillywhite" userId="f5135ee0-6ad9-4b04-8840-c96affa9e19e" providerId="ADAL" clId="{042015D7-23F1-40E9-B065-8CDC2CE5DFA7}" dt="2024-09-04T17:57:15.977" v="8925" actId="1076"/>
          <ac:picMkLst>
            <pc:docMk/>
            <pc:sldMk cId="1258446991" sldId="274"/>
            <ac:picMk id="6" creationId="{E6375B9F-1C60-BC08-2E96-D9F4E7C0EE75}"/>
          </ac:picMkLst>
        </pc:picChg>
        <pc:picChg chg="add del mod">
          <ac:chgData name="Jason Lillywhite" userId="f5135ee0-6ad9-4b04-8840-c96affa9e19e" providerId="ADAL" clId="{042015D7-23F1-40E9-B065-8CDC2CE5DFA7}" dt="2024-09-04T17:57:39.380" v="8930" actId="21"/>
          <ac:picMkLst>
            <pc:docMk/>
            <pc:sldMk cId="1258446991" sldId="274"/>
            <ac:picMk id="8" creationId="{3C4D9962-1D91-8A29-0050-B8623A875195}"/>
          </ac:picMkLst>
        </pc:picChg>
      </pc:sldChg>
      <pc:sldChg chg="modSp add del mod">
        <pc:chgData name="Jason Lillywhite" userId="f5135ee0-6ad9-4b04-8840-c96affa9e19e" providerId="ADAL" clId="{042015D7-23F1-40E9-B065-8CDC2CE5DFA7}" dt="2024-09-06T16:28:39.378" v="11334" actId="2696"/>
        <pc:sldMkLst>
          <pc:docMk/>
          <pc:sldMk cId="3571126680" sldId="274"/>
        </pc:sldMkLst>
        <pc:spChg chg="mod">
          <ac:chgData name="Jason Lillywhite" userId="f5135ee0-6ad9-4b04-8840-c96affa9e19e" providerId="ADAL" clId="{042015D7-23F1-40E9-B065-8CDC2CE5DFA7}" dt="2024-09-06T15:45:44.985" v="11200" actId="6549"/>
          <ac:spMkLst>
            <pc:docMk/>
            <pc:sldMk cId="3571126680" sldId="274"/>
            <ac:spMk id="2" creationId="{1C95E769-6F7D-D0EF-9C28-6B1A3CF200E1}"/>
          </ac:spMkLst>
        </pc:spChg>
      </pc:sldChg>
      <pc:sldChg chg="del">
        <pc:chgData name="Jason Lillywhite" userId="f5135ee0-6ad9-4b04-8840-c96affa9e19e" providerId="ADAL" clId="{042015D7-23F1-40E9-B065-8CDC2CE5DFA7}" dt="2024-08-21T22:50:06.513" v="29" actId="2696"/>
        <pc:sldMkLst>
          <pc:docMk/>
          <pc:sldMk cId="127977722" sldId="275"/>
        </pc:sldMkLst>
      </pc:sldChg>
      <pc:sldChg chg="addSp delSp modSp new del mod modClrScheme chgLayout">
        <pc:chgData name="Jason Lillywhite" userId="f5135ee0-6ad9-4b04-8840-c96affa9e19e" providerId="ADAL" clId="{042015D7-23F1-40E9-B065-8CDC2CE5DFA7}" dt="2024-08-22T20:38:36.189" v="1803" actId="2696"/>
        <pc:sldMkLst>
          <pc:docMk/>
          <pc:sldMk cId="589779024" sldId="275"/>
        </pc:sldMkLst>
        <pc:spChg chg="del mod ord">
          <ac:chgData name="Jason Lillywhite" userId="f5135ee0-6ad9-4b04-8840-c96affa9e19e" providerId="ADAL" clId="{042015D7-23F1-40E9-B065-8CDC2CE5DFA7}" dt="2024-08-22T20:38:11.007" v="1766" actId="700"/>
          <ac:spMkLst>
            <pc:docMk/>
            <pc:sldMk cId="589779024" sldId="275"/>
            <ac:spMk id="2" creationId="{4677840C-B2F8-6685-AAB1-3FEDE6480DED}"/>
          </ac:spMkLst>
        </pc:spChg>
        <pc:spChg chg="del mod ord">
          <ac:chgData name="Jason Lillywhite" userId="f5135ee0-6ad9-4b04-8840-c96affa9e19e" providerId="ADAL" clId="{042015D7-23F1-40E9-B065-8CDC2CE5DFA7}" dt="2024-08-22T20:38:11.007" v="1766" actId="700"/>
          <ac:spMkLst>
            <pc:docMk/>
            <pc:sldMk cId="589779024" sldId="275"/>
            <ac:spMk id="3" creationId="{2AE9AC92-97C9-7814-57AD-FFE586B79A31}"/>
          </ac:spMkLst>
        </pc:spChg>
        <pc:spChg chg="add mod ord">
          <ac:chgData name="Jason Lillywhite" userId="f5135ee0-6ad9-4b04-8840-c96affa9e19e" providerId="ADAL" clId="{042015D7-23F1-40E9-B065-8CDC2CE5DFA7}" dt="2024-08-22T20:38:19.592" v="1794" actId="20577"/>
          <ac:spMkLst>
            <pc:docMk/>
            <pc:sldMk cId="589779024" sldId="275"/>
            <ac:spMk id="4" creationId="{05F88AFC-61A8-CFB7-E5F5-32780685BE0E}"/>
          </ac:spMkLst>
        </pc:spChg>
        <pc:spChg chg="add mod ord">
          <ac:chgData name="Jason Lillywhite" userId="f5135ee0-6ad9-4b04-8840-c96affa9e19e" providerId="ADAL" clId="{042015D7-23F1-40E9-B065-8CDC2CE5DFA7}" dt="2024-08-22T20:38:25.526" v="1802" actId="20577"/>
          <ac:spMkLst>
            <pc:docMk/>
            <pc:sldMk cId="589779024" sldId="275"/>
            <ac:spMk id="5" creationId="{2626B3E4-58E4-ECD2-831D-206E7F363347}"/>
          </ac:spMkLst>
        </pc:spChg>
      </pc:sldChg>
      <pc:sldChg chg="addSp delSp modSp new del mod ord">
        <pc:chgData name="Jason Lillywhite" userId="f5135ee0-6ad9-4b04-8840-c96affa9e19e" providerId="ADAL" clId="{042015D7-23F1-40E9-B065-8CDC2CE5DFA7}" dt="2024-09-04T16:31:46.001" v="7157" actId="2696"/>
        <pc:sldMkLst>
          <pc:docMk/>
          <pc:sldMk cId="880227034" sldId="275"/>
        </pc:sldMkLst>
        <pc:spChg chg="mod">
          <ac:chgData name="Jason Lillywhite" userId="f5135ee0-6ad9-4b04-8840-c96affa9e19e" providerId="ADAL" clId="{042015D7-23F1-40E9-B065-8CDC2CE5DFA7}" dt="2024-08-22T20:51:32.783" v="2439" actId="20577"/>
          <ac:spMkLst>
            <pc:docMk/>
            <pc:sldMk cId="880227034" sldId="275"/>
            <ac:spMk id="2" creationId="{C7B26B87-8E31-6534-B9AE-89E094E1DEAE}"/>
          </ac:spMkLst>
        </pc:spChg>
        <pc:spChg chg="mod">
          <ac:chgData name="Jason Lillywhite" userId="f5135ee0-6ad9-4b04-8840-c96affa9e19e" providerId="ADAL" clId="{042015D7-23F1-40E9-B065-8CDC2CE5DFA7}" dt="2024-08-22T21:53:06.665" v="3338" actId="20577"/>
          <ac:spMkLst>
            <pc:docMk/>
            <pc:sldMk cId="880227034" sldId="275"/>
            <ac:spMk id="3" creationId="{54BDF327-2CB6-F831-F763-9A13AF686DFB}"/>
          </ac:spMkLst>
        </pc:spChg>
        <pc:spChg chg="del">
          <ac:chgData name="Jason Lillywhite" userId="f5135ee0-6ad9-4b04-8840-c96affa9e19e" providerId="ADAL" clId="{042015D7-23F1-40E9-B065-8CDC2CE5DFA7}" dt="2024-08-22T21:52:40.813" v="3302"/>
          <ac:spMkLst>
            <pc:docMk/>
            <pc:sldMk cId="880227034" sldId="275"/>
            <ac:spMk id="4" creationId="{70ED01B0-EDFF-26D0-4C4C-EF547702BAC2}"/>
          </ac:spMkLst>
        </pc:spChg>
        <pc:spChg chg="add del mod">
          <ac:chgData name="Jason Lillywhite" userId="f5135ee0-6ad9-4b04-8840-c96affa9e19e" providerId="ADAL" clId="{042015D7-23F1-40E9-B065-8CDC2CE5DFA7}" dt="2024-08-30T17:37:52.875" v="3939" actId="22"/>
          <ac:spMkLst>
            <pc:docMk/>
            <pc:sldMk cId="880227034" sldId="275"/>
            <ac:spMk id="6" creationId="{3EE03B39-5118-C6CD-BC7E-73664591429E}"/>
          </ac:spMkLst>
        </pc:spChg>
        <pc:picChg chg="add del mod">
          <ac:chgData name="Jason Lillywhite" userId="f5135ee0-6ad9-4b04-8840-c96affa9e19e" providerId="ADAL" clId="{042015D7-23F1-40E9-B065-8CDC2CE5DFA7}" dt="2024-08-30T17:37:49.446" v="3938" actId="478"/>
          <ac:picMkLst>
            <pc:docMk/>
            <pc:sldMk cId="880227034" sldId="275"/>
            <ac:picMk id="5" creationId="{E27C0704-7979-DCD7-C996-35EF29F0424A}"/>
          </ac:picMkLst>
        </pc:picChg>
        <pc:picChg chg="add mod ord">
          <ac:chgData name="Jason Lillywhite" userId="f5135ee0-6ad9-4b04-8840-c96affa9e19e" providerId="ADAL" clId="{042015D7-23F1-40E9-B065-8CDC2CE5DFA7}" dt="2024-08-30T17:37:55.017" v="3940" actId="14100"/>
          <ac:picMkLst>
            <pc:docMk/>
            <pc:sldMk cId="880227034" sldId="275"/>
            <ac:picMk id="8" creationId="{F5BC4987-894A-169F-16A1-4A64827B2A6F}"/>
          </ac:picMkLst>
        </pc:picChg>
      </pc:sldChg>
      <pc:sldChg chg="addSp delSp modSp new del mod">
        <pc:chgData name="Jason Lillywhite" userId="f5135ee0-6ad9-4b04-8840-c96affa9e19e" providerId="ADAL" clId="{042015D7-23F1-40E9-B065-8CDC2CE5DFA7}" dt="2024-09-04T16:31:10.832" v="7151" actId="47"/>
        <pc:sldMkLst>
          <pc:docMk/>
          <pc:sldMk cId="1944768313" sldId="276"/>
        </pc:sldMkLst>
        <pc:spChg chg="mod">
          <ac:chgData name="Jason Lillywhite" userId="f5135ee0-6ad9-4b04-8840-c96affa9e19e" providerId="ADAL" clId="{042015D7-23F1-40E9-B065-8CDC2CE5DFA7}" dt="2024-08-22T20:52:23.703" v="2466" actId="20577"/>
          <ac:spMkLst>
            <pc:docMk/>
            <pc:sldMk cId="1944768313" sldId="276"/>
            <ac:spMk id="2" creationId="{C792B15E-4279-1437-E19E-02F27F436DF2}"/>
          </ac:spMkLst>
        </pc:spChg>
        <pc:spChg chg="mod">
          <ac:chgData name="Jason Lillywhite" userId="f5135ee0-6ad9-4b04-8840-c96affa9e19e" providerId="ADAL" clId="{042015D7-23F1-40E9-B065-8CDC2CE5DFA7}" dt="2024-08-22T20:58:26.937" v="2721" actId="6549"/>
          <ac:spMkLst>
            <pc:docMk/>
            <pc:sldMk cId="1944768313" sldId="276"/>
            <ac:spMk id="3" creationId="{FB66C8F3-0FE3-49B3-D258-893B48238D01}"/>
          </ac:spMkLst>
        </pc:spChg>
        <pc:spChg chg="del">
          <ac:chgData name="Jason Lillywhite" userId="f5135ee0-6ad9-4b04-8840-c96affa9e19e" providerId="ADAL" clId="{042015D7-23F1-40E9-B065-8CDC2CE5DFA7}" dt="2024-08-22T21:57:47.089" v="3339" actId="22"/>
          <ac:spMkLst>
            <pc:docMk/>
            <pc:sldMk cId="1944768313" sldId="276"/>
            <ac:spMk id="4" creationId="{504684FF-B023-E486-6FF6-3BDF2C72BF05}"/>
          </ac:spMkLst>
        </pc:spChg>
        <pc:picChg chg="add mod ord">
          <ac:chgData name="Jason Lillywhite" userId="f5135ee0-6ad9-4b04-8840-c96affa9e19e" providerId="ADAL" clId="{042015D7-23F1-40E9-B065-8CDC2CE5DFA7}" dt="2024-08-22T21:57:47.089" v="3339" actId="22"/>
          <ac:picMkLst>
            <pc:docMk/>
            <pc:sldMk cId="1944768313" sldId="276"/>
            <ac:picMk id="6" creationId="{E29B6A18-6BDB-5A16-1174-726C9072C919}"/>
          </ac:picMkLst>
        </pc:picChg>
      </pc:sldChg>
      <pc:sldChg chg="addSp delSp modSp new del mod ord">
        <pc:chgData name="Jason Lillywhite" userId="f5135ee0-6ad9-4b04-8840-c96affa9e19e" providerId="ADAL" clId="{042015D7-23F1-40E9-B065-8CDC2CE5DFA7}" dt="2024-09-04T16:23:26.652" v="7058" actId="2696"/>
        <pc:sldMkLst>
          <pc:docMk/>
          <pc:sldMk cId="1260805384" sldId="277"/>
        </pc:sldMkLst>
        <pc:spChg chg="mod">
          <ac:chgData name="Jason Lillywhite" userId="f5135ee0-6ad9-4b04-8840-c96affa9e19e" providerId="ADAL" clId="{042015D7-23F1-40E9-B065-8CDC2CE5DFA7}" dt="2024-08-22T21:01:09.134" v="2784" actId="20577"/>
          <ac:spMkLst>
            <pc:docMk/>
            <pc:sldMk cId="1260805384" sldId="277"/>
            <ac:spMk id="2" creationId="{981D0519-4061-C502-7359-FCF9FB075047}"/>
          </ac:spMkLst>
        </pc:spChg>
        <pc:spChg chg="mod">
          <ac:chgData name="Jason Lillywhite" userId="f5135ee0-6ad9-4b04-8840-c96affa9e19e" providerId="ADAL" clId="{042015D7-23F1-40E9-B065-8CDC2CE5DFA7}" dt="2024-08-22T22:00:39.878" v="3416" actId="20577"/>
          <ac:spMkLst>
            <pc:docMk/>
            <pc:sldMk cId="1260805384" sldId="277"/>
            <ac:spMk id="3" creationId="{738FEE46-2067-7936-74DE-014DE925CD0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" creationId="{1E5EB363-E61B-1572-40D0-950720BBF058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" creationId="{7C5145DE-59B4-1E80-144C-73A9ECE4673D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" creationId="{B7612AF2-3240-FD52-A8AC-B3FC43EDD71E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9" creationId="{398C8F64-EF6D-0E96-B8FF-083B55849CD2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0" creationId="{B2AD6DE5-A17A-BE16-358B-6FD24C06040F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1" creationId="{97BC8126-CDA2-6466-08C3-5F0C2ACCD60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2" creationId="{517234D3-F9FC-7838-55E0-A99B8EA8D185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3" creationId="{019A6D1F-E617-CC6A-DCD9-7A716FD3175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4" creationId="{4C045CF9-EC9D-E8E9-FC49-41172F1F001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5" creationId="{39F608B1-917B-983A-0A83-1E850FA270F6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6" creationId="{DA66DE18-343F-7090-1638-0823D45C0961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7" creationId="{8556FCC0-77B6-FC35-A8D5-5E823BE7CF9C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8" creationId="{18F27E21-64F6-9144-DD4A-99F48F1CC47D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19" creationId="{8D608851-7A6C-1A77-6B55-633673A8D31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0" creationId="{0C503ACF-05F7-2BD6-55A7-60E70BF326D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1" creationId="{966DAA7B-ABE5-7989-2B8D-A3052E894D60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2" creationId="{44CA0201-600A-7F0C-B9F6-C3130509B1B5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3" creationId="{E6C8797C-5F0F-BCAF-0070-FC4E867A2121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4" creationId="{DCB48080-540B-F841-B4B5-970EDFAD555C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5" creationId="{F6E6571F-0598-209C-454B-965BF775C63A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6" creationId="{75A7CD71-22A6-0AC1-1E7A-15776BFA514A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7" creationId="{E1BE7E1F-8C38-FAD1-559B-43B58A46ABB9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8" creationId="{2F03EB1A-C520-71C6-687D-F7B0AA88C1DA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29" creationId="{56038315-C1C6-FBF7-0C17-09F77AA3B7D9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0" creationId="{8371247A-8653-CEB2-68AC-74311E20E71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1" creationId="{C15361DC-AC4C-5101-4421-690B631B4EF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2" creationId="{0848B3B1-80B1-1902-DD6A-130272947E7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3" creationId="{6829FC82-F6AE-A1E3-E48F-8E9AC33DC804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4" creationId="{B46062A0-DDC8-1E62-8C29-D5ACD09D9E3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5" creationId="{22DDC585-DBA0-27FB-C77E-645C443758A8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6" creationId="{38CE568B-B0ED-2FC2-A217-68853D9FF6C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7" creationId="{FFC1589F-EB97-0819-6187-4777C4E680D5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8" creationId="{382AF755-A2B3-3CE8-4008-95B297A5D1DD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39" creationId="{E1FF2073-3DCA-B259-734A-C9B5D09CDC3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0" creationId="{17BFCF48-C581-C863-294D-8B3230E727B1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1" creationId="{A38887E6-AE42-4106-6FBF-24FF16C06DC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2" creationId="{04925F0D-75F1-DE23-B9BB-5DE9E6F6E9CF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3" creationId="{C57E10A3-A71E-5994-0F73-2707C3A3A000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4" creationId="{3B302B05-FEAB-31B0-EECA-6F5DBD59A7FF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5" creationId="{E93E617C-00F0-9C3F-5F11-DC01024D2C5D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6" creationId="{A90D0131-D955-01B4-C572-2DFA85D0723C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7" creationId="{E3E64733-7852-13B8-FCA0-2E8729B44C20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8" creationId="{7747E9D2-FF86-B346-DC8A-AB07BE8CCAF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49" creationId="{B61232B5-D0EF-5307-51CA-0175005247A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0" creationId="{46ABC6F1-F384-6BC2-CBC4-0E1F6061C248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1" creationId="{1387CA3D-8EE9-F462-7903-2DC3C43ABB8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2" creationId="{51D6F140-4DAF-D6DA-7522-45C72DF8BACD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3" creationId="{D7825752-B506-314C-97E0-B1E7B5474F2C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4" creationId="{6F3AFF41-6152-48F0-9F82-5BBF5DACD2B4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5" creationId="{933405B4-256B-7169-B89C-56A9264BFFF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6" creationId="{614256FB-C66A-73AA-2235-DD12527A64AA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7" creationId="{A8251887-D7D7-A85A-CBF9-3406A0D15C8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8" creationId="{162FE8A2-6B6C-EF5C-AB09-561A4457A91A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59" creationId="{F9D21C48-AAF7-10D3-77DA-C5BBACE80FF2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0" creationId="{A222C22D-18C1-059C-9295-80E856005E9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1" creationId="{4F1CA92F-00C3-684A-2A45-A066F53D8249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2" creationId="{F42F34EF-5DCC-1896-3643-ED93F6FC9BAC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3" creationId="{9E19370C-7194-619D-19D3-DDC1C071A8F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4" creationId="{9B7F67EF-A325-90F9-7EE5-16770C1F39C6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5" creationId="{46129649-C7D3-A194-214E-1A628F48B07A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6" creationId="{14B630B3-0EB6-0275-E773-4554E30BA96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7" creationId="{CA50A592-3BFD-2FB0-C29A-F90EFD1D5149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8" creationId="{3DD49A76-4542-C195-E2A9-6CED36E738C9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69" creationId="{1A9C29C7-402C-F1E3-73D7-A0F9161DA3F0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0" creationId="{D070A569-CC7A-6B02-3C61-3FF1EBF1F315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1" creationId="{859EB255-D9C2-271D-0EE6-FA3849646200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2" creationId="{94DEF101-6E29-0080-5394-20B731FC2CB3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3" creationId="{63BFB13D-DB4E-B228-BAFB-B65EB1314AB7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4" creationId="{C86B0D21-22C8-310B-3ECB-6A7D930838DE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5" creationId="{86C9DB82-AC0B-59CC-923B-64434F8B1FBF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6" creationId="{CE344FF4-AE0B-57A5-E592-99B09403A25D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7" creationId="{6C0AABB4-8428-729B-FC21-BD2514E894D6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8" creationId="{F2A1B952-8B30-C002-1BC0-84673BBB186D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79" creationId="{3F515CCE-7A75-FF94-90D8-64E466A1967E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0" creationId="{6199EAA4-9FF6-9C5B-931C-99A2C63AA92F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1" creationId="{796CBC93-C099-812D-9BB2-BB502D335E1A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2" creationId="{5EE622A0-4C23-DC7F-35F3-FBDF1674F076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3" creationId="{3922F529-2304-973D-C103-3FD82125699E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4" creationId="{4B24221F-6A43-1CEC-5F05-204FD65D8D9C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5" creationId="{94FEBD7E-33DC-ED89-500A-6BD06C7F15CB}"/>
          </ac:spMkLst>
        </pc:spChg>
        <pc:spChg chg="mod">
          <ac:chgData name="Jason Lillywhite" userId="f5135ee0-6ad9-4b04-8840-c96affa9e19e" providerId="ADAL" clId="{042015D7-23F1-40E9-B065-8CDC2CE5DFA7}" dt="2024-08-30T17:45:39.115" v="3946" actId="1076"/>
          <ac:spMkLst>
            <pc:docMk/>
            <pc:sldMk cId="1260805384" sldId="277"/>
            <ac:spMk id="86" creationId="{6A48B7B3-400E-2397-B93F-F4E557EEB5AB}"/>
          </ac:spMkLst>
        </pc:spChg>
        <pc:grpChg chg="add del mod">
          <ac:chgData name="Jason Lillywhite" userId="f5135ee0-6ad9-4b04-8840-c96affa9e19e" providerId="ADAL" clId="{042015D7-23F1-40E9-B065-8CDC2CE5DFA7}" dt="2024-08-30T17:45:41.032" v="3947" actId="478"/>
          <ac:grpSpMkLst>
            <pc:docMk/>
            <pc:sldMk cId="1260805384" sldId="277"/>
            <ac:grpSpMk id="5" creationId="{0F771734-6EB0-CD96-4FBA-D5505AE1C2DA}"/>
          </ac:grpSpMkLst>
        </pc:grpChg>
      </pc:sldChg>
      <pc:sldChg chg="addSp delSp modSp new mod">
        <pc:chgData name="Jason Lillywhite" userId="f5135ee0-6ad9-4b04-8840-c96affa9e19e" providerId="ADAL" clId="{042015D7-23F1-40E9-B065-8CDC2CE5DFA7}" dt="2024-09-06T15:43:05.742" v="11040" actId="6549"/>
        <pc:sldMkLst>
          <pc:docMk/>
          <pc:sldMk cId="2753118477" sldId="278"/>
        </pc:sldMkLst>
        <pc:spChg chg="mod">
          <ac:chgData name="Jason Lillywhite" userId="f5135ee0-6ad9-4b04-8840-c96affa9e19e" providerId="ADAL" clId="{042015D7-23F1-40E9-B065-8CDC2CE5DFA7}" dt="2024-08-30T17:19:13.103" v="3886" actId="20577"/>
          <ac:spMkLst>
            <pc:docMk/>
            <pc:sldMk cId="2753118477" sldId="278"/>
            <ac:spMk id="2" creationId="{9D48EF22-F910-43DB-A5A6-9258C1A5F45F}"/>
          </ac:spMkLst>
        </pc:spChg>
        <pc:spChg chg="mod">
          <ac:chgData name="Jason Lillywhite" userId="f5135ee0-6ad9-4b04-8840-c96affa9e19e" providerId="ADAL" clId="{042015D7-23F1-40E9-B065-8CDC2CE5DFA7}" dt="2024-09-06T15:43:05.742" v="11040" actId="6549"/>
          <ac:spMkLst>
            <pc:docMk/>
            <pc:sldMk cId="2753118477" sldId="278"/>
            <ac:spMk id="3" creationId="{A3CE8CDE-C37C-56D2-AD62-B567C0C85E0F}"/>
          </ac:spMkLst>
        </pc:spChg>
        <pc:spChg chg="del">
          <ac:chgData name="Jason Lillywhite" userId="f5135ee0-6ad9-4b04-8840-c96affa9e19e" providerId="ADAL" clId="{042015D7-23F1-40E9-B065-8CDC2CE5DFA7}" dt="2024-08-30T18:10:10.571" v="4050" actId="22"/>
          <ac:spMkLst>
            <pc:docMk/>
            <pc:sldMk cId="2753118477" sldId="278"/>
            <ac:spMk id="4" creationId="{968C1338-174B-51D3-CC55-0C7AE4EDB97D}"/>
          </ac:spMkLst>
        </pc:spChg>
        <pc:spChg chg="add del mod">
          <ac:chgData name="Jason Lillywhite" userId="f5135ee0-6ad9-4b04-8840-c96affa9e19e" providerId="ADAL" clId="{042015D7-23F1-40E9-B065-8CDC2CE5DFA7}" dt="2024-08-30T18:14:53.137" v="4054" actId="478"/>
          <ac:spMkLst>
            <pc:docMk/>
            <pc:sldMk cId="2753118477" sldId="278"/>
            <ac:spMk id="8" creationId="{202A3B03-F686-F5FF-01FC-7C7A44EC6AA7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" creationId="{39A7039F-6709-B680-36E2-5593112274B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" creationId="{22B5C103-1A70-4E6F-BD8E-F06C45DF76D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3" creationId="{A232E0AA-F1D2-0060-31C6-7D48600C372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5" creationId="{34ED0A07-3FF3-A369-730F-D26829F5048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7" creationId="{EDE13AC7-DEF8-1C6D-BD65-939A8D12950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22" creationId="{DBFA216C-56D7-977B-E2F3-D4DD449BC60E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24" creationId="{1E75EF86-1E82-4FDE-78E6-75727D6B7522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26" creationId="{B2808FEC-6D2A-C373-923E-31D730E1C81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28" creationId="{A390B17D-4C0B-8E1C-12CC-BD530EBEB23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29" creationId="{ABCC5176-CA23-D45B-26C2-244974410C6E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0" creationId="{8291B247-72CA-E5EC-E851-D43C5D97DB69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1" creationId="{557F1F85-FA59-9FC7-F7A0-ECC3D3368E6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2" creationId="{AD93E09E-76B1-3EDE-AB9D-85C485149E18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3" creationId="{07026F92-D2A1-5FAE-A80D-E1FF622187E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4" creationId="{FAE1D685-C449-3ACE-9261-E407C47D3EA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5" creationId="{D95D9B0B-1ABE-183C-4CF8-8315B131E99F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6" creationId="{2BC0A31C-662C-92D8-0052-11A5B1641F07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7" creationId="{39E7097A-6A59-C8A3-1392-C6FED463D41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8" creationId="{73200A55-8A1B-BE13-6A3B-9B2C3A02E3B3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39" creationId="{07E84E12-2AA8-31A9-32E3-DD61C2EAF2F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0" creationId="{B53E4A3E-D921-0FF1-D4A4-F2F294C6974F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1" creationId="{6DB2F2E0-5CE6-0751-A6B5-FF2E1279245B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2" creationId="{1CCB33A2-BB0C-8BF3-C251-0AB72C710E00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3" creationId="{CC3CDB95-37E6-80CD-F7D6-A3ADAC5014DF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4" creationId="{8E90362E-ED29-0584-3D34-7C5798F59C7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5" creationId="{FD91D6FA-6F5E-5179-0259-37A4C32D5D6D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6" creationId="{9C78D796-D203-65F5-5A63-4F717757468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7" creationId="{78B55F72-CBFB-DE7C-5310-044D4D59865E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8" creationId="{ADBD459E-63E8-48A2-FC2B-E4012A25D17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49" creationId="{13BA1024-BA36-18E9-D462-AA983589EB5B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0" creationId="{E61C571C-21A0-446A-31A8-FCFB90F86F20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1" creationId="{41892E3C-A43E-459D-2413-E90CA0D3490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2" creationId="{341A24FC-F690-707F-A7F8-D71E10A7BE33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3" creationId="{8EBAC903-C6BA-4777-39B1-1C60E0B57BE7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4" creationId="{38849B0F-AC24-A060-23CE-FEDB3267029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5" creationId="{5BA59E33-04C8-B122-D23C-5F9B173BB266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6" creationId="{ABF28EF7-FFCF-CABE-49DF-67C859B88E92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7" creationId="{07704D67-F80C-8FCD-F5B8-B8E7D45F2983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8" creationId="{C538AEFB-B7E6-7448-A39D-3E61312F27E7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59" creationId="{3C0010AD-468B-6601-615E-81C026479902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0" creationId="{ADCAB40F-7BAD-B6BC-8A61-BECEE99E7603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1" creationId="{750FBF3A-0E72-A297-0A77-3C9ABE7475E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2" creationId="{6E325A88-C6C6-46E1-B802-8725C8B4A5E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3" creationId="{E1649343-B3A3-ACEF-FDF2-B1BB0318C6C3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4" creationId="{7F71A5EB-B4E5-819F-D5BA-18E70A977D47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5" creationId="{BE2F5345-A476-7B5B-04D6-B2D32D05576F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6" creationId="{59E7FE31-AF24-218B-7AA7-43E2CFA5C67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7" creationId="{63930FD0-BF59-3E49-535C-F7A950F02C98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8" creationId="{E149257F-9B87-5829-23B2-7268C18240D3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69" creationId="{A0BB8982-A10A-2368-D9A9-02830E3BBD0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0" creationId="{E15BB9CF-E321-1AA3-7C3B-E924B28CCB42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1" creationId="{16247D39-47ED-4CB6-DE88-93845547C6A3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2" creationId="{516D8635-0EB0-4324-4128-22DBA12F5E90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3" creationId="{E8B68E9F-CF87-2C06-58D2-C7058C528A9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4" creationId="{4696B4DB-4D1C-E58B-171A-75E96868827D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5" creationId="{6327A1E5-E96E-E7D7-CD0D-2AAAEC2DE7A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6" creationId="{5AAF4DFC-F991-0E5A-0631-F7E4F36BB8C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7" creationId="{38A823D0-8DD1-32DE-4B4F-3E4044028419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8" creationId="{52454AEC-8A84-6D80-DC3C-DE5C7CD4CA38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79" creationId="{BF1C5D49-289A-F352-AA4F-7ED3C5299B7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0" creationId="{6F753213-AF8A-1647-4CFF-ABCDF02A2D0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1" creationId="{08296E52-BD5C-B213-5A1D-91FF801D54F7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2" creationId="{25F0B35B-B517-9862-E3B7-0A943CA0516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3" creationId="{147B68E1-1BF6-F0EE-2AA2-33969ABF87D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4" creationId="{D92078F3-D8C5-DF28-BCBB-444153359A6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5" creationId="{CD0D74FC-F65D-F3F7-22DC-67C9A3561A36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6" creationId="{B1F0C9C8-AF66-5890-C984-12CD49E18D2E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7" creationId="{D584B42E-A575-7D85-3566-006BC91FDE20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8" creationId="{09D52547-4FAC-82D9-3F47-9E3F1437DAC6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89" creationId="{200EE18D-C82F-E640-FAEA-3B59F6D221A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0" creationId="{E39D74AF-5AF2-0272-F4E2-E512ACE6143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1" creationId="{D5280112-FB56-0A4C-5B91-27F12F07558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2" creationId="{A424D143-1C75-9EAD-B5B6-90F4915FA12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3" creationId="{11ABB4A9-AC80-B347-78E2-E7F7173CE520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4" creationId="{71FAFDC5-E5CB-75E5-58B5-ECE517CDB25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5" creationId="{89E8CCB0-3BBA-0828-44A0-153CEBB15BE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6" creationId="{CEAFCE81-0087-F35A-7889-A26906F9BAA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7" creationId="{FA15A5B6-6739-0412-555B-B71C2F1C7596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8" creationId="{21077F54-236F-71CB-996C-B8FEF95E1BE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99" creationId="{12FE846E-9FE2-29E6-9B9C-0AE89267FD90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0" creationId="{6ABECF57-094A-E61A-D22C-AF9C2DD7B72D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1" creationId="{1EC238A5-188A-3F3A-76D5-3D974CDB3E6C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2" creationId="{66519F51-7F51-71C9-1A83-3B1FCFAA2666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3" creationId="{3971B7F4-2B7B-D328-263D-180523125476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4" creationId="{D1660E36-74BF-CB29-C296-46C7C533B76A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5" creationId="{8B46B8F0-1FEC-7E76-9E2D-0358656C54A9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6" creationId="{AD67E089-FB94-ACF4-0A53-5CF1260A3239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7" creationId="{F17D131C-EABB-4351-982A-83D4B7D2AB36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8" creationId="{FC27F8BC-CEAC-880A-5D1B-5020C786B85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09" creationId="{0B1AABA6-AF03-8358-BD7D-60ADA403852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0" creationId="{543E0819-189C-F5A2-2D63-194A4CA3583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1" creationId="{42486CBD-C4A7-59FE-0EF4-08267B035C62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2" creationId="{1C1F216D-79C9-EA98-946A-4FF6831EF11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3" creationId="{9466D16D-A663-0C64-9A25-51E1459D0C7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4" creationId="{73908428-EB78-6E7C-99CA-0B12C67900DE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5" creationId="{DD161714-F361-320D-8D5D-EACB47384614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6" creationId="{2D516AC0-85CD-43E5-BCDE-6D9D1470F9CF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7" creationId="{4773B143-D4FC-5638-3D12-F94E3FA0D970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8" creationId="{6BB8A0CD-397C-F28C-9443-B7208F2B0FAE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19" creationId="{D1B1A5FF-4CCD-F10B-C661-16CF1C405EA5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20" creationId="{F3E8ABE3-4C69-A93B-E3BD-90C0C4C15361}"/>
          </ac:spMkLst>
        </pc:spChg>
        <pc:spChg chg="mod">
          <ac:chgData name="Jason Lillywhite" userId="f5135ee0-6ad9-4b04-8840-c96affa9e19e" providerId="ADAL" clId="{042015D7-23F1-40E9-B065-8CDC2CE5DFA7}" dt="2024-08-30T18:14:55.811" v="4055" actId="1076"/>
          <ac:spMkLst>
            <pc:docMk/>
            <pc:sldMk cId="2753118477" sldId="278"/>
            <ac:spMk id="121" creationId="{DC7FBA92-36D9-738E-1E8F-8C3E83A391E4}"/>
          </ac:spMkLst>
        </pc:spChg>
        <pc:grpChg chg="add 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9" creationId="{F5B7B8AB-B626-7EF2-1D56-BCDA9B747EB4}"/>
          </ac:grpSpMkLst>
        </pc:grpChg>
        <pc:grpChg chg="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12" creationId="{D79DD101-BEFE-A349-3C3E-3D875A601477}"/>
          </ac:grpSpMkLst>
        </pc:grpChg>
        <pc:grpChg chg="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14" creationId="{A92D13D6-19DF-31EF-FC11-DF525B56F4E4}"/>
          </ac:grpSpMkLst>
        </pc:grpChg>
        <pc:grpChg chg="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16" creationId="{4B5C43E7-7079-AF30-FCC3-788B1BB3F646}"/>
          </ac:grpSpMkLst>
        </pc:grpChg>
        <pc:grpChg chg="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21" creationId="{178A9963-FC58-8097-A80F-03C00E1C21D7}"/>
          </ac:grpSpMkLst>
        </pc:grpChg>
        <pc:grpChg chg="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23" creationId="{D933D6DF-9766-CC59-29A2-FC8AFA421BAF}"/>
          </ac:grpSpMkLst>
        </pc:grpChg>
        <pc:grpChg chg="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25" creationId="{1E92F9FB-92CB-B80C-4AB2-50A14753C5DA}"/>
          </ac:grpSpMkLst>
        </pc:grpChg>
        <pc:grpChg chg="mod">
          <ac:chgData name="Jason Lillywhite" userId="f5135ee0-6ad9-4b04-8840-c96affa9e19e" providerId="ADAL" clId="{042015D7-23F1-40E9-B065-8CDC2CE5DFA7}" dt="2024-08-30T18:14:55.811" v="4055" actId="1076"/>
          <ac:grpSpMkLst>
            <pc:docMk/>
            <pc:sldMk cId="2753118477" sldId="278"/>
            <ac:grpSpMk id="27" creationId="{B03106A8-0576-D34E-1FD7-F6D20FCD3EA0}"/>
          </ac:grpSpMkLst>
        </pc:grpChg>
        <pc:picChg chg="add del mod ord">
          <ac:chgData name="Jason Lillywhite" userId="f5135ee0-6ad9-4b04-8840-c96affa9e19e" providerId="ADAL" clId="{042015D7-23F1-40E9-B065-8CDC2CE5DFA7}" dt="2024-08-30T18:14:44.253" v="4051" actId="478"/>
          <ac:picMkLst>
            <pc:docMk/>
            <pc:sldMk cId="2753118477" sldId="278"/>
            <ac:picMk id="6" creationId="{7C2C8F1A-AB21-23CC-79F3-FF7BF833F5D1}"/>
          </ac:picMkLst>
        </pc:picChg>
        <pc:picChg chg="mod">
          <ac:chgData name="Jason Lillywhite" userId="f5135ee0-6ad9-4b04-8840-c96affa9e19e" providerId="ADAL" clId="{042015D7-23F1-40E9-B065-8CDC2CE5DFA7}" dt="2024-08-30T18:14:55.811" v="4055" actId="1076"/>
          <ac:picMkLst>
            <pc:docMk/>
            <pc:sldMk cId="2753118477" sldId="278"/>
            <ac:picMk id="19" creationId="{DE34677B-4FE9-397D-2A04-7EC9EFC8FF5D}"/>
          </ac:picMkLst>
        </pc:picChg>
        <pc:cxnChg chg="mod">
          <ac:chgData name="Jason Lillywhite" userId="f5135ee0-6ad9-4b04-8840-c96affa9e19e" providerId="ADAL" clId="{042015D7-23F1-40E9-B065-8CDC2CE5DFA7}" dt="2024-08-30T18:14:55.811" v="4055" actId="1076"/>
          <ac:cxnSpMkLst>
            <pc:docMk/>
            <pc:sldMk cId="2753118477" sldId="278"/>
            <ac:cxnSpMk id="18" creationId="{719D59CB-BA54-7AA4-9CB2-3053D24B18B7}"/>
          </ac:cxnSpMkLst>
        </pc:cxnChg>
        <pc:cxnChg chg="mod">
          <ac:chgData name="Jason Lillywhite" userId="f5135ee0-6ad9-4b04-8840-c96affa9e19e" providerId="ADAL" clId="{042015D7-23F1-40E9-B065-8CDC2CE5DFA7}" dt="2024-08-30T18:14:55.811" v="4055" actId="1076"/>
          <ac:cxnSpMkLst>
            <pc:docMk/>
            <pc:sldMk cId="2753118477" sldId="278"/>
            <ac:cxnSpMk id="20" creationId="{31F885F1-79E3-B916-BF3E-E730D42C3819}"/>
          </ac:cxnSpMkLst>
        </pc:cxnChg>
      </pc:sldChg>
      <pc:sldChg chg="addSp delSp modSp new mod">
        <pc:chgData name="Jason Lillywhite" userId="f5135ee0-6ad9-4b04-8840-c96affa9e19e" providerId="ADAL" clId="{042015D7-23F1-40E9-B065-8CDC2CE5DFA7}" dt="2024-09-06T15:43:43.718" v="11153" actId="20577"/>
        <pc:sldMkLst>
          <pc:docMk/>
          <pc:sldMk cId="2271141968" sldId="279"/>
        </pc:sldMkLst>
        <pc:spChg chg="mod">
          <ac:chgData name="Jason Lillywhite" userId="f5135ee0-6ad9-4b04-8840-c96affa9e19e" providerId="ADAL" clId="{042015D7-23F1-40E9-B065-8CDC2CE5DFA7}" dt="2024-09-06T15:43:43.718" v="11153" actId="20577"/>
          <ac:spMkLst>
            <pc:docMk/>
            <pc:sldMk cId="2271141968" sldId="279"/>
            <ac:spMk id="2" creationId="{7DBBC7B8-8CD8-C642-0AEE-21C195AF4191}"/>
          </ac:spMkLst>
        </pc:spChg>
        <pc:spChg chg="mod">
          <ac:chgData name="Jason Lillywhite" userId="f5135ee0-6ad9-4b04-8840-c96affa9e19e" providerId="ADAL" clId="{042015D7-23F1-40E9-B065-8CDC2CE5DFA7}" dt="2024-09-04T17:59:06.299" v="9073" actId="20577"/>
          <ac:spMkLst>
            <pc:docMk/>
            <pc:sldMk cId="2271141968" sldId="279"/>
            <ac:spMk id="3" creationId="{E4E82268-D194-F6C4-A3AB-06C5F409DE19}"/>
          </ac:spMkLst>
        </pc:spChg>
        <pc:spChg chg="del">
          <ac:chgData name="Jason Lillywhite" userId="f5135ee0-6ad9-4b04-8840-c96affa9e19e" providerId="ADAL" clId="{042015D7-23F1-40E9-B065-8CDC2CE5DFA7}" dt="2024-08-30T17:45:53.403" v="3957" actId="478"/>
          <ac:spMkLst>
            <pc:docMk/>
            <pc:sldMk cId="2271141968" sldId="279"/>
            <ac:spMk id="4" creationId="{5860AC41-25A8-8B31-6102-8D446702A7B2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" creationId="{CDE67CF0-1ECA-BDF2-6E71-61D04A2DDA89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" creationId="{C4E81777-559E-885C-187D-8F5EF68B9234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" creationId="{7F9E4F41-69E1-FE16-C99E-275521FDC4E3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9" creationId="{C44557E0-AC40-F1E1-084A-069FE4413B09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0" creationId="{3469F65C-1A80-00CA-8867-B7D7196B680F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1" creationId="{1C53AFC8-5729-047F-81BE-99D48EB26934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2" creationId="{D5BAC188-D738-1CC6-00A5-C59A6CCA1739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3" creationId="{91DE7BB1-FBC2-A4AE-EF27-7835554A2532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4" creationId="{A3369606-1682-A5B1-DE95-F0A9CE719BE1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5" creationId="{8C043D82-823D-45B1-D89F-A07F469A4898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6" creationId="{8774E1B3-6D5B-B2B6-8944-BECE7F5CFAEB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7" creationId="{2027CB40-4C15-1D6D-7F6D-D204A5136D83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8" creationId="{409648F9-0644-0DE8-5D78-85B35FE9C581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19" creationId="{66E21057-0883-32DB-6507-E016F68468B5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0" creationId="{D9BF0586-897A-5151-DA62-55668A81274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1" creationId="{74D0E25C-40AB-6A34-5A9F-E5C31ABC346B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2" creationId="{AC8D6BB6-2FC1-92D1-A2E2-94A0FC0CE86F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3" creationId="{FE981745-69B8-CF75-B96B-D85D1BBCFA1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4" creationId="{159240BF-6485-0001-8C35-AF3FB136D4AE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5" creationId="{FF38DA4A-0735-5132-006A-FC16C0700A2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6" creationId="{2E4F3D11-57A9-94B5-7A86-DBF8A444E630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7" creationId="{B49A6200-496F-9DD4-94FE-8F8556BD4637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8" creationId="{BD67617E-189F-4798-DEDC-FA9ACD04D333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29" creationId="{D113C23F-C7C1-AC20-CE9A-DDF89D0F6B6B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0" creationId="{AF5122B7-B3E8-C5F3-25ED-5F6EFA3E6D0E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1" creationId="{447CBF44-9639-47C1-B7F3-F554E9BB64B6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2" creationId="{081B2867-D140-BDFC-6B09-770EEB16D10A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3" creationId="{2F762672-3EFF-3291-9C05-161A53917991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4" creationId="{1186BEF6-139E-0F90-C894-AF04A4452E08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5" creationId="{127EBCF3-AB0F-2C13-5A8D-FB49023ACD26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6" creationId="{D8942A07-370F-5DBB-D83F-66B6E33F7706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7" creationId="{302B297B-7748-5C1C-AD46-3B1A48BD0FE3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8" creationId="{09AC33F5-30E6-B2B8-7FD7-B785704C19C2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39" creationId="{FEED74CC-D6D8-B9AB-CB15-398AA907766C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0" creationId="{7849C7C8-8278-FB6C-1B0E-0AE3D7E58D48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1" creationId="{F40CED61-F7B2-9589-A0D2-AE0FC2DEE8B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2" creationId="{90BE58DC-78CA-B1F4-7D9E-33CA21231E4B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3" creationId="{0724FDE9-AA9D-301A-612E-6BB27165C121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4" creationId="{B1D644B4-CF2F-0E18-EEDC-9F94675A94A4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5" creationId="{FDD1EF01-126B-2428-6A1F-27303AB8F7CE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6" creationId="{AE72443E-6907-8AB6-1ABC-66DB235818DA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7" creationId="{24E09967-9F68-E830-E731-FEE66D89A5E9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8" creationId="{4767F05D-2DB7-5E81-FA48-60C2F5CE265F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49" creationId="{9D331908-98A1-CB6D-FD3D-179A1E9C454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0" creationId="{C606A810-416E-4913-4C7E-C7825CF10B24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1" creationId="{587A1359-4770-E12F-6E4F-A9426BAE2C89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2" creationId="{81E30EA8-5453-6EC9-2A4E-EA8B3A6DA9A5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3" creationId="{8C4604C6-7BD7-F1EE-F407-7E7B3BF0F27C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4" creationId="{E490271A-8705-658F-A872-E05E889510E2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5" creationId="{EBCD5AB8-F71B-95D4-B38F-1A0E3602599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6" creationId="{7A7AFAA5-1105-5EBA-6FC8-B36098423671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7" creationId="{7F4B1C72-B7CD-5E10-F4E4-AE39EBDE6AD2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8" creationId="{15971A19-8615-D18C-E264-18B12784EB1B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59" creationId="{336EF267-65A7-2DD3-97A2-E53B1482470E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0" creationId="{CFE27307-AE27-7FBC-1E30-36E92C66F3DB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1" creationId="{6749AE93-752F-C677-E9A0-586FA3228DD3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2" creationId="{0C00F8EE-601C-9BB3-B7C1-B958DC63CA7E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3" creationId="{BC7560B6-A42E-DCD2-B6C9-B5D5853678D0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4" creationId="{EB7805FF-4180-94D1-318E-67E1F2615300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5" creationId="{79134F1A-6DCF-997E-420B-25F95B1658DA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6" creationId="{0E4EE17D-9533-7F8A-2E3E-3A65EBF27F88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7" creationId="{D158E0EF-B601-C095-7C76-F48E953806C5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8" creationId="{70463222-4DCF-E1A3-1FA2-41B2BDFF96D6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69" creationId="{5D316C3E-A704-31F9-A92A-8AD59F0E9017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0" creationId="{54ED8800-DF1A-4C55-0268-0A9A5D271815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1" creationId="{AE8E848A-EF8D-920C-6CD2-5F5D20FFC08F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2" creationId="{64CE87E2-58E8-4ADE-BA48-D2677F0B1FB0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3" creationId="{47F04A81-AC7B-27B3-D8A4-6F6DFC4B33B3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4" creationId="{3C5A7A17-9762-7E09-9682-C30D68D5EC3C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5" creationId="{60CD4148-4C21-D6DF-7FF1-E03F4A4B05FF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6" creationId="{1BD04A34-FDBC-47DF-241A-D3C1DD11CA1E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7" creationId="{57BFCDA4-510B-B897-9DE5-2B2816AB09D0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8" creationId="{837C9624-0472-1478-105A-2C5E209A1BEA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79" creationId="{A4D8A521-E4C7-DE62-8F07-4AB969E3B6F8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0" creationId="{2C44BB56-D02C-3048-8774-819847C8B9A4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1" creationId="{374A7DCF-645D-3657-E9F6-296F9BBE7AAE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2" creationId="{A5723F93-0397-B65D-3809-21B3B6446576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3" creationId="{73553F1C-8A45-80C6-80ED-90683A68229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4" creationId="{D5B9C149-425F-686E-286B-3CE97419A4C9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5" creationId="{FC4D927C-7F77-7FDA-3CF4-CDA52C955C5D}"/>
          </ac:spMkLst>
        </pc:spChg>
        <pc:spChg chg="mod">
          <ac:chgData name="Jason Lillywhite" userId="f5135ee0-6ad9-4b04-8840-c96affa9e19e" providerId="ADAL" clId="{042015D7-23F1-40E9-B065-8CDC2CE5DFA7}" dt="2024-08-30T17:45:58.458" v="3958" actId="1076"/>
          <ac:spMkLst>
            <pc:docMk/>
            <pc:sldMk cId="2271141968" sldId="279"/>
            <ac:spMk id="86" creationId="{65134B24-99B4-DF29-EEFD-3EC8F1907AD5}"/>
          </ac:spMkLst>
        </pc:spChg>
        <pc:grpChg chg="add del mod">
          <ac:chgData name="Jason Lillywhite" userId="f5135ee0-6ad9-4b04-8840-c96affa9e19e" providerId="ADAL" clId="{042015D7-23F1-40E9-B065-8CDC2CE5DFA7}" dt="2024-09-04T17:57:51.171" v="8931" actId="478"/>
          <ac:grpSpMkLst>
            <pc:docMk/>
            <pc:sldMk cId="2271141968" sldId="279"/>
            <ac:grpSpMk id="5" creationId="{ED691831-D533-6019-B84D-428BE0398EFB}"/>
          </ac:grpSpMkLst>
        </pc:grpChg>
        <pc:picChg chg="add mod">
          <ac:chgData name="Jason Lillywhite" userId="f5135ee0-6ad9-4b04-8840-c96affa9e19e" providerId="ADAL" clId="{042015D7-23F1-40E9-B065-8CDC2CE5DFA7}" dt="2024-09-04T17:57:55.974" v="8934" actId="1076"/>
          <ac:picMkLst>
            <pc:docMk/>
            <pc:sldMk cId="2271141968" sldId="279"/>
            <ac:picMk id="4" creationId="{3C4D9962-1D91-8A29-0050-B8623A875195}"/>
          </ac:picMkLst>
        </pc:picChg>
      </pc:sldChg>
      <pc:sldChg chg="addSp delSp modSp new mod">
        <pc:chgData name="Jason Lillywhite" userId="f5135ee0-6ad9-4b04-8840-c96affa9e19e" providerId="ADAL" clId="{042015D7-23F1-40E9-B065-8CDC2CE5DFA7}" dt="2024-09-06T15:41:24.614" v="11008" actId="6549"/>
        <pc:sldMkLst>
          <pc:docMk/>
          <pc:sldMk cId="2112380284" sldId="280"/>
        </pc:sldMkLst>
        <pc:spChg chg="mod">
          <ac:chgData name="Jason Lillywhite" userId="f5135ee0-6ad9-4b04-8840-c96affa9e19e" providerId="ADAL" clId="{042015D7-23F1-40E9-B065-8CDC2CE5DFA7}" dt="2024-09-06T15:41:24.614" v="11008" actId="6549"/>
          <ac:spMkLst>
            <pc:docMk/>
            <pc:sldMk cId="2112380284" sldId="280"/>
            <ac:spMk id="2" creationId="{A241CF64-6ED6-669E-31D1-BC9CCC6385BA}"/>
          </ac:spMkLst>
        </pc:spChg>
        <pc:spChg chg="mod">
          <ac:chgData name="Jason Lillywhite" userId="f5135ee0-6ad9-4b04-8840-c96affa9e19e" providerId="ADAL" clId="{042015D7-23F1-40E9-B065-8CDC2CE5DFA7}" dt="2024-09-06T15:32:43.066" v="10973" actId="6549"/>
          <ac:spMkLst>
            <pc:docMk/>
            <pc:sldMk cId="2112380284" sldId="280"/>
            <ac:spMk id="3" creationId="{5109EC66-A082-DEC2-A804-2CBBC34250B7}"/>
          </ac:spMkLst>
        </pc:spChg>
        <pc:spChg chg="del">
          <ac:chgData name="Jason Lillywhite" userId="f5135ee0-6ad9-4b04-8840-c96affa9e19e" providerId="ADAL" clId="{042015D7-23F1-40E9-B065-8CDC2CE5DFA7}" dt="2024-09-04T16:30:47.510" v="7150"/>
          <ac:spMkLst>
            <pc:docMk/>
            <pc:sldMk cId="2112380284" sldId="280"/>
            <ac:spMk id="4" creationId="{D21E9075-BE29-95DF-0A87-25ED5A4BB57B}"/>
          </ac:spMkLst>
        </pc:spChg>
        <pc:spChg chg="add del mod">
          <ac:chgData name="Jason Lillywhite" userId="f5135ee0-6ad9-4b04-8840-c96affa9e19e" providerId="ADAL" clId="{042015D7-23F1-40E9-B065-8CDC2CE5DFA7}" dt="2024-09-06T15:33:04.693" v="10976" actId="478"/>
          <ac:spMkLst>
            <pc:docMk/>
            <pc:sldMk cId="2112380284" sldId="280"/>
            <ac:spMk id="6" creationId="{5CB5A120-F1D3-89ED-128F-EA6AD069AA6E}"/>
          </ac:spMkLst>
        </pc:spChg>
        <pc:picChg chg="add del mod">
          <ac:chgData name="Jason Lillywhite" userId="f5135ee0-6ad9-4b04-8840-c96affa9e19e" providerId="ADAL" clId="{042015D7-23F1-40E9-B065-8CDC2CE5DFA7}" dt="2024-09-06T15:32:59.509" v="10974" actId="478"/>
          <ac:picMkLst>
            <pc:docMk/>
            <pc:sldMk cId="2112380284" sldId="280"/>
            <ac:picMk id="5" creationId="{42F863D7-4FDD-4A7D-C0C9-791FB4D0B4E6}"/>
          </ac:picMkLst>
        </pc:picChg>
        <pc:picChg chg="add mod">
          <ac:chgData name="Jason Lillywhite" userId="f5135ee0-6ad9-4b04-8840-c96affa9e19e" providerId="ADAL" clId="{042015D7-23F1-40E9-B065-8CDC2CE5DFA7}" dt="2024-09-06T15:33:08.425" v="10977" actId="1076"/>
          <ac:picMkLst>
            <pc:docMk/>
            <pc:sldMk cId="2112380284" sldId="280"/>
            <ac:picMk id="7" creationId="{E84584F9-11AB-52EB-1E73-4D26DFD3567F}"/>
          </ac:picMkLst>
        </pc:picChg>
      </pc:sldChg>
      <pc:sldChg chg="addSp delSp modSp new mod ord modClrScheme chgLayout">
        <pc:chgData name="Jason Lillywhite" userId="f5135ee0-6ad9-4b04-8840-c96affa9e19e" providerId="ADAL" clId="{042015D7-23F1-40E9-B065-8CDC2CE5DFA7}" dt="2024-09-06T17:04:28.163" v="11416" actId="20577"/>
        <pc:sldMkLst>
          <pc:docMk/>
          <pc:sldMk cId="3603374869" sldId="281"/>
        </pc:sldMkLst>
        <pc:spChg chg="mod ord">
          <ac:chgData name="Jason Lillywhite" userId="f5135ee0-6ad9-4b04-8840-c96affa9e19e" providerId="ADAL" clId="{042015D7-23F1-40E9-B065-8CDC2CE5DFA7}" dt="2024-08-30T20:48:27.064" v="5867" actId="20577"/>
          <ac:spMkLst>
            <pc:docMk/>
            <pc:sldMk cId="3603374869" sldId="281"/>
            <ac:spMk id="2" creationId="{FC3BEAF1-E961-2908-EF0D-7DD35ABD721D}"/>
          </ac:spMkLst>
        </pc:spChg>
        <pc:spChg chg="del mod ord">
          <ac:chgData name="Jason Lillywhite" userId="f5135ee0-6ad9-4b04-8840-c96affa9e19e" providerId="ADAL" clId="{042015D7-23F1-40E9-B065-8CDC2CE5DFA7}" dt="2024-08-30T20:47:33.288" v="5850" actId="700"/>
          <ac:spMkLst>
            <pc:docMk/>
            <pc:sldMk cId="3603374869" sldId="281"/>
            <ac:spMk id="3" creationId="{94B82976-0316-CAE3-9C24-0D67D47E2CC1}"/>
          </ac:spMkLst>
        </pc:spChg>
        <pc:spChg chg="add mod ord">
          <ac:chgData name="Jason Lillywhite" userId="f5135ee0-6ad9-4b04-8840-c96affa9e19e" providerId="ADAL" clId="{042015D7-23F1-40E9-B065-8CDC2CE5DFA7}" dt="2024-09-06T17:04:28.163" v="11416" actId="20577"/>
          <ac:spMkLst>
            <pc:docMk/>
            <pc:sldMk cId="3603374869" sldId="281"/>
            <ac:spMk id="4" creationId="{F3B411BA-8C5D-20E3-CA07-9B95E2663C47}"/>
          </ac:spMkLst>
        </pc:spChg>
        <pc:spChg chg="add mod ord">
          <ac:chgData name="Jason Lillywhite" userId="f5135ee0-6ad9-4b04-8840-c96affa9e19e" providerId="ADAL" clId="{042015D7-23F1-40E9-B065-8CDC2CE5DFA7}" dt="2024-08-30T20:47:33.288" v="5850" actId="700"/>
          <ac:spMkLst>
            <pc:docMk/>
            <pc:sldMk cId="3603374869" sldId="281"/>
            <ac:spMk id="5" creationId="{483768E4-4350-80F4-3C48-8EBFEDA94DFA}"/>
          </ac:spMkLst>
        </pc:spChg>
      </pc:sldChg>
      <pc:sldChg chg="addSp delSp modSp new mod modClrScheme chgLayout">
        <pc:chgData name="Jason Lillywhite" userId="f5135ee0-6ad9-4b04-8840-c96affa9e19e" providerId="ADAL" clId="{042015D7-23F1-40E9-B065-8CDC2CE5DFA7}" dt="2024-09-04T16:32:29.497" v="7200" actId="20577"/>
        <pc:sldMkLst>
          <pc:docMk/>
          <pc:sldMk cId="3459735502" sldId="282"/>
        </pc:sldMkLst>
        <pc:spChg chg="del mod ord">
          <ac:chgData name="Jason Lillywhite" userId="f5135ee0-6ad9-4b04-8840-c96affa9e19e" providerId="ADAL" clId="{042015D7-23F1-40E9-B065-8CDC2CE5DFA7}" dt="2024-09-04T16:32:14.515" v="7160" actId="700"/>
          <ac:spMkLst>
            <pc:docMk/>
            <pc:sldMk cId="3459735502" sldId="282"/>
            <ac:spMk id="2" creationId="{3FC87FBD-948C-4027-0F27-59C58A74C299}"/>
          </ac:spMkLst>
        </pc:spChg>
        <pc:spChg chg="del mod ord">
          <ac:chgData name="Jason Lillywhite" userId="f5135ee0-6ad9-4b04-8840-c96affa9e19e" providerId="ADAL" clId="{042015D7-23F1-40E9-B065-8CDC2CE5DFA7}" dt="2024-09-04T16:32:14.515" v="7160" actId="700"/>
          <ac:spMkLst>
            <pc:docMk/>
            <pc:sldMk cId="3459735502" sldId="282"/>
            <ac:spMk id="3" creationId="{F41812E7-CE14-1818-1EB2-2EBBA5E2FB35}"/>
          </ac:spMkLst>
        </pc:spChg>
        <pc:spChg chg="del">
          <ac:chgData name="Jason Lillywhite" userId="f5135ee0-6ad9-4b04-8840-c96affa9e19e" providerId="ADAL" clId="{042015D7-23F1-40E9-B065-8CDC2CE5DFA7}" dt="2024-09-04T16:32:14.515" v="7160" actId="700"/>
          <ac:spMkLst>
            <pc:docMk/>
            <pc:sldMk cId="3459735502" sldId="282"/>
            <ac:spMk id="4" creationId="{867A2778-A7C3-62EE-F710-EBDBCCEA151B}"/>
          </ac:spMkLst>
        </pc:spChg>
        <pc:spChg chg="add mod ord">
          <ac:chgData name="Jason Lillywhite" userId="f5135ee0-6ad9-4b04-8840-c96affa9e19e" providerId="ADAL" clId="{042015D7-23F1-40E9-B065-8CDC2CE5DFA7}" dt="2024-09-04T16:32:29.497" v="7200" actId="20577"/>
          <ac:spMkLst>
            <pc:docMk/>
            <pc:sldMk cId="3459735502" sldId="282"/>
            <ac:spMk id="5" creationId="{869B25F0-21D2-80C2-DA9E-11EC2B83A608}"/>
          </ac:spMkLst>
        </pc:spChg>
        <pc:spChg chg="add mod ord">
          <ac:chgData name="Jason Lillywhite" userId="f5135ee0-6ad9-4b04-8840-c96affa9e19e" providerId="ADAL" clId="{042015D7-23F1-40E9-B065-8CDC2CE5DFA7}" dt="2024-09-04T16:32:14.515" v="7160" actId="700"/>
          <ac:spMkLst>
            <pc:docMk/>
            <pc:sldMk cId="3459735502" sldId="282"/>
            <ac:spMk id="6" creationId="{11B10866-A725-E6F1-B6A7-39F2522EA2D2}"/>
          </ac:spMkLst>
        </pc:spChg>
      </pc:sldChg>
      <pc:sldChg chg="addSp delSp modSp new mod">
        <pc:chgData name="Jason Lillywhite" userId="f5135ee0-6ad9-4b04-8840-c96affa9e19e" providerId="ADAL" clId="{042015D7-23F1-40E9-B065-8CDC2CE5DFA7}" dt="2024-09-04T16:42:39.524" v="7551" actId="20577"/>
        <pc:sldMkLst>
          <pc:docMk/>
          <pc:sldMk cId="542390423" sldId="283"/>
        </pc:sldMkLst>
        <pc:spChg chg="mod">
          <ac:chgData name="Jason Lillywhite" userId="f5135ee0-6ad9-4b04-8840-c96affa9e19e" providerId="ADAL" clId="{042015D7-23F1-40E9-B065-8CDC2CE5DFA7}" dt="2024-09-04T16:40:28.332" v="7357" actId="20577"/>
          <ac:spMkLst>
            <pc:docMk/>
            <pc:sldMk cId="542390423" sldId="283"/>
            <ac:spMk id="2" creationId="{4EB26935-4470-732C-6231-14F713D97A1A}"/>
          </ac:spMkLst>
        </pc:spChg>
        <pc:spChg chg="mod">
          <ac:chgData name="Jason Lillywhite" userId="f5135ee0-6ad9-4b04-8840-c96affa9e19e" providerId="ADAL" clId="{042015D7-23F1-40E9-B065-8CDC2CE5DFA7}" dt="2024-09-04T16:42:39.524" v="7551" actId="20577"/>
          <ac:spMkLst>
            <pc:docMk/>
            <pc:sldMk cId="542390423" sldId="283"/>
            <ac:spMk id="3" creationId="{D369B830-686D-3B57-6455-4B95B11D1FD6}"/>
          </ac:spMkLst>
        </pc:spChg>
        <pc:spChg chg="del">
          <ac:chgData name="Jason Lillywhite" userId="f5135ee0-6ad9-4b04-8840-c96affa9e19e" providerId="ADAL" clId="{042015D7-23F1-40E9-B065-8CDC2CE5DFA7}" dt="2024-09-04T16:40:33.021" v="7358" actId="22"/>
          <ac:spMkLst>
            <pc:docMk/>
            <pc:sldMk cId="542390423" sldId="283"/>
            <ac:spMk id="4" creationId="{819EF737-A1C7-4EF2-2B21-B981F63CC36A}"/>
          </ac:spMkLst>
        </pc:spChg>
        <pc:picChg chg="add mod ord">
          <ac:chgData name="Jason Lillywhite" userId="f5135ee0-6ad9-4b04-8840-c96affa9e19e" providerId="ADAL" clId="{042015D7-23F1-40E9-B065-8CDC2CE5DFA7}" dt="2024-09-04T16:40:33.021" v="7358" actId="22"/>
          <ac:picMkLst>
            <pc:docMk/>
            <pc:sldMk cId="542390423" sldId="283"/>
            <ac:picMk id="6" creationId="{289C82F1-4A4F-D178-4EFE-F504C811906C}"/>
          </ac:picMkLst>
        </pc:picChg>
        <pc:picChg chg="add mod">
          <ac:chgData name="Jason Lillywhite" userId="f5135ee0-6ad9-4b04-8840-c96affa9e19e" providerId="ADAL" clId="{042015D7-23F1-40E9-B065-8CDC2CE5DFA7}" dt="2024-09-04T16:40:53.683" v="7362" actId="1076"/>
          <ac:picMkLst>
            <pc:docMk/>
            <pc:sldMk cId="542390423" sldId="283"/>
            <ac:picMk id="8" creationId="{487EAAA3-44C0-565E-3CAE-CF099F133613}"/>
          </ac:picMkLst>
        </pc:picChg>
      </pc:sldChg>
      <pc:sldChg chg="addSp delSp modSp new del mod">
        <pc:chgData name="Jason Lillywhite" userId="f5135ee0-6ad9-4b04-8840-c96affa9e19e" providerId="ADAL" clId="{042015D7-23F1-40E9-B065-8CDC2CE5DFA7}" dt="2024-09-04T17:59:49.095" v="9074" actId="2696"/>
        <pc:sldMkLst>
          <pc:docMk/>
          <pc:sldMk cId="323578600" sldId="284"/>
        </pc:sldMkLst>
        <pc:spChg chg="mod">
          <ac:chgData name="Jason Lillywhite" userId="f5135ee0-6ad9-4b04-8840-c96affa9e19e" providerId="ADAL" clId="{042015D7-23F1-40E9-B065-8CDC2CE5DFA7}" dt="2024-09-04T17:49:47.541" v="8633" actId="20577"/>
          <ac:spMkLst>
            <pc:docMk/>
            <pc:sldMk cId="323578600" sldId="284"/>
            <ac:spMk id="2" creationId="{4135D41B-9CDE-A54C-DE4B-1E109CBE91E4}"/>
          </ac:spMkLst>
        </pc:spChg>
        <pc:spChg chg="mod">
          <ac:chgData name="Jason Lillywhite" userId="f5135ee0-6ad9-4b04-8840-c96affa9e19e" providerId="ADAL" clId="{042015D7-23F1-40E9-B065-8CDC2CE5DFA7}" dt="2024-09-04T17:50:55.070" v="8746" actId="20577"/>
          <ac:spMkLst>
            <pc:docMk/>
            <pc:sldMk cId="323578600" sldId="284"/>
            <ac:spMk id="3" creationId="{2AF414A2-38AB-DE16-701B-AA5704D05473}"/>
          </ac:spMkLst>
        </pc:spChg>
        <pc:spChg chg="del">
          <ac:chgData name="Jason Lillywhite" userId="f5135ee0-6ad9-4b04-8840-c96affa9e19e" providerId="ADAL" clId="{042015D7-23F1-40E9-B065-8CDC2CE5DFA7}" dt="2024-09-04T17:51:23.751" v="8748" actId="478"/>
          <ac:spMkLst>
            <pc:docMk/>
            <pc:sldMk cId="323578600" sldId="284"/>
            <ac:spMk id="4" creationId="{32FC29D5-7494-5E51-5B0B-2835C1598078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" creationId="{670D9C58-9383-1005-32CE-AF21E1C6D9B5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" creationId="{F5FA6D54-1C7F-B61B-BB8A-ACBD610588B9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" creationId="{73FD09E8-520E-C90C-A0D5-A3955EA3EADE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9" creationId="{592D3B67-56D4-6B34-C625-58A0010FDA93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0" creationId="{7327982A-5F1F-6072-A5D4-30FA66630EEE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1" creationId="{E24C047C-2E59-7A16-2787-97E2476E7E38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2" creationId="{445AA40D-6B81-E236-2B60-0F356C2FB7CA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3" creationId="{24BD452C-317A-2289-88AE-0D5467709845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4" creationId="{1FD99F75-D92D-394C-8CE1-541DF0925CB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5" creationId="{02903D3D-BE07-2609-109F-E385B9E9DCB5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6" creationId="{7179ABF5-F2AD-F8B2-6BDF-B39FF882AA33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7" creationId="{BB4719B4-69F8-D93C-F0F3-7B81A60C4CF7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8" creationId="{4EF56135-BB0A-74A4-5439-BB2823AC5BB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19" creationId="{97761728-3AE4-2322-CA6E-72ADBEB61668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0" creationId="{722608D5-35D9-E94C-C900-6964F5D44D96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1" creationId="{F42280CA-A343-CB9F-AE94-B7B88B8E3545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2" creationId="{C1E3F9C5-2BFB-E647-D05B-E2BED7AC7F75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3" creationId="{C093BE2B-E29E-979F-8A5F-979DBF909159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4" creationId="{D09510F0-19BD-B655-1530-ACFF34E024A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5" creationId="{BF919FD5-1A1C-ED16-8DA9-A3B2290F9D3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6" creationId="{1C909F31-0005-8B3D-B55C-7AF5BEEF9397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7" creationId="{E6C3BEF4-A10C-0038-6F25-C3C8162F84F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8" creationId="{B383E44F-33C5-760C-666F-FBA63DD6F6EB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29" creationId="{7C6A9910-A933-12A9-FE6A-692A87D73C91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0" creationId="{1F4FBFDC-A6D9-7768-E9FD-EA0303839776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1" creationId="{41856318-C85D-D052-A401-2957AB105791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2" creationId="{334707D4-CE6E-022D-FEC8-1572AE6AE50E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3" creationId="{E734FA4E-1105-8843-D7B2-43C1869A391E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4" creationId="{EC1327E8-2290-7776-CFA1-9DDE4D947717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5" creationId="{53D2C674-5258-31EA-2693-CEEECC4240EB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6" creationId="{E2634E3B-EC06-79EE-13E9-CE980B4C0EB4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7" creationId="{490130D8-972D-B11C-8A18-AF65AA994736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8" creationId="{445F9D5F-A9CC-EAB0-4D15-B96D35C4D06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39" creationId="{6D087EE9-7EE5-A578-8AAC-EEFEDEDE4D10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0" creationId="{4AC4B24B-8F7A-BEC0-0F6E-B79A1034F8C5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1" creationId="{FCC80533-0A83-AC8D-7919-B8696792F239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2" creationId="{74C659D4-9B7C-2395-CF79-E9DFDBFC1A8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3" creationId="{97D1F776-10EB-073E-82BE-DCE1A3C80087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4" creationId="{3FA8C506-6B89-57E3-77D2-A2665BAA7C7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5" creationId="{34C6177B-D32B-7A68-0176-A44916D4C54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6" creationId="{95CE9878-A9A1-F1E1-F03F-289E649F88A3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7" creationId="{DAAAF3F6-D32F-F106-C671-B947728CBC79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8" creationId="{DE59ABF4-606A-9747-DA8E-F0183C776FF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49" creationId="{AC79F998-B9C6-1E8F-16A5-980F02CFE289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0" creationId="{59493C01-370D-F972-AF4A-095E2178B760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1" creationId="{10B0AE0F-D49B-BB50-0C16-EFE4E5FCE138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2" creationId="{DCA1982D-76EF-B1F4-A633-605005DF674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3" creationId="{6ABE00CE-238D-AD83-DC29-3EF6B776A7C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4" creationId="{5BA10046-6FA9-C9BB-B853-39907ED84A8A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5" creationId="{18D8205F-F581-E22B-4223-847509FEACA4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6" creationId="{F2C87417-BE4A-7B9A-D3CA-76D4E1EAFFF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7" creationId="{5A67987A-2A46-203D-734B-6F2B34E4FF36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8" creationId="{283E3235-8ED7-3F03-FD03-4D289718BB1F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59" creationId="{0B014C07-4F94-9B4E-C9D8-983D469B590C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0" creationId="{06E0071A-B067-CCA0-CFB5-A0EACDEE2550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1" creationId="{4061A5C0-389A-C51E-0956-205A6228A140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2" creationId="{68943BDA-4D49-97A7-74AF-42833E7BD63C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3" creationId="{5CDE115D-FE58-DE01-5504-FA923ECFED60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4" creationId="{156D9576-8F01-4EB3-6B91-2E94723FF053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5" creationId="{B18C19BE-407B-B9BA-3DC2-37E0ACAEE69B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6" creationId="{2B41B579-ED35-D0BC-0D69-F767B4571060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7" creationId="{95C52A6F-FA8A-4D75-9549-460D9D29CE06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8" creationId="{538D3019-381C-80BC-770C-DCDC702C76F4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69" creationId="{15839665-6885-8D69-A3D7-DB734A7DF49B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0" creationId="{DDEF1AB1-37EF-4291-7675-076DDECFB6A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1" creationId="{BC5CEDF3-FD94-D37E-8B89-7D06DCCA21AB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2" creationId="{16831F3E-7851-EAAD-4E31-376678AC4810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3" creationId="{C103EE4D-B0BF-8A47-FC90-A2B1B522A91C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4" creationId="{FC50BEB8-56E7-C32B-06F9-A72901AE91E7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5" creationId="{C8BE9019-803F-B7C9-D86D-7AB0F2C7DE0D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6" creationId="{D90E5EC6-4703-63E1-E90A-726CFB415B6C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7" creationId="{9B414988-4B10-1E75-5B72-D4F57330BDA5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8" creationId="{63A4CC09-E314-B21A-1C66-5943CED0AF42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79" creationId="{2200CB93-160D-D1AD-36C2-7D042644F7F1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0" creationId="{FBF800C5-913F-5FAB-E345-BBEE11FBBA27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1" creationId="{DAA41EDE-3EC3-66F7-3F93-586F47AADA03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2" creationId="{0639DE3F-BBE9-4310-F872-550B41E04A0B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3" creationId="{851CAABE-FA37-D397-52C5-656A8904BBE7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4" creationId="{7E9D09AC-7CBF-62BC-C6B8-0133999525F6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5" creationId="{3111810D-978A-18DC-F11D-596FF268AE7B}"/>
          </ac:spMkLst>
        </pc:spChg>
        <pc:spChg chg="mod">
          <ac:chgData name="Jason Lillywhite" userId="f5135ee0-6ad9-4b04-8840-c96affa9e19e" providerId="ADAL" clId="{042015D7-23F1-40E9-B065-8CDC2CE5DFA7}" dt="2024-09-04T17:51:21.146" v="8747"/>
          <ac:spMkLst>
            <pc:docMk/>
            <pc:sldMk cId="323578600" sldId="284"/>
            <ac:spMk id="86" creationId="{E6DD5A03-F07B-7980-A163-3A62D731DDC5}"/>
          </ac:spMkLst>
        </pc:spChg>
        <pc:grpChg chg="add mod">
          <ac:chgData name="Jason Lillywhite" userId="f5135ee0-6ad9-4b04-8840-c96affa9e19e" providerId="ADAL" clId="{042015D7-23F1-40E9-B065-8CDC2CE5DFA7}" dt="2024-09-04T17:51:21.146" v="8747"/>
          <ac:grpSpMkLst>
            <pc:docMk/>
            <pc:sldMk cId="323578600" sldId="284"/>
            <ac:grpSpMk id="5" creationId="{D256EB0C-19F6-63A5-0A72-146EBEEFAED1}"/>
          </ac:grpSpMkLst>
        </pc:grpChg>
      </pc:sldChg>
      <pc:sldChg chg="add">
        <pc:chgData name="Jason Lillywhite" userId="f5135ee0-6ad9-4b04-8840-c96affa9e19e" providerId="ADAL" clId="{042015D7-23F1-40E9-B065-8CDC2CE5DFA7}" dt="2024-09-04T17:59:55.629" v="9075"/>
        <pc:sldMkLst>
          <pc:docMk/>
          <pc:sldMk cId="1157905987" sldId="284"/>
        </pc:sldMkLst>
      </pc:sldChg>
      <pc:sldChg chg="addSp delSp modSp new mod">
        <pc:chgData name="Jason Lillywhite" userId="f5135ee0-6ad9-4b04-8840-c96affa9e19e" providerId="ADAL" clId="{042015D7-23F1-40E9-B065-8CDC2CE5DFA7}" dt="2024-09-04T18:02:58.794" v="9197" actId="20577"/>
        <pc:sldMkLst>
          <pc:docMk/>
          <pc:sldMk cId="3981823813" sldId="285"/>
        </pc:sldMkLst>
        <pc:spChg chg="mod">
          <ac:chgData name="Jason Lillywhite" userId="f5135ee0-6ad9-4b04-8840-c96affa9e19e" providerId="ADAL" clId="{042015D7-23F1-40E9-B065-8CDC2CE5DFA7}" dt="2024-09-04T18:00:08.932" v="9089" actId="20577"/>
          <ac:spMkLst>
            <pc:docMk/>
            <pc:sldMk cId="3981823813" sldId="285"/>
            <ac:spMk id="2" creationId="{5DD5FA43-92B0-1BC5-5DDB-8B693BA32828}"/>
          </ac:spMkLst>
        </pc:spChg>
        <pc:spChg chg="mod">
          <ac:chgData name="Jason Lillywhite" userId="f5135ee0-6ad9-4b04-8840-c96affa9e19e" providerId="ADAL" clId="{042015D7-23F1-40E9-B065-8CDC2CE5DFA7}" dt="2024-09-04T18:02:58.794" v="9197" actId="20577"/>
          <ac:spMkLst>
            <pc:docMk/>
            <pc:sldMk cId="3981823813" sldId="285"/>
            <ac:spMk id="3" creationId="{19B9D265-851B-468C-4B21-A41FF71AB3C6}"/>
          </ac:spMkLst>
        </pc:spChg>
        <pc:spChg chg="del">
          <ac:chgData name="Jason Lillywhite" userId="f5135ee0-6ad9-4b04-8840-c96affa9e19e" providerId="ADAL" clId="{042015D7-23F1-40E9-B065-8CDC2CE5DFA7}" dt="2024-09-04T18:02:42.415" v="9168" actId="22"/>
          <ac:spMkLst>
            <pc:docMk/>
            <pc:sldMk cId="3981823813" sldId="285"/>
            <ac:spMk id="4" creationId="{1A6813A0-DF49-1ACD-DF2E-4773D73971C0}"/>
          </ac:spMkLst>
        </pc:spChg>
        <pc:picChg chg="add mod ord">
          <ac:chgData name="Jason Lillywhite" userId="f5135ee0-6ad9-4b04-8840-c96affa9e19e" providerId="ADAL" clId="{042015D7-23F1-40E9-B065-8CDC2CE5DFA7}" dt="2024-09-04T18:02:42.415" v="9168" actId="22"/>
          <ac:picMkLst>
            <pc:docMk/>
            <pc:sldMk cId="3981823813" sldId="285"/>
            <ac:picMk id="6" creationId="{4F237E43-F5C3-9592-3D7C-2EE57D089927}"/>
          </ac:picMkLst>
        </pc:picChg>
      </pc:sldChg>
      <pc:sldChg chg="addSp delSp modSp new mod">
        <pc:chgData name="Jason Lillywhite" userId="f5135ee0-6ad9-4b04-8840-c96affa9e19e" providerId="ADAL" clId="{042015D7-23F1-40E9-B065-8CDC2CE5DFA7}" dt="2024-09-04T21:49:10.069" v="10513" actId="1076"/>
        <pc:sldMkLst>
          <pc:docMk/>
          <pc:sldMk cId="4058707625" sldId="286"/>
        </pc:sldMkLst>
        <pc:spChg chg="mod">
          <ac:chgData name="Jason Lillywhite" userId="f5135ee0-6ad9-4b04-8840-c96affa9e19e" providerId="ADAL" clId="{042015D7-23F1-40E9-B065-8CDC2CE5DFA7}" dt="2024-09-04T19:06:47.411" v="9232" actId="20577"/>
          <ac:spMkLst>
            <pc:docMk/>
            <pc:sldMk cId="4058707625" sldId="286"/>
            <ac:spMk id="2" creationId="{A404F439-D5A3-3493-00B2-94A4212807E6}"/>
          </ac:spMkLst>
        </pc:spChg>
        <pc:spChg chg="mod">
          <ac:chgData name="Jason Lillywhite" userId="f5135ee0-6ad9-4b04-8840-c96affa9e19e" providerId="ADAL" clId="{042015D7-23F1-40E9-B065-8CDC2CE5DFA7}" dt="2024-09-04T19:48:20.755" v="9996" actId="20577"/>
          <ac:spMkLst>
            <pc:docMk/>
            <pc:sldMk cId="4058707625" sldId="286"/>
            <ac:spMk id="3" creationId="{1B06958A-4630-DC8B-6B47-8791C338E00D}"/>
          </ac:spMkLst>
        </pc:spChg>
        <pc:spChg chg="del">
          <ac:chgData name="Jason Lillywhite" userId="f5135ee0-6ad9-4b04-8840-c96affa9e19e" providerId="ADAL" clId="{042015D7-23F1-40E9-B065-8CDC2CE5DFA7}" dt="2024-09-04T19:07:00.515" v="9234" actId="22"/>
          <ac:spMkLst>
            <pc:docMk/>
            <pc:sldMk cId="4058707625" sldId="286"/>
            <ac:spMk id="4" creationId="{CED15FFD-A4CF-3257-5654-D78B9742F815}"/>
          </ac:spMkLst>
        </pc:spChg>
        <pc:spChg chg="add">
          <ac:chgData name="Jason Lillywhite" userId="f5135ee0-6ad9-4b04-8840-c96affa9e19e" providerId="ADAL" clId="{042015D7-23F1-40E9-B065-8CDC2CE5DFA7}" dt="2024-09-04T19:06:52.322" v="9233"/>
          <ac:spMkLst>
            <pc:docMk/>
            <pc:sldMk cId="4058707625" sldId="286"/>
            <ac:spMk id="5" creationId="{EAA52E49-3876-27D5-49DA-0AB76C257B3C}"/>
          </ac:spMkLst>
        </pc:spChg>
        <pc:picChg chg="add mod ord">
          <ac:chgData name="Jason Lillywhite" userId="f5135ee0-6ad9-4b04-8840-c96affa9e19e" providerId="ADAL" clId="{042015D7-23F1-40E9-B065-8CDC2CE5DFA7}" dt="2024-09-04T19:10:27.986" v="9296" actId="1076"/>
          <ac:picMkLst>
            <pc:docMk/>
            <pc:sldMk cId="4058707625" sldId="286"/>
            <ac:picMk id="7" creationId="{40F99ABA-8A57-A09B-4CE3-BB142A0964E5}"/>
          </ac:picMkLst>
        </pc:picChg>
        <pc:picChg chg="add mod">
          <ac:chgData name="Jason Lillywhite" userId="f5135ee0-6ad9-4b04-8840-c96affa9e19e" providerId="ADAL" clId="{042015D7-23F1-40E9-B065-8CDC2CE5DFA7}" dt="2024-09-04T21:49:10.069" v="10513" actId="1076"/>
          <ac:picMkLst>
            <pc:docMk/>
            <pc:sldMk cId="4058707625" sldId="286"/>
            <ac:picMk id="9" creationId="{C5EBB5DC-31E1-E458-97BB-BCB49F5AAF03}"/>
          </ac:picMkLst>
        </pc:picChg>
        <pc:picChg chg="add">
          <ac:chgData name="Jason Lillywhite" userId="f5135ee0-6ad9-4b04-8840-c96affa9e19e" providerId="ADAL" clId="{042015D7-23F1-40E9-B065-8CDC2CE5DFA7}" dt="2024-09-04T19:06:52.322" v="9233"/>
          <ac:picMkLst>
            <pc:docMk/>
            <pc:sldMk cId="4058707625" sldId="286"/>
            <ac:picMk id="1026" creationId="{1638B5CE-C0BF-37AB-40F7-3C07B72E972F}"/>
          </ac:picMkLst>
        </pc:picChg>
      </pc:sldChg>
      <pc:sldChg chg="addSp delSp modSp new mod modClrScheme chgLayout">
        <pc:chgData name="Jason Lillywhite" userId="f5135ee0-6ad9-4b04-8840-c96affa9e19e" providerId="ADAL" clId="{042015D7-23F1-40E9-B065-8CDC2CE5DFA7}" dt="2024-09-04T19:18:41.159" v="9514" actId="1076"/>
        <pc:sldMkLst>
          <pc:docMk/>
          <pc:sldMk cId="2389845935" sldId="287"/>
        </pc:sldMkLst>
        <pc:spChg chg="mod ord">
          <ac:chgData name="Jason Lillywhite" userId="f5135ee0-6ad9-4b04-8840-c96affa9e19e" providerId="ADAL" clId="{042015D7-23F1-40E9-B065-8CDC2CE5DFA7}" dt="2024-09-04T19:18:41.159" v="9514" actId="1076"/>
          <ac:spMkLst>
            <pc:docMk/>
            <pc:sldMk cId="2389845935" sldId="287"/>
            <ac:spMk id="2" creationId="{F929CD0B-256D-1F4B-AB25-18769CFD6B37}"/>
          </ac:spMkLst>
        </pc:spChg>
        <pc:spChg chg="del">
          <ac:chgData name="Jason Lillywhite" userId="f5135ee0-6ad9-4b04-8840-c96affa9e19e" providerId="ADAL" clId="{042015D7-23F1-40E9-B065-8CDC2CE5DFA7}" dt="2024-09-04T19:17:25.470" v="9479" actId="22"/>
          <ac:spMkLst>
            <pc:docMk/>
            <pc:sldMk cId="2389845935" sldId="287"/>
            <ac:spMk id="3" creationId="{B78F76D2-C352-98F7-2D1C-8F886133511F}"/>
          </ac:spMkLst>
        </pc:spChg>
        <pc:spChg chg="del">
          <ac:chgData name="Jason Lillywhite" userId="f5135ee0-6ad9-4b04-8840-c96affa9e19e" providerId="ADAL" clId="{042015D7-23F1-40E9-B065-8CDC2CE5DFA7}" dt="2024-09-04T19:17:35.878" v="9480" actId="700"/>
          <ac:spMkLst>
            <pc:docMk/>
            <pc:sldMk cId="2389845935" sldId="287"/>
            <ac:spMk id="4" creationId="{3EF1B031-6563-19D7-D72A-2BA51030A228}"/>
          </ac:spMkLst>
        </pc:spChg>
        <pc:picChg chg="add mod ord">
          <ac:chgData name="Jason Lillywhite" userId="f5135ee0-6ad9-4b04-8840-c96affa9e19e" providerId="ADAL" clId="{042015D7-23F1-40E9-B065-8CDC2CE5DFA7}" dt="2024-09-04T19:18:00.131" v="9487" actId="1076"/>
          <ac:picMkLst>
            <pc:docMk/>
            <pc:sldMk cId="2389845935" sldId="287"/>
            <ac:picMk id="6" creationId="{C2EACDE0-8B5E-2A59-3CF1-D0E971049556}"/>
          </ac:picMkLst>
        </pc:picChg>
      </pc:sldChg>
      <pc:sldChg chg="addSp delSp modSp new mod modClrScheme chgLayout">
        <pc:chgData name="Jason Lillywhite" userId="f5135ee0-6ad9-4b04-8840-c96affa9e19e" providerId="ADAL" clId="{042015D7-23F1-40E9-B065-8CDC2CE5DFA7}" dt="2024-09-04T21:58:08.776" v="10690" actId="700"/>
        <pc:sldMkLst>
          <pc:docMk/>
          <pc:sldMk cId="2011487582" sldId="288"/>
        </pc:sldMkLst>
        <pc:spChg chg="mod ord">
          <ac:chgData name="Jason Lillywhite" userId="f5135ee0-6ad9-4b04-8840-c96affa9e19e" providerId="ADAL" clId="{042015D7-23F1-40E9-B065-8CDC2CE5DFA7}" dt="2024-09-04T21:58:08.776" v="10690" actId="700"/>
          <ac:spMkLst>
            <pc:docMk/>
            <pc:sldMk cId="2011487582" sldId="288"/>
            <ac:spMk id="2" creationId="{E398C1C4-284A-A33D-D745-AA019569D49F}"/>
          </ac:spMkLst>
        </pc:spChg>
        <pc:spChg chg="del mod ord">
          <ac:chgData name="Jason Lillywhite" userId="f5135ee0-6ad9-4b04-8840-c96affa9e19e" providerId="ADAL" clId="{042015D7-23F1-40E9-B065-8CDC2CE5DFA7}" dt="2024-09-04T21:58:08.776" v="10690" actId="700"/>
          <ac:spMkLst>
            <pc:docMk/>
            <pc:sldMk cId="2011487582" sldId="288"/>
            <ac:spMk id="3" creationId="{39E9CBEB-8185-EB2B-6F8B-2F01215F1BBF}"/>
          </ac:spMkLst>
        </pc:spChg>
        <pc:spChg chg="del">
          <ac:chgData name="Jason Lillywhite" userId="f5135ee0-6ad9-4b04-8840-c96affa9e19e" providerId="ADAL" clId="{042015D7-23F1-40E9-B065-8CDC2CE5DFA7}" dt="2024-09-04T21:58:08.776" v="10690" actId="700"/>
          <ac:spMkLst>
            <pc:docMk/>
            <pc:sldMk cId="2011487582" sldId="288"/>
            <ac:spMk id="4" creationId="{14A42217-1EFC-2625-BD28-76AA1972F664}"/>
          </ac:spMkLst>
        </pc:spChg>
        <pc:spChg chg="add mod ord">
          <ac:chgData name="Jason Lillywhite" userId="f5135ee0-6ad9-4b04-8840-c96affa9e19e" providerId="ADAL" clId="{042015D7-23F1-40E9-B065-8CDC2CE5DFA7}" dt="2024-09-04T21:58:08.776" v="10690" actId="700"/>
          <ac:spMkLst>
            <pc:docMk/>
            <pc:sldMk cId="2011487582" sldId="288"/>
            <ac:spMk id="5" creationId="{B1B410EE-4922-0AC0-F991-0BD79DFA989D}"/>
          </ac:spMkLst>
        </pc:spChg>
      </pc:sldChg>
      <pc:sldChg chg="addSp delSp modSp new mod">
        <pc:chgData name="Jason Lillywhite" userId="f5135ee0-6ad9-4b04-8840-c96affa9e19e" providerId="ADAL" clId="{042015D7-23F1-40E9-B065-8CDC2CE5DFA7}" dt="2024-09-06T16:12:18.836" v="11333" actId="20577"/>
        <pc:sldMkLst>
          <pc:docMk/>
          <pc:sldMk cId="185204313" sldId="289"/>
        </pc:sldMkLst>
        <pc:spChg chg="mod">
          <ac:chgData name="Jason Lillywhite" userId="f5135ee0-6ad9-4b04-8840-c96affa9e19e" providerId="ADAL" clId="{042015D7-23F1-40E9-B065-8CDC2CE5DFA7}" dt="2024-09-06T16:12:18.836" v="11333" actId="20577"/>
          <ac:spMkLst>
            <pc:docMk/>
            <pc:sldMk cId="185204313" sldId="289"/>
            <ac:spMk id="2" creationId="{020DE0B2-F40F-24D7-A922-447F4D453846}"/>
          </ac:spMkLst>
        </pc:spChg>
        <pc:spChg chg="del">
          <ac:chgData name="Jason Lillywhite" userId="f5135ee0-6ad9-4b04-8840-c96affa9e19e" providerId="ADAL" clId="{042015D7-23F1-40E9-B065-8CDC2CE5DFA7}" dt="2024-09-06T15:48:10.324" v="11210"/>
          <ac:spMkLst>
            <pc:docMk/>
            <pc:sldMk cId="185204313" sldId="289"/>
            <ac:spMk id="3" creationId="{6768E52C-6C4E-5180-8461-1B3D7A5993A1}"/>
          </ac:spMkLst>
        </pc:spChg>
        <pc:picChg chg="add mod">
          <ac:chgData name="Jason Lillywhite" userId="f5135ee0-6ad9-4b04-8840-c96affa9e19e" providerId="ADAL" clId="{042015D7-23F1-40E9-B065-8CDC2CE5DFA7}" dt="2024-09-06T15:48:20.284" v="11213" actId="1076"/>
          <ac:picMkLst>
            <pc:docMk/>
            <pc:sldMk cId="185204313" sldId="289"/>
            <ac:picMk id="4" creationId="{381760ED-897D-948C-0093-C06FF5A3B26E}"/>
          </ac:picMkLst>
        </pc:picChg>
      </pc:sldChg>
      <pc:sldChg chg="addSp delSp modSp new mod modClrScheme chgLayout">
        <pc:chgData name="Jason Lillywhite" userId="f5135ee0-6ad9-4b04-8840-c96affa9e19e" providerId="ADAL" clId="{042015D7-23F1-40E9-B065-8CDC2CE5DFA7}" dt="2024-09-06T15:52:31.322" v="11295" actId="20577"/>
        <pc:sldMkLst>
          <pc:docMk/>
          <pc:sldMk cId="2160861782" sldId="290"/>
        </pc:sldMkLst>
        <pc:spChg chg="mod ord">
          <ac:chgData name="Jason Lillywhite" userId="f5135ee0-6ad9-4b04-8840-c96affa9e19e" providerId="ADAL" clId="{042015D7-23F1-40E9-B065-8CDC2CE5DFA7}" dt="2024-09-06T15:50:10.921" v="11227" actId="338"/>
          <ac:spMkLst>
            <pc:docMk/>
            <pc:sldMk cId="2160861782" sldId="290"/>
            <ac:spMk id="2" creationId="{C5B5B737-295D-38D8-232B-73DB1ED6DE83}"/>
          </ac:spMkLst>
        </pc:spChg>
        <pc:spChg chg="del mod ord">
          <ac:chgData name="Jason Lillywhite" userId="f5135ee0-6ad9-4b04-8840-c96affa9e19e" providerId="ADAL" clId="{042015D7-23F1-40E9-B065-8CDC2CE5DFA7}" dt="2024-09-06T15:49:22.985" v="11219" actId="700"/>
          <ac:spMkLst>
            <pc:docMk/>
            <pc:sldMk cId="2160861782" sldId="290"/>
            <ac:spMk id="3" creationId="{B81AD573-2E98-798A-D660-66673448B711}"/>
          </ac:spMkLst>
        </pc:spChg>
        <pc:spChg chg="add mod ord">
          <ac:chgData name="Jason Lillywhite" userId="f5135ee0-6ad9-4b04-8840-c96affa9e19e" providerId="ADAL" clId="{042015D7-23F1-40E9-B065-8CDC2CE5DFA7}" dt="2024-09-06T15:52:31.322" v="11295" actId="20577"/>
          <ac:spMkLst>
            <pc:docMk/>
            <pc:sldMk cId="2160861782" sldId="290"/>
            <ac:spMk id="4" creationId="{84F18ABA-7444-D2D4-BB25-B03D71D7BDA1}"/>
          </ac:spMkLst>
        </pc:spChg>
        <pc:spChg chg="add del mod ord">
          <ac:chgData name="Jason Lillywhite" userId="f5135ee0-6ad9-4b04-8840-c96affa9e19e" providerId="ADAL" clId="{042015D7-23F1-40E9-B065-8CDC2CE5DFA7}" dt="2024-09-06T15:49:27.485" v="11220" actId="22"/>
          <ac:spMkLst>
            <pc:docMk/>
            <pc:sldMk cId="2160861782" sldId="290"/>
            <ac:spMk id="5" creationId="{6F46FC63-73BE-4682-7598-E05367BAE6A0}"/>
          </ac:spMkLst>
        </pc:spChg>
        <pc:spChg chg="mod">
          <ac:chgData name="Jason Lillywhite" userId="f5135ee0-6ad9-4b04-8840-c96affa9e19e" providerId="ADAL" clId="{042015D7-23F1-40E9-B065-8CDC2CE5DFA7}" dt="2024-09-06T15:49:52.003" v="11224" actId="478"/>
          <ac:spMkLst>
            <pc:docMk/>
            <pc:sldMk cId="2160861782" sldId="290"/>
            <ac:spMk id="9" creationId="{1C0C1769-57A1-4D32-EB72-9C7D6428C4C0}"/>
          </ac:spMkLst>
        </pc:spChg>
        <pc:spChg chg="mod">
          <ac:chgData name="Jason Lillywhite" userId="f5135ee0-6ad9-4b04-8840-c96affa9e19e" providerId="ADAL" clId="{042015D7-23F1-40E9-B065-8CDC2CE5DFA7}" dt="2024-09-06T15:49:52.003" v="11224" actId="478"/>
          <ac:spMkLst>
            <pc:docMk/>
            <pc:sldMk cId="2160861782" sldId="290"/>
            <ac:spMk id="10" creationId="{45380D3D-60D0-A285-0F65-C8915B880877}"/>
          </ac:spMkLst>
        </pc:spChg>
        <pc:spChg chg="mod">
          <ac:chgData name="Jason Lillywhite" userId="f5135ee0-6ad9-4b04-8840-c96affa9e19e" providerId="ADAL" clId="{042015D7-23F1-40E9-B065-8CDC2CE5DFA7}" dt="2024-09-06T15:49:52.003" v="11224" actId="478"/>
          <ac:spMkLst>
            <pc:docMk/>
            <pc:sldMk cId="2160861782" sldId="290"/>
            <ac:spMk id="11" creationId="{6669AACA-87BD-FED3-3299-20C1B8CCDF24}"/>
          </ac:spMkLst>
        </pc:spChg>
        <pc:spChg chg="mod">
          <ac:chgData name="Jason Lillywhite" userId="f5135ee0-6ad9-4b04-8840-c96affa9e19e" providerId="ADAL" clId="{042015D7-23F1-40E9-B065-8CDC2CE5DFA7}" dt="2024-09-06T15:49:52.003" v="11224" actId="478"/>
          <ac:spMkLst>
            <pc:docMk/>
            <pc:sldMk cId="2160861782" sldId="290"/>
            <ac:spMk id="12" creationId="{2FF6068E-28A1-C6B4-9FB9-7D5E7C4A5E7D}"/>
          </ac:spMkLst>
        </pc:spChg>
        <pc:spChg chg="del mod topLvl">
          <ac:chgData name="Jason Lillywhite" userId="f5135ee0-6ad9-4b04-8840-c96affa9e19e" providerId="ADAL" clId="{042015D7-23F1-40E9-B065-8CDC2CE5DFA7}" dt="2024-09-06T15:50:21.753" v="11230" actId="478"/>
          <ac:spMkLst>
            <pc:docMk/>
            <pc:sldMk cId="2160861782" sldId="290"/>
            <ac:spMk id="17" creationId="{90482B89-F0CA-84A2-7067-F31B1296511C}"/>
          </ac:spMkLst>
        </pc:spChg>
        <pc:grpChg chg="mod">
          <ac:chgData name="Jason Lillywhite" userId="f5135ee0-6ad9-4b04-8840-c96affa9e19e" providerId="ADAL" clId="{042015D7-23F1-40E9-B065-8CDC2CE5DFA7}" dt="2024-09-06T15:50:10.921" v="11227" actId="338"/>
          <ac:grpSpMkLst>
            <pc:docMk/>
            <pc:sldMk cId="2160861782" sldId="290"/>
            <ac:grpSpMk id="1" creationId="{00000000-0000-0000-0000-000000000000}"/>
          </ac:grpSpMkLst>
        </pc:grpChg>
        <pc:grpChg chg="del mod">
          <ac:chgData name="Jason Lillywhite" userId="f5135ee0-6ad9-4b04-8840-c96affa9e19e" providerId="ADAL" clId="{042015D7-23F1-40E9-B065-8CDC2CE5DFA7}" dt="2024-09-06T15:49:55.364" v="11225" actId="478"/>
          <ac:grpSpMkLst>
            <pc:docMk/>
            <pc:sldMk cId="2160861782" sldId="290"/>
            <ac:grpSpMk id="8" creationId="{8F0C3332-D191-91D0-A7A4-DC7C775BF00C}"/>
          </ac:grpSpMkLst>
        </pc:grpChg>
        <pc:grpChg chg="del mod">
          <ac:chgData name="Jason Lillywhite" userId="f5135ee0-6ad9-4b04-8840-c96affa9e19e" providerId="ADAL" clId="{042015D7-23F1-40E9-B065-8CDC2CE5DFA7}" dt="2024-09-06T15:49:52.003" v="11224" actId="478"/>
          <ac:grpSpMkLst>
            <pc:docMk/>
            <pc:sldMk cId="2160861782" sldId="290"/>
            <ac:grpSpMk id="13" creationId="{E5F7BE8A-DCE6-5AD9-7F8A-9953EC2192B7}"/>
          </ac:grpSpMkLst>
        </pc:grpChg>
        <pc:grpChg chg="del mod">
          <ac:chgData name="Jason Lillywhite" userId="f5135ee0-6ad9-4b04-8840-c96affa9e19e" providerId="ADAL" clId="{042015D7-23F1-40E9-B065-8CDC2CE5DFA7}" dt="2024-09-06T15:50:15.017" v="11228" actId="165"/>
          <ac:grpSpMkLst>
            <pc:docMk/>
            <pc:sldMk cId="2160861782" sldId="290"/>
            <ac:grpSpMk id="16" creationId="{1F8F517B-14BB-198D-C300-F23EBB535057}"/>
          </ac:grpSpMkLst>
        </pc:grpChg>
        <pc:picChg chg="add del mod ord">
          <ac:chgData name="Jason Lillywhite" userId="f5135ee0-6ad9-4b04-8840-c96affa9e19e" providerId="ADAL" clId="{042015D7-23F1-40E9-B065-8CDC2CE5DFA7}" dt="2024-09-06T15:49:45.580" v="11223" actId="338"/>
          <ac:picMkLst>
            <pc:docMk/>
            <pc:sldMk cId="2160861782" sldId="290"/>
            <ac:picMk id="7" creationId="{2594C403-18CB-C222-DFF2-84F7B61A3A1B}"/>
          </ac:picMkLst>
        </pc:picChg>
        <pc:picChg chg="add del mod">
          <ac:chgData name="Jason Lillywhite" userId="f5135ee0-6ad9-4b04-8840-c96affa9e19e" providerId="ADAL" clId="{042015D7-23F1-40E9-B065-8CDC2CE5DFA7}" dt="2024-09-06T15:50:10.921" v="11227" actId="338"/>
          <ac:picMkLst>
            <pc:docMk/>
            <pc:sldMk cId="2160861782" sldId="290"/>
            <ac:picMk id="15" creationId="{DA759422-FBE8-748D-EDC3-B57B9A929ED5}"/>
          </ac:picMkLst>
        </pc:picChg>
        <pc:picChg chg="add mod">
          <ac:chgData name="Jason Lillywhite" userId="f5135ee0-6ad9-4b04-8840-c96affa9e19e" providerId="ADAL" clId="{042015D7-23F1-40E9-B065-8CDC2CE5DFA7}" dt="2024-09-06T15:51:06.410" v="11232" actId="1076"/>
          <ac:picMkLst>
            <pc:docMk/>
            <pc:sldMk cId="2160861782" sldId="290"/>
            <ac:picMk id="19" creationId="{42498033-1426-8E42-60FB-CBDF78FF7D34}"/>
          </ac:picMkLst>
        </pc:picChg>
        <pc:picChg chg="mod">
          <ac:chgData name="Jason Lillywhite" userId="f5135ee0-6ad9-4b04-8840-c96affa9e19e" providerId="ADAL" clId="{042015D7-23F1-40E9-B065-8CDC2CE5DFA7}" dt="2024-09-06T15:49:52.003" v="11224" actId="478"/>
          <ac:picMkLst>
            <pc:docMk/>
            <pc:sldMk cId="2160861782" sldId="290"/>
            <ac:picMk id="1032" creationId="{0A7A4BEC-36BC-A976-DC31-EE2A5C0A5CD6}"/>
          </ac:picMkLst>
        </pc:picChg>
        <pc:picChg chg="del mod">
          <ac:chgData name="Jason Lillywhite" userId="f5135ee0-6ad9-4b04-8840-c96affa9e19e" providerId="ADAL" clId="{042015D7-23F1-40E9-B065-8CDC2CE5DFA7}" dt="2024-09-06T15:49:52.003" v="11224" actId="478"/>
          <ac:picMkLst>
            <pc:docMk/>
            <pc:sldMk cId="2160861782" sldId="290"/>
            <ac:picMk id="1033" creationId="{FDE0F7C3-C9A7-594D-5B5E-A42B1B30D444}"/>
          </ac:picMkLst>
        </pc:picChg>
        <pc:picChg chg="del mod topLvl">
          <ac:chgData name="Jason Lillywhite" userId="f5135ee0-6ad9-4b04-8840-c96affa9e19e" providerId="ADAL" clId="{042015D7-23F1-40E9-B065-8CDC2CE5DFA7}" dt="2024-09-06T15:50:21.753" v="11230" actId="478"/>
          <ac:picMkLst>
            <pc:docMk/>
            <pc:sldMk cId="2160861782" sldId="290"/>
            <ac:picMk id="1038" creationId="{E56D2E63-7F83-9943-C683-225705425DD6}"/>
          </ac:picMkLst>
        </pc:picChg>
        <pc:picChg chg="del mod topLvl">
          <ac:chgData name="Jason Lillywhite" userId="f5135ee0-6ad9-4b04-8840-c96affa9e19e" providerId="ADAL" clId="{042015D7-23F1-40E9-B065-8CDC2CE5DFA7}" dt="2024-09-06T15:50:21.753" v="11230" actId="478"/>
          <ac:picMkLst>
            <pc:docMk/>
            <pc:sldMk cId="2160861782" sldId="290"/>
            <ac:picMk id="1039" creationId="{61A6140F-3AF5-71D5-5DD9-8F1C5C80272A}"/>
          </ac:picMkLst>
        </pc:picChg>
      </pc:sldChg>
      <pc:sldChg chg="addSp delSp modSp new mod">
        <pc:chgData name="Jason Lillywhite" userId="f5135ee0-6ad9-4b04-8840-c96affa9e19e" providerId="ADAL" clId="{042015D7-23F1-40E9-B065-8CDC2CE5DFA7}" dt="2024-09-06T16:06:12.062" v="11312" actId="1076"/>
        <pc:sldMkLst>
          <pc:docMk/>
          <pc:sldMk cId="1640129553" sldId="291"/>
        </pc:sldMkLst>
        <pc:spChg chg="mod">
          <ac:chgData name="Jason Lillywhite" userId="f5135ee0-6ad9-4b04-8840-c96affa9e19e" providerId="ADAL" clId="{042015D7-23F1-40E9-B065-8CDC2CE5DFA7}" dt="2024-09-06T15:54:49.908" v="11303" actId="20577"/>
          <ac:spMkLst>
            <pc:docMk/>
            <pc:sldMk cId="1640129553" sldId="291"/>
            <ac:spMk id="2" creationId="{F4D687DD-9AC8-2845-CBB4-68C2C67A7D38}"/>
          </ac:spMkLst>
        </pc:spChg>
        <pc:spChg chg="del">
          <ac:chgData name="Jason Lillywhite" userId="f5135ee0-6ad9-4b04-8840-c96affa9e19e" providerId="ADAL" clId="{042015D7-23F1-40E9-B065-8CDC2CE5DFA7}" dt="2024-09-06T15:56:01.514" v="11307" actId="22"/>
          <ac:spMkLst>
            <pc:docMk/>
            <pc:sldMk cId="1640129553" sldId="291"/>
            <ac:spMk id="3" creationId="{B46E4759-A994-C5CA-EC85-EA989DA34B5A}"/>
          </ac:spMkLst>
        </pc:spChg>
        <pc:spChg chg="del">
          <ac:chgData name="Jason Lillywhite" userId="f5135ee0-6ad9-4b04-8840-c96affa9e19e" providerId="ADAL" clId="{042015D7-23F1-40E9-B065-8CDC2CE5DFA7}" dt="2024-09-06T15:54:53.416" v="11304" actId="22"/>
          <ac:spMkLst>
            <pc:docMk/>
            <pc:sldMk cId="1640129553" sldId="291"/>
            <ac:spMk id="4" creationId="{B52B33FE-5D7C-96EA-2709-439FB7332A27}"/>
          </ac:spMkLst>
        </pc:spChg>
        <pc:spChg chg="add mod">
          <ac:chgData name="Jason Lillywhite" userId="f5135ee0-6ad9-4b04-8840-c96affa9e19e" providerId="ADAL" clId="{042015D7-23F1-40E9-B065-8CDC2CE5DFA7}" dt="2024-09-06T16:06:05.107" v="11308" actId="478"/>
          <ac:spMkLst>
            <pc:docMk/>
            <pc:sldMk cId="1640129553" sldId="291"/>
            <ac:spMk id="10" creationId="{1945F3F3-328B-14F0-7719-0AC009D912F6}"/>
          </ac:spMkLst>
        </pc:spChg>
        <pc:picChg chg="add del mod ord">
          <ac:chgData name="Jason Lillywhite" userId="f5135ee0-6ad9-4b04-8840-c96affa9e19e" providerId="ADAL" clId="{042015D7-23F1-40E9-B065-8CDC2CE5DFA7}" dt="2024-09-06T16:06:05.107" v="11308" actId="478"/>
          <ac:picMkLst>
            <pc:docMk/>
            <pc:sldMk cId="1640129553" sldId="291"/>
            <ac:picMk id="6" creationId="{1B870860-591D-6674-F2F8-77453DFE0C9F}"/>
          </ac:picMkLst>
        </pc:picChg>
        <pc:picChg chg="add mod ord">
          <ac:chgData name="Jason Lillywhite" userId="f5135ee0-6ad9-4b04-8840-c96affa9e19e" providerId="ADAL" clId="{042015D7-23F1-40E9-B065-8CDC2CE5DFA7}" dt="2024-09-06T15:56:01.514" v="11307" actId="22"/>
          <ac:picMkLst>
            <pc:docMk/>
            <pc:sldMk cId="1640129553" sldId="291"/>
            <ac:picMk id="8" creationId="{F9DA2962-98F7-3553-DAA6-D73D47696843}"/>
          </ac:picMkLst>
        </pc:picChg>
        <pc:picChg chg="add mod">
          <ac:chgData name="Jason Lillywhite" userId="f5135ee0-6ad9-4b04-8840-c96affa9e19e" providerId="ADAL" clId="{042015D7-23F1-40E9-B065-8CDC2CE5DFA7}" dt="2024-09-06T16:06:12.062" v="11312" actId="1076"/>
          <ac:picMkLst>
            <pc:docMk/>
            <pc:sldMk cId="1640129553" sldId="291"/>
            <ac:picMk id="12" creationId="{7064AE29-0E73-8EA6-4B7A-B4C9037531A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89DD1-3B06-4CCD-B599-E332472FEED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4ACA7-BC1C-495A-915F-7DAC0789A5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7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Level of Detail Required</a:t>
            </a:r>
          </a:p>
          <a:p>
            <a:r>
              <a:rPr lang="en-US" dirty="0"/>
              <a:t>  - How detailed does the model need to be to provide accurate and useful answers?</a:t>
            </a:r>
          </a:p>
          <a:p>
            <a:r>
              <a:rPr lang="en-US" dirty="0"/>
              <a:t>  - What level of complexity is necessary to achieve your objectives?</a:t>
            </a:r>
          </a:p>
          <a:p>
            <a:r>
              <a:rPr lang="en-US" dirty="0"/>
              <a:t>End User Requirements</a:t>
            </a:r>
          </a:p>
          <a:p>
            <a:r>
              <a:rPr lang="en-US" dirty="0"/>
              <a:t>- Who will be using the model, and what are their needs?</a:t>
            </a:r>
          </a:p>
          <a:p>
            <a:r>
              <a:rPr lang="en-US" dirty="0"/>
              <a:t>- How will the end users interact with the model and interpret its results?</a:t>
            </a:r>
          </a:p>
          <a:p>
            <a:r>
              <a:rPr lang="en-US" dirty="0"/>
              <a:t>Key Performance Indicators (KPIs)</a:t>
            </a:r>
          </a:p>
          <a:p>
            <a:r>
              <a:rPr lang="en-US" dirty="0"/>
              <a:t>Calibration accuracy</a:t>
            </a:r>
          </a:p>
          <a:p>
            <a:r>
              <a:rPr lang="en-US" dirty="0"/>
              <a:t>Resource management metrics</a:t>
            </a:r>
          </a:p>
          <a:p>
            <a:r>
              <a:rPr lang="en-US" dirty="0"/>
              <a:t>User experience and satisfaction</a:t>
            </a:r>
          </a:p>
          <a:p>
            <a:r>
              <a:rPr lang="en-US" dirty="0"/>
              <a:t>Exploratory Analysis</a:t>
            </a:r>
          </a:p>
          <a:p>
            <a:r>
              <a:rPr lang="en-US" dirty="0"/>
              <a:t>What preliminary analyses are needed to inform the model structure and parameters?</a:t>
            </a:r>
          </a:p>
          <a:p>
            <a:r>
              <a:rPr lang="en-US" dirty="0"/>
              <a:t>Report Findings</a:t>
            </a:r>
          </a:p>
          <a:p>
            <a:r>
              <a:rPr lang="en-US" dirty="0"/>
              <a:t>How will the results be reported and communicated to stakeholders?</a:t>
            </a:r>
          </a:p>
          <a:p>
            <a:r>
              <a:rPr lang="en-US" dirty="0"/>
              <a:t>Testing Protocols</a:t>
            </a:r>
          </a:p>
          <a:p>
            <a:r>
              <a:rPr lang="en-US" dirty="0"/>
              <a:t>What testing and validation steps are necessary to ensure model reliability?</a:t>
            </a:r>
          </a:p>
          <a:p>
            <a:r>
              <a:rPr lang="en-US" dirty="0"/>
              <a:t>GoldSim Integration</a:t>
            </a:r>
          </a:p>
          <a:p>
            <a:r>
              <a:rPr lang="en-US" dirty="0"/>
              <a:t>How will the model integrate with other tools and data sources within GoldSim?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F4ACA7-BC1C-495A-915F-7DAC0789A57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02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6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47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4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2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24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37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3531DF9-5AB3-499F-8E80-F68B0A58EFAB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7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E5426-6088-7837-60F5-D32F63DFD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Modeling Runoff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9ED954-3B93-0B12-223D-9B32861A22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334515"/>
          </a:xfrm>
        </p:spPr>
        <p:txBody>
          <a:bodyPr/>
          <a:lstStyle/>
          <a:p>
            <a:r>
              <a:rPr lang="en-US" dirty="0"/>
              <a:t>GoldSim User Conference 2024</a:t>
            </a:r>
          </a:p>
        </p:txBody>
      </p:sp>
    </p:spTree>
    <p:extLst>
      <p:ext uri="{BB962C8B-B14F-4D97-AF65-F5344CB8AC3E}">
        <p14:creationId xmlns:p14="http://schemas.microsoft.com/office/powerpoint/2010/main" val="1182173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5B737-295D-38D8-232B-73DB1ED6D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GR4J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F18ABA-7444-D2D4-BB25-B03D71D7BD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2159630"/>
          </a:xfrm>
        </p:spPr>
        <p:txBody>
          <a:bodyPr/>
          <a:lstStyle/>
          <a:p>
            <a:r>
              <a:rPr lang="en-US" dirty="0"/>
              <a:t>4 calibration parameters</a:t>
            </a:r>
          </a:p>
          <a:p>
            <a:pPr lvl="1"/>
            <a:r>
              <a:rPr lang="en-US" dirty="0"/>
              <a:t>Production capacity</a:t>
            </a:r>
          </a:p>
          <a:p>
            <a:pPr lvl="1"/>
            <a:r>
              <a:rPr lang="en-US" dirty="0"/>
              <a:t>Lag</a:t>
            </a:r>
          </a:p>
          <a:p>
            <a:pPr lvl="1"/>
            <a:r>
              <a:rPr lang="en-US" dirty="0"/>
              <a:t>Routing capacity</a:t>
            </a:r>
          </a:p>
          <a:p>
            <a:pPr lvl="1"/>
            <a:r>
              <a:rPr lang="en-US" dirty="0"/>
              <a:t>Exchange coefficient</a:t>
            </a:r>
          </a:p>
          <a:p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2498033-1426-8E42-60FB-CBDF78FF7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192" y="365125"/>
            <a:ext cx="2997354" cy="628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61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687DD-9AC8-2845-CBB4-68C2C67A7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SAC-SMA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9DA2962-98F7-3553-DAA6-D73D476968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33615" y="1825625"/>
            <a:ext cx="4324020" cy="4351338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945F3F3-328B-14F0-7719-0AC009D912F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64AE29-0E73-8EA6-4B7A-B4C903753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48" y="579477"/>
            <a:ext cx="5858337" cy="553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129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DE0B2-F40F-24D7-A922-447F4D453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HSPF (Pervious Catchment)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81760ED-897D-948C-0093-C06FF5A3B2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86" y="1607910"/>
            <a:ext cx="10091058" cy="44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204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134E5-0509-64AB-5F12-AC4716686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Interaction with Other Components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951139-06C8-F7AE-7FC8-65DA7B8635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2585388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Choose the components you plan to assemble for the runoff model before you dive into model construction.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The components you choose will partly be driven by how much detail you plan to include. </a:t>
            </a:r>
          </a:p>
          <a:p>
            <a:endParaRPr lang="en-US" dirty="0"/>
          </a:p>
        </p:txBody>
      </p:sp>
      <p:pic>
        <p:nvPicPr>
          <p:cNvPr id="3" name="Content Placeholder 7">
            <a:extLst>
              <a:ext uri="{FF2B5EF4-FFF2-40B4-BE49-F238E27FC236}">
                <a16:creationId xmlns:a16="http://schemas.microsoft.com/office/drawing/2014/main" id="{1C586B95-CA8D-0FCE-6718-F1278A1DB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116" y="1592629"/>
            <a:ext cx="3225336" cy="436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52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9B25F0-21D2-80C2-DA9E-11EC2B83A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Runoff Model in GoldSim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1B10866-A725-E6F1-B6A7-39F2522EA2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35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A8073-9587-47E6-6C40-D04783918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Delineate the Catchments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4E46EC-2298-70C2-F63E-9CBD607B84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2917786"/>
          </a:xfrm>
        </p:spPr>
        <p:txBody>
          <a:bodyPr/>
          <a:lstStyle/>
          <a:p>
            <a:r>
              <a:rPr lang="en-US" dirty="0"/>
              <a:t>Map drawing tools with the terrain layer turned on. </a:t>
            </a:r>
          </a:p>
          <a:p>
            <a:r>
              <a:rPr lang="en-US" dirty="0"/>
              <a:t>Draw polygons along contour lines to delineate the elevation zones used for the snow melt model and/or runoff routing model. </a:t>
            </a:r>
          </a:p>
          <a:p>
            <a:r>
              <a:rPr lang="en-US" dirty="0"/>
              <a:t>GIS tools could also be used for this same purpose.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FC43912-7BFA-5277-87FD-9B13D23633A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083" y="2128165"/>
            <a:ext cx="5595373" cy="31400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9472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56DA5-100B-3016-E089-8CD5A40A5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Snow vs. Runoff Delineation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09B97-9B4A-3D5B-10BB-3A8EC997E3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809470"/>
          </a:xfrm>
        </p:spPr>
        <p:txBody>
          <a:bodyPr/>
          <a:lstStyle/>
          <a:p>
            <a:r>
              <a:rPr lang="en-US" dirty="0"/>
              <a:t>Watershed broken into catchments</a:t>
            </a:r>
          </a:p>
          <a:p>
            <a:pPr lvl="1"/>
            <a:r>
              <a:rPr lang="en-US" dirty="0"/>
              <a:t>Soil, vegetative cover, land use</a:t>
            </a:r>
          </a:p>
          <a:p>
            <a:r>
              <a:rPr lang="en-US" dirty="0"/>
              <a:t>Snowmelt models require elevation-based zones</a:t>
            </a:r>
          </a:p>
          <a:p>
            <a:pPr lvl="1"/>
            <a:r>
              <a:rPr lang="en-US" dirty="0"/>
              <a:t>Temperature differences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A83BC65-713A-E335-EAD3-04E9A79DCF1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8825" y="2234839"/>
            <a:ext cx="5181600" cy="353290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85775C-C409-0EED-80D1-783A025949BE}"/>
              </a:ext>
            </a:extLst>
          </p:cNvPr>
          <p:cNvSpPr txBox="1"/>
          <p:nvPr/>
        </p:nvSpPr>
        <p:spPr>
          <a:xfrm>
            <a:off x="5838826" y="1825625"/>
            <a:ext cx="2473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Catchments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26BAF9-EB23-CDB2-6CEB-6A2F3F3584E3}"/>
              </a:ext>
            </a:extLst>
          </p:cNvPr>
          <p:cNvSpPr txBox="1"/>
          <p:nvPr/>
        </p:nvSpPr>
        <p:spPr>
          <a:xfrm>
            <a:off x="8546523" y="1876988"/>
            <a:ext cx="2473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Snow Zones</a:t>
            </a:r>
          </a:p>
        </p:txBody>
      </p:sp>
    </p:spTree>
    <p:extLst>
      <p:ext uri="{BB962C8B-B14F-4D97-AF65-F5344CB8AC3E}">
        <p14:creationId xmlns:p14="http://schemas.microsoft.com/office/powerpoint/2010/main" val="1190444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26935-4470-732C-6231-14F713D97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the Catchment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9B830-686D-3B57-6455-4B95B11D1F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2048831"/>
          </a:xfrm>
        </p:spPr>
        <p:txBody>
          <a:bodyPr/>
          <a:lstStyle/>
          <a:p>
            <a:r>
              <a:rPr lang="en-US" dirty="0"/>
              <a:t>Each runoff model represents a catchment within a watershed</a:t>
            </a:r>
          </a:p>
          <a:p>
            <a:r>
              <a:rPr lang="en-US" dirty="0"/>
              <a:t>Lump parameters for area</a:t>
            </a:r>
          </a:p>
          <a:p>
            <a:r>
              <a:rPr lang="en-US" dirty="0"/>
              <a:t>Single discharge point</a:t>
            </a:r>
          </a:p>
          <a:p>
            <a:r>
              <a:rPr lang="en-US" dirty="0"/>
              <a:t>Link to other catchments… How?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89C82F1-4A4F-D178-4EFE-F504C81190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8825" y="1923256"/>
            <a:ext cx="5181600" cy="4156075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7EAAA3-44C0-565E-3CAE-CF099F133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2703" y="3128962"/>
            <a:ext cx="1081854" cy="100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90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3A0A1-0180-9C52-1863-A2E3B79A5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1: Localized Containers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7551B-2956-0E22-AA5F-5AFE21AEA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3174267"/>
          </a:xfrm>
        </p:spPr>
        <p:txBody>
          <a:bodyPr/>
          <a:lstStyle/>
          <a:p>
            <a:r>
              <a:rPr lang="en-US" dirty="0"/>
              <a:t>Copy and paste containers</a:t>
            </a:r>
          </a:p>
          <a:p>
            <a:r>
              <a:rPr lang="en-US" dirty="0"/>
              <a:t>Simple to build but more difficult to maintain and change down the road.</a:t>
            </a:r>
          </a:p>
          <a:p>
            <a:r>
              <a:rPr lang="en-US" dirty="0"/>
              <a:t>Once you have them pasted, link the flows from each to build the flow network within the watershed. </a:t>
            </a:r>
          </a:p>
          <a:p>
            <a:r>
              <a:rPr lang="en-US" dirty="0"/>
              <a:t>Sum for flow junctions</a:t>
            </a:r>
          </a:p>
          <a:p>
            <a:r>
              <a:rPr lang="en-US"/>
              <a:t>Allocator </a:t>
            </a:r>
            <a:r>
              <a:rPr lang="en-US" dirty="0"/>
              <a:t>for diversions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2FB2B6C-3297-8111-7189-3DCECA4A426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5612" y="1825625"/>
            <a:ext cx="4368026" cy="43513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1129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3A0A1-0180-9C52-1863-A2E3B79A5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2: Clones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7551B-2956-0E22-AA5F-5AFE21AEA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3046027"/>
          </a:xfrm>
        </p:spPr>
        <p:txBody>
          <a:bodyPr/>
          <a:lstStyle/>
          <a:p>
            <a:r>
              <a:rPr lang="en-US" dirty="0"/>
              <a:t>Requires some careful setup</a:t>
            </a:r>
          </a:p>
          <a:p>
            <a:r>
              <a:rPr lang="en-US" dirty="0"/>
              <a:t>Easier to change and reconfigure down the road. </a:t>
            </a:r>
          </a:p>
          <a:p>
            <a:r>
              <a:rPr lang="en-US" dirty="0"/>
              <a:t>Each catchment contains a generic “Runoff” clone</a:t>
            </a:r>
          </a:p>
          <a:p>
            <a:r>
              <a:rPr lang="en-US" dirty="0"/>
              <a:t>Now any future changes you make to the "Runoff" module will be replicated to the clones.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AFD6820-B4D5-9906-FA39-D9E1547B69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78593" y="1825625"/>
            <a:ext cx="5102063" cy="43513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6262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850F2-1F43-5A6C-2698-1887CB38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2C0AD-A9D2-5370-57AC-4AE6D639A5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3830023"/>
          </a:xfrm>
        </p:spPr>
        <p:txBody>
          <a:bodyPr/>
          <a:lstStyle/>
          <a:p>
            <a:r>
              <a:rPr lang="en-US" dirty="0"/>
              <a:t>Weather and climate play a significant role in systems being modeled in GoldSim</a:t>
            </a:r>
          </a:p>
          <a:p>
            <a:r>
              <a:rPr lang="en-US" dirty="0"/>
              <a:t>Growing need for native models to reflect uncertainty</a:t>
            </a:r>
          </a:p>
          <a:p>
            <a:r>
              <a:rPr lang="en-US" dirty="0"/>
              <a:t>GoldSim solution</a:t>
            </a:r>
          </a:p>
          <a:p>
            <a:pPr lvl="1"/>
            <a:r>
              <a:rPr lang="en-US" dirty="0"/>
              <a:t>Propagate uncertain inputs to the outputs</a:t>
            </a:r>
          </a:p>
          <a:p>
            <a:pPr lvl="1"/>
            <a:r>
              <a:rPr lang="en-US" dirty="0"/>
              <a:t>Lumped, conceptual models are a good fit</a:t>
            </a:r>
          </a:p>
          <a:p>
            <a:pPr lvl="1"/>
            <a:r>
              <a:rPr lang="en-US" dirty="0"/>
              <a:t>Linkage to other tools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1E427FD-2705-0945-A232-31DA23088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0144" y="1494367"/>
            <a:ext cx="5181600" cy="3455397"/>
          </a:xfrm>
        </p:spPr>
      </p:pic>
    </p:spTree>
    <p:extLst>
      <p:ext uri="{BB962C8B-B14F-4D97-AF65-F5344CB8AC3E}">
        <p14:creationId xmlns:p14="http://schemas.microsoft.com/office/powerpoint/2010/main" val="2999570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D858E-1EC0-E2FF-8C91-15251E343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3: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B2264-DB65-0324-9C68-E9C76DA65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588192"/>
          </a:xfrm>
        </p:spPr>
        <p:txBody>
          <a:bodyPr/>
          <a:lstStyle/>
          <a:p>
            <a:r>
              <a:rPr lang="en-US" dirty="0"/>
              <a:t>Not as visual</a:t>
            </a:r>
          </a:p>
          <a:p>
            <a:r>
              <a:rPr lang="en-US" dirty="0"/>
              <a:t>No schematic diagram showing where water is flowing</a:t>
            </a:r>
          </a:p>
          <a:p>
            <a:r>
              <a:rPr lang="en-US" dirty="0"/>
              <a:t>Input data much easier to deal with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05B5397-AFDF-E713-FB34-0FB5C2D798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8825" y="2111232"/>
            <a:ext cx="5181600" cy="37801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3461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5FA43-92B0-1BC5-5DDB-8B693BA32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Flows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9D265-851B-468C-4B21-A41FF71AB3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127553"/>
          </a:xfrm>
        </p:spPr>
        <p:txBody>
          <a:bodyPr/>
          <a:lstStyle/>
          <a:p>
            <a:r>
              <a:rPr lang="en-US" dirty="0"/>
              <a:t>Sum elements for junctions</a:t>
            </a:r>
          </a:p>
          <a:p>
            <a:r>
              <a:rPr lang="en-US" dirty="0"/>
              <a:t>Muskingum </a:t>
            </a:r>
            <a:r>
              <a:rPr lang="en-US" dirty="0" err="1"/>
              <a:t>Cunge</a:t>
            </a:r>
            <a:r>
              <a:rPr lang="en-US" dirty="0"/>
              <a:t> for reaches with adequate residence time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F237E43-F5C3-9592-3D7C-2EE57D0899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84820" y="2143823"/>
            <a:ext cx="4089610" cy="3714941"/>
          </a:xfrm>
        </p:spPr>
      </p:pic>
    </p:spTree>
    <p:extLst>
      <p:ext uri="{BB962C8B-B14F-4D97-AF65-F5344CB8AC3E}">
        <p14:creationId xmlns:p14="http://schemas.microsoft.com/office/powerpoint/2010/main" val="3981823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4F439-D5A3-3493-00B2-94A421280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with Losses and Diversions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6958A-4630-DC8B-6B47-8791C338E0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5" y="1825625"/>
            <a:ext cx="5965439" cy="5220660"/>
          </a:xfrm>
        </p:spPr>
        <p:txBody>
          <a:bodyPr/>
          <a:lstStyle/>
          <a:p>
            <a:r>
              <a:rPr lang="en-US" dirty="0"/>
              <a:t>Network of watersheds connected at junctions</a:t>
            </a:r>
          </a:p>
          <a:p>
            <a:r>
              <a:rPr lang="en-US" dirty="0"/>
              <a:t>Seepage losses function of flow</a:t>
            </a:r>
          </a:p>
          <a:p>
            <a:r>
              <a:rPr lang="en-US" dirty="0"/>
              <a:t>Delay and …attenuation?</a:t>
            </a:r>
          </a:p>
          <a:p>
            <a:pPr lvl="1"/>
            <a:r>
              <a:rPr lang="en-US" dirty="0"/>
              <a:t>Muskingum </a:t>
            </a:r>
            <a:r>
              <a:rPr lang="en-US" dirty="0" err="1"/>
              <a:t>Cunge</a:t>
            </a:r>
            <a:endParaRPr lang="en-US" dirty="0"/>
          </a:p>
          <a:p>
            <a:pPr lvl="1"/>
            <a:r>
              <a:rPr lang="en-US" dirty="0"/>
              <a:t>Exponential decay function using series of stores</a:t>
            </a:r>
          </a:p>
          <a:p>
            <a:r>
              <a:rPr lang="en-US" dirty="0"/>
              <a:t>River diversions</a:t>
            </a:r>
          </a:p>
          <a:p>
            <a:r>
              <a:rPr lang="en-US" dirty="0"/>
              <a:t>Storage outflows feedback loop</a:t>
            </a:r>
          </a:p>
          <a:p>
            <a:r>
              <a:rPr lang="en-US" dirty="0"/>
              <a:t>Human controlled components added to model</a:t>
            </a:r>
          </a:p>
          <a:p>
            <a:pPr lvl="1"/>
            <a:r>
              <a:rPr lang="en-US" dirty="0"/>
              <a:t>River diversions</a:t>
            </a:r>
          </a:p>
          <a:p>
            <a:pPr lvl="1"/>
            <a:r>
              <a:rPr lang="en-US" dirty="0"/>
              <a:t>Agricultural, industrial, municipal water use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0F99ABA-8A57-A09B-4CE3-BB142A0964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86530" y="1453083"/>
            <a:ext cx="5146051" cy="43513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 descr="Megaphone1 outline">
            <a:extLst>
              <a:ext uri="{FF2B5EF4-FFF2-40B4-BE49-F238E27FC236}">
                <a16:creationId xmlns:a16="http://schemas.microsoft.com/office/drawing/2014/main" id="{C5EBB5DC-31E1-E458-97BB-BCB49F5AA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93895" y="4725319"/>
            <a:ext cx="571168" cy="57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707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EACDE0-8B5E-2A59-3CF1-D0E9710495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63" y="0"/>
            <a:ext cx="12120437" cy="678889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29CD0B-256D-1F4B-AB25-18769CFD6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164" y="4905955"/>
            <a:ext cx="4802966" cy="975071"/>
          </a:xfrm>
          <a:solidFill>
            <a:schemeClr val="accent4">
              <a:lumMod val="40000"/>
              <a:lumOff val="60000"/>
              <a:alpha val="34000"/>
            </a:schemeClr>
          </a:solidFill>
        </p:spPr>
        <p:txBody>
          <a:bodyPr/>
          <a:lstStyle/>
          <a:p>
            <a:pPr algn="r"/>
            <a:r>
              <a:rPr lang="en-US" dirty="0"/>
              <a:t>Integrated Model</a:t>
            </a:r>
          </a:p>
        </p:txBody>
      </p:sp>
    </p:spTree>
    <p:extLst>
      <p:ext uri="{BB962C8B-B14F-4D97-AF65-F5344CB8AC3E}">
        <p14:creationId xmlns:p14="http://schemas.microsoft.com/office/powerpoint/2010/main" val="2389845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EAF1-E961-2908-EF0D-7DD35ABD7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Extending GoldSim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411BA-8C5D-20E3-CA07-9B95E2663C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596591"/>
          </a:xfrm>
        </p:spPr>
        <p:txBody>
          <a:bodyPr/>
          <a:lstStyle/>
          <a:p>
            <a:r>
              <a:rPr lang="en-US" dirty="0"/>
              <a:t>Script elements</a:t>
            </a:r>
          </a:p>
          <a:p>
            <a:r>
              <a:rPr lang="en-US" dirty="0"/>
              <a:t>Excel with macros</a:t>
            </a:r>
          </a:p>
          <a:p>
            <a:r>
              <a:rPr lang="en-US" dirty="0"/>
              <a:t>Compiled Win32 DLL</a:t>
            </a:r>
          </a:p>
          <a:p>
            <a:pPr lvl="1"/>
            <a:r>
              <a:rPr lang="en-US" dirty="0"/>
              <a:t>EPA SWMM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3768E4-4350-80F4-3C48-8EBFEDA94DF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748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8C1C4-284A-A33D-D745-AA019569D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B410EE-4922-0AC0-F991-0BD79DFA98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8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B6A27-EA2E-FD7F-5AE9-E7BBDF87C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Considerations for Runoff Modeling in GoldSim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133D8-F2AB-9BC6-C47B-0276CCDE06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6535594" cy="4882746"/>
          </a:xfrm>
        </p:spPr>
        <p:txBody>
          <a:bodyPr>
            <a:normAutofit/>
          </a:bodyPr>
          <a:lstStyle/>
          <a:p>
            <a:r>
              <a:rPr lang="en-US" dirty="0"/>
              <a:t>What specific questions or problems are you aiming to address?</a:t>
            </a:r>
          </a:p>
          <a:p>
            <a:r>
              <a:rPr lang="en-US" dirty="0"/>
              <a:t>What are the primary goals of the modeling effort?</a:t>
            </a:r>
          </a:p>
          <a:p>
            <a:r>
              <a:rPr lang="en-US" dirty="0"/>
              <a:t>Level of Detail Required</a:t>
            </a:r>
          </a:p>
          <a:p>
            <a:r>
              <a:rPr lang="en-US" dirty="0"/>
              <a:t>End User Requirements</a:t>
            </a:r>
          </a:p>
          <a:p>
            <a:r>
              <a:rPr lang="en-US" dirty="0"/>
              <a:t>Calibration accuracy</a:t>
            </a:r>
          </a:p>
          <a:p>
            <a:r>
              <a:rPr lang="en-US" dirty="0"/>
              <a:t>What testing and validation steps are necessary to ensure model reliability?</a:t>
            </a:r>
          </a:p>
          <a:p>
            <a:r>
              <a:rPr lang="en-US" dirty="0"/>
              <a:t>How will the model integrate with other tools and data sources within GoldSim?</a:t>
            </a: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E84584F9-11AB-52EB-1E73-4D26DFD35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120" y="1690688"/>
            <a:ext cx="3899414" cy="20915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3877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8EF22-F910-43DB-A5A6-9258C1A5F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Lumped Conceptual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E8CDE-C37C-56D2-AD62-B567C0C85E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3634906"/>
          </a:xfrm>
        </p:spPr>
        <p:txBody>
          <a:bodyPr/>
          <a:lstStyle/>
          <a:p>
            <a:r>
              <a:rPr lang="en-US" dirty="0"/>
              <a:t>Conceptual representation of the rainfall-runoff process</a:t>
            </a:r>
          </a:p>
          <a:p>
            <a:r>
              <a:rPr lang="en-US" dirty="0"/>
              <a:t>Aggregate catchment variability into a single set of parameters</a:t>
            </a:r>
          </a:p>
          <a:p>
            <a:r>
              <a:rPr lang="en-US" dirty="0"/>
              <a:t>Ideal for daily or larger time steps</a:t>
            </a:r>
          </a:p>
          <a:p>
            <a:r>
              <a:rPr lang="en-US" dirty="0"/>
              <a:t>Integrates into larger models</a:t>
            </a:r>
          </a:p>
          <a:p>
            <a:r>
              <a:rPr lang="en-US" dirty="0"/>
              <a:t>A good fit for GoldSim</a:t>
            </a:r>
          </a:p>
          <a:p>
            <a:r>
              <a:rPr lang="en-US" dirty="0"/>
              <a:t>Contrast to “process-based” or “physical based” models (SWAT, VIC)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5B7B8AB-B626-7EF2-1D56-BCDA9B747EB4}"/>
              </a:ext>
            </a:extLst>
          </p:cNvPr>
          <p:cNvGrpSpPr/>
          <p:nvPr/>
        </p:nvGrpSpPr>
        <p:grpSpPr>
          <a:xfrm>
            <a:off x="6096000" y="1942945"/>
            <a:ext cx="4700588" cy="3717687"/>
            <a:chOff x="838200" y="1600200"/>
            <a:chExt cx="4700588" cy="371768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9A7039F-6709-B680-36E2-5593112274BC}"/>
                </a:ext>
              </a:extLst>
            </p:cNvPr>
            <p:cNvSpPr/>
            <p:nvPr/>
          </p:nvSpPr>
          <p:spPr>
            <a:xfrm>
              <a:off x="3848100" y="1931194"/>
              <a:ext cx="1447800" cy="1066800"/>
            </a:xfrm>
            <a:prstGeom prst="rect">
              <a:avLst/>
            </a:prstGeom>
            <a:gradFill flip="none" rotWithShape="1">
              <a:gsLst>
                <a:gs pos="0">
                  <a:schemeClr val="dk1">
                    <a:lumMod val="67000"/>
                  </a:schemeClr>
                </a:gs>
                <a:gs pos="48000">
                  <a:schemeClr val="dk1">
                    <a:lumMod val="97000"/>
                    <a:lumOff val="3000"/>
                  </a:schemeClr>
                </a:gs>
                <a:gs pos="100000">
                  <a:schemeClr val="dk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Model</a:t>
              </a:r>
            </a:p>
          </p:txBody>
        </p:sp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22B5C103-1A70-4E6F-BD8E-F06C45DF76D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676400" y="2133600"/>
              <a:ext cx="1095375" cy="128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id="{D79DD101-BEFE-A349-3C3E-3D875A6014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62188" y="2139950"/>
              <a:ext cx="509588" cy="500063"/>
              <a:chOff x="1425" y="1759"/>
              <a:chExt cx="321" cy="3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2" name="Freeform 5">
                <a:extLst>
                  <a:ext uri="{FF2B5EF4-FFF2-40B4-BE49-F238E27FC236}">
                    <a16:creationId xmlns:a16="http://schemas.microsoft.com/office/drawing/2014/main" id="{1C1F216D-79C9-EA98-946A-4FF6831EF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1765"/>
                <a:ext cx="308" cy="302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E2F0D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6">
                <a:extLst>
                  <a:ext uri="{FF2B5EF4-FFF2-40B4-BE49-F238E27FC236}">
                    <a16:creationId xmlns:a16="http://schemas.microsoft.com/office/drawing/2014/main" id="{9466D16D-A663-0C64-9A25-51E1459D0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5" y="1759"/>
                <a:ext cx="321" cy="315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71AD4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7">
                <a:extLst>
                  <a:ext uri="{FF2B5EF4-FFF2-40B4-BE49-F238E27FC236}">
                    <a16:creationId xmlns:a16="http://schemas.microsoft.com/office/drawing/2014/main" id="{73908428-EB78-6E7C-99CA-0B12C6790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3" y="1830"/>
                <a:ext cx="198" cy="214"/>
              </a:xfrm>
              <a:custGeom>
                <a:avLst/>
                <a:gdLst>
                  <a:gd name="T0" fmla="*/ 0 w 598"/>
                  <a:gd name="T1" fmla="*/ 0 h 659"/>
                  <a:gd name="T2" fmla="*/ 0 w 598"/>
                  <a:gd name="T3" fmla="*/ 621 h 659"/>
                  <a:gd name="T4" fmla="*/ 39 w 598"/>
                  <a:gd name="T5" fmla="*/ 659 h 659"/>
                  <a:gd name="T6" fmla="*/ 558 w 598"/>
                  <a:gd name="T7" fmla="*/ 659 h 659"/>
                  <a:gd name="T8" fmla="*/ 598 w 598"/>
                  <a:gd name="T9" fmla="*/ 621 h 659"/>
                  <a:gd name="T10" fmla="*/ 598 w 598"/>
                  <a:gd name="T11" fmla="*/ 0 h 659"/>
                  <a:gd name="T12" fmla="*/ 0 w 598"/>
                  <a:gd name="T13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59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2"/>
                      <a:pt x="17" y="659"/>
                      <a:pt x="39" y="659"/>
                    </a:cubicBezTo>
                    <a:lnTo>
                      <a:pt x="558" y="659"/>
                    </a:lnTo>
                    <a:cubicBezTo>
                      <a:pt x="580" y="659"/>
                      <a:pt x="598" y="642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DAC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Rectangle 8">
                <a:extLst>
                  <a:ext uri="{FF2B5EF4-FFF2-40B4-BE49-F238E27FC236}">
                    <a16:creationId xmlns:a16="http://schemas.microsoft.com/office/drawing/2014/main" id="{DD161714-F361-320D-8D5D-EACB47384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3" y="1800"/>
                <a:ext cx="198" cy="30"/>
              </a:xfrm>
              <a:prstGeom prst="rect">
                <a:avLst/>
              </a:prstGeom>
              <a:solidFill>
                <a:srgbClr val="CDDA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9">
                <a:extLst>
                  <a:ext uri="{FF2B5EF4-FFF2-40B4-BE49-F238E27FC236}">
                    <a16:creationId xmlns:a16="http://schemas.microsoft.com/office/drawing/2014/main" id="{2D516AC0-85CD-43E5-BCDE-6D9D1470F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7" y="1823"/>
                <a:ext cx="198" cy="215"/>
              </a:xfrm>
              <a:custGeom>
                <a:avLst/>
                <a:gdLst>
                  <a:gd name="T0" fmla="*/ 0 w 598"/>
                  <a:gd name="T1" fmla="*/ 0 h 660"/>
                  <a:gd name="T2" fmla="*/ 0 w 598"/>
                  <a:gd name="T3" fmla="*/ 621 h 660"/>
                  <a:gd name="T4" fmla="*/ 39 w 598"/>
                  <a:gd name="T5" fmla="*/ 660 h 660"/>
                  <a:gd name="T6" fmla="*/ 558 w 598"/>
                  <a:gd name="T7" fmla="*/ 660 h 660"/>
                  <a:gd name="T8" fmla="*/ 598 w 598"/>
                  <a:gd name="T9" fmla="*/ 621 h 660"/>
                  <a:gd name="T10" fmla="*/ 598 w 598"/>
                  <a:gd name="T11" fmla="*/ 0 h 660"/>
                  <a:gd name="T12" fmla="*/ 0 w 598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60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3"/>
                      <a:pt x="17" y="660"/>
                      <a:pt x="39" y="660"/>
                    </a:cubicBezTo>
                    <a:lnTo>
                      <a:pt x="558" y="660"/>
                    </a:lnTo>
                    <a:cubicBezTo>
                      <a:pt x="580" y="660"/>
                      <a:pt x="598" y="643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Rectangle 10">
                <a:extLst>
                  <a:ext uri="{FF2B5EF4-FFF2-40B4-BE49-F238E27FC236}">
                    <a16:creationId xmlns:a16="http://schemas.microsoft.com/office/drawing/2014/main" id="{4773B143-D4FC-5638-3D12-F94E3FA0D9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7" y="1794"/>
                <a:ext cx="198" cy="29"/>
              </a:xfrm>
              <a:prstGeom prst="rect">
                <a:avLst/>
              </a:prstGeom>
              <a:solidFill>
                <a:srgbClr val="71AD4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1">
                <a:extLst>
                  <a:ext uri="{FF2B5EF4-FFF2-40B4-BE49-F238E27FC236}">
                    <a16:creationId xmlns:a16="http://schemas.microsoft.com/office/drawing/2014/main" id="{6BB8A0CD-397C-F28C-9443-B7208F2B0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0" y="1857"/>
                <a:ext cx="163" cy="148"/>
              </a:xfrm>
              <a:custGeom>
                <a:avLst/>
                <a:gdLst>
                  <a:gd name="T0" fmla="*/ 163 w 163"/>
                  <a:gd name="T1" fmla="*/ 51 h 148"/>
                  <a:gd name="T2" fmla="*/ 111 w 163"/>
                  <a:gd name="T3" fmla="*/ 0 h 148"/>
                  <a:gd name="T4" fmla="*/ 29 w 163"/>
                  <a:gd name="T5" fmla="*/ 77 h 148"/>
                  <a:gd name="T6" fmla="*/ 0 w 163"/>
                  <a:gd name="T7" fmla="*/ 148 h 148"/>
                  <a:gd name="T8" fmla="*/ 82 w 163"/>
                  <a:gd name="T9" fmla="*/ 127 h 148"/>
                  <a:gd name="T10" fmla="*/ 163 w 163"/>
                  <a:gd name="T11" fmla="*/ 5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48">
                    <a:moveTo>
                      <a:pt x="163" y="51"/>
                    </a:moveTo>
                    <a:lnTo>
                      <a:pt x="111" y="0"/>
                    </a:lnTo>
                    <a:lnTo>
                      <a:pt x="29" y="77"/>
                    </a:lnTo>
                    <a:lnTo>
                      <a:pt x="0" y="148"/>
                    </a:lnTo>
                    <a:lnTo>
                      <a:pt x="82" y="127"/>
                    </a:lnTo>
                    <a:lnTo>
                      <a:pt x="163" y="51"/>
                    </a:lnTo>
                    <a:close/>
                  </a:path>
                </a:pathLst>
              </a:custGeom>
              <a:solidFill>
                <a:srgbClr val="CDDA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2">
                <a:extLst>
                  <a:ext uri="{FF2B5EF4-FFF2-40B4-BE49-F238E27FC236}">
                    <a16:creationId xmlns:a16="http://schemas.microsoft.com/office/drawing/2014/main" id="{D1B1A5FF-4CCD-F10B-C661-16CF1C405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1851"/>
                <a:ext cx="136" cy="133"/>
              </a:xfrm>
              <a:custGeom>
                <a:avLst/>
                <a:gdLst>
                  <a:gd name="T0" fmla="*/ 0 w 136"/>
                  <a:gd name="T1" fmla="*/ 80 h 133"/>
                  <a:gd name="T2" fmla="*/ 82 w 136"/>
                  <a:gd name="T3" fmla="*/ 0 h 133"/>
                  <a:gd name="T4" fmla="*/ 136 w 136"/>
                  <a:gd name="T5" fmla="*/ 52 h 133"/>
                  <a:gd name="T6" fmla="*/ 54 w 136"/>
                  <a:gd name="T7" fmla="*/ 133 h 133"/>
                  <a:gd name="T8" fmla="*/ 0 w 136"/>
                  <a:gd name="T9" fmla="*/ 8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33">
                    <a:moveTo>
                      <a:pt x="0" y="80"/>
                    </a:moveTo>
                    <a:lnTo>
                      <a:pt x="82" y="0"/>
                    </a:lnTo>
                    <a:lnTo>
                      <a:pt x="136" y="52"/>
                    </a:lnTo>
                    <a:lnTo>
                      <a:pt x="54" y="133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3">
                <a:extLst>
                  <a:ext uri="{FF2B5EF4-FFF2-40B4-BE49-F238E27FC236}">
                    <a16:creationId xmlns:a16="http://schemas.microsoft.com/office/drawing/2014/main" id="{F3E8ABE3-4C69-A93B-E3BD-90C0C4C15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0" y="1931"/>
                <a:ext cx="75" cy="74"/>
              </a:xfrm>
              <a:custGeom>
                <a:avLst/>
                <a:gdLst>
                  <a:gd name="T0" fmla="*/ 22 w 75"/>
                  <a:gd name="T1" fmla="*/ 0 h 74"/>
                  <a:gd name="T2" fmla="*/ 75 w 75"/>
                  <a:gd name="T3" fmla="*/ 53 h 74"/>
                  <a:gd name="T4" fmla="*/ 0 w 75"/>
                  <a:gd name="T5" fmla="*/ 74 h 74"/>
                  <a:gd name="T6" fmla="*/ 22 w 75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74">
                    <a:moveTo>
                      <a:pt x="22" y="0"/>
                    </a:moveTo>
                    <a:lnTo>
                      <a:pt x="75" y="53"/>
                    </a:lnTo>
                    <a:lnTo>
                      <a:pt x="0" y="7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5CE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4">
                <a:extLst>
                  <a:ext uri="{FF2B5EF4-FFF2-40B4-BE49-F238E27FC236}">
                    <a16:creationId xmlns:a16="http://schemas.microsoft.com/office/drawing/2014/main" id="{DC7FBA92-36D9-738E-1E8F-8C3E83A39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0" y="1980"/>
                <a:ext cx="26" cy="25"/>
              </a:xfrm>
              <a:custGeom>
                <a:avLst/>
                <a:gdLst>
                  <a:gd name="T0" fmla="*/ 7 w 26"/>
                  <a:gd name="T1" fmla="*/ 0 h 25"/>
                  <a:gd name="T2" fmla="*/ 26 w 26"/>
                  <a:gd name="T3" fmla="*/ 17 h 25"/>
                  <a:gd name="T4" fmla="*/ 0 w 26"/>
                  <a:gd name="T5" fmla="*/ 25 h 25"/>
                  <a:gd name="T6" fmla="*/ 7 w 26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7" y="0"/>
                    </a:moveTo>
                    <a:lnTo>
                      <a:pt x="26" y="17"/>
                    </a:lnTo>
                    <a:lnTo>
                      <a:pt x="0" y="2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Rectangle 16">
              <a:extLst>
                <a:ext uri="{FF2B5EF4-FFF2-40B4-BE49-F238E27FC236}">
                  <a16:creationId xmlns:a16="http://schemas.microsoft.com/office/drawing/2014/main" id="{A232E0AA-F1D2-0060-31C6-7D48600C3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9975" y="2670175"/>
              <a:ext cx="441325" cy="239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Data3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4" name="Group 27">
              <a:extLst>
                <a:ext uri="{FF2B5EF4-FFF2-40B4-BE49-F238E27FC236}">
                  <a16:creationId xmlns:a16="http://schemas.microsoft.com/office/drawing/2014/main" id="{A92D13D6-19DF-31EF-FC11-DF525B56F4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73263" y="2436813"/>
              <a:ext cx="509588" cy="500063"/>
              <a:chOff x="1243" y="1946"/>
              <a:chExt cx="321" cy="3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2" name="Freeform 17">
                <a:extLst>
                  <a:ext uri="{FF2B5EF4-FFF2-40B4-BE49-F238E27FC236}">
                    <a16:creationId xmlns:a16="http://schemas.microsoft.com/office/drawing/2014/main" id="{66519F51-7F51-71C9-1A83-3B1FCFAA2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" y="1952"/>
                <a:ext cx="308" cy="303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E2F0D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8">
                <a:extLst>
                  <a:ext uri="{FF2B5EF4-FFF2-40B4-BE49-F238E27FC236}">
                    <a16:creationId xmlns:a16="http://schemas.microsoft.com/office/drawing/2014/main" id="{3971B7F4-2B7B-D328-263D-1805231254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3" y="1946"/>
                <a:ext cx="321" cy="315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71AD4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9">
                <a:extLst>
                  <a:ext uri="{FF2B5EF4-FFF2-40B4-BE49-F238E27FC236}">
                    <a16:creationId xmlns:a16="http://schemas.microsoft.com/office/drawing/2014/main" id="{D1660E36-74BF-CB29-C296-46C7C533B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1" y="2017"/>
                <a:ext cx="198" cy="215"/>
              </a:xfrm>
              <a:custGeom>
                <a:avLst/>
                <a:gdLst>
                  <a:gd name="T0" fmla="*/ 0 w 598"/>
                  <a:gd name="T1" fmla="*/ 0 h 659"/>
                  <a:gd name="T2" fmla="*/ 0 w 598"/>
                  <a:gd name="T3" fmla="*/ 621 h 659"/>
                  <a:gd name="T4" fmla="*/ 39 w 598"/>
                  <a:gd name="T5" fmla="*/ 659 h 659"/>
                  <a:gd name="T6" fmla="*/ 558 w 598"/>
                  <a:gd name="T7" fmla="*/ 659 h 659"/>
                  <a:gd name="T8" fmla="*/ 598 w 598"/>
                  <a:gd name="T9" fmla="*/ 621 h 659"/>
                  <a:gd name="T10" fmla="*/ 598 w 598"/>
                  <a:gd name="T11" fmla="*/ 0 h 659"/>
                  <a:gd name="T12" fmla="*/ 0 w 598"/>
                  <a:gd name="T13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59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2"/>
                      <a:pt x="17" y="659"/>
                      <a:pt x="39" y="659"/>
                    </a:cubicBezTo>
                    <a:lnTo>
                      <a:pt x="558" y="659"/>
                    </a:lnTo>
                    <a:cubicBezTo>
                      <a:pt x="580" y="659"/>
                      <a:pt x="598" y="642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DAC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Rectangle 20">
                <a:extLst>
                  <a:ext uri="{FF2B5EF4-FFF2-40B4-BE49-F238E27FC236}">
                    <a16:creationId xmlns:a16="http://schemas.microsoft.com/office/drawing/2014/main" id="{8B46B8F0-1FEC-7E76-9E2D-0358656C54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1" y="1988"/>
                <a:ext cx="198" cy="29"/>
              </a:xfrm>
              <a:prstGeom prst="rect">
                <a:avLst/>
              </a:prstGeom>
              <a:solidFill>
                <a:srgbClr val="CDDA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21">
                <a:extLst>
                  <a:ext uri="{FF2B5EF4-FFF2-40B4-BE49-F238E27FC236}">
                    <a16:creationId xmlns:a16="http://schemas.microsoft.com/office/drawing/2014/main" id="{AD67E089-FB94-ACF4-0A53-5CF1260A3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" y="2011"/>
                <a:ext cx="198" cy="215"/>
              </a:xfrm>
              <a:custGeom>
                <a:avLst/>
                <a:gdLst>
                  <a:gd name="T0" fmla="*/ 0 w 598"/>
                  <a:gd name="T1" fmla="*/ 0 h 660"/>
                  <a:gd name="T2" fmla="*/ 0 w 598"/>
                  <a:gd name="T3" fmla="*/ 621 h 660"/>
                  <a:gd name="T4" fmla="*/ 39 w 598"/>
                  <a:gd name="T5" fmla="*/ 660 h 660"/>
                  <a:gd name="T6" fmla="*/ 558 w 598"/>
                  <a:gd name="T7" fmla="*/ 660 h 660"/>
                  <a:gd name="T8" fmla="*/ 598 w 598"/>
                  <a:gd name="T9" fmla="*/ 621 h 660"/>
                  <a:gd name="T10" fmla="*/ 598 w 598"/>
                  <a:gd name="T11" fmla="*/ 0 h 660"/>
                  <a:gd name="T12" fmla="*/ 0 w 598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60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3"/>
                      <a:pt x="17" y="660"/>
                      <a:pt x="39" y="660"/>
                    </a:cubicBezTo>
                    <a:lnTo>
                      <a:pt x="558" y="660"/>
                    </a:lnTo>
                    <a:cubicBezTo>
                      <a:pt x="580" y="660"/>
                      <a:pt x="598" y="643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2">
                <a:extLst>
                  <a:ext uri="{FF2B5EF4-FFF2-40B4-BE49-F238E27FC236}">
                    <a16:creationId xmlns:a16="http://schemas.microsoft.com/office/drawing/2014/main" id="{F17D131C-EABB-4351-982A-83D4B7D2A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" y="1982"/>
                <a:ext cx="198" cy="29"/>
              </a:xfrm>
              <a:prstGeom prst="rect">
                <a:avLst/>
              </a:prstGeom>
              <a:solidFill>
                <a:srgbClr val="71AD4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23">
                <a:extLst>
                  <a:ext uri="{FF2B5EF4-FFF2-40B4-BE49-F238E27FC236}">
                    <a16:creationId xmlns:a16="http://schemas.microsoft.com/office/drawing/2014/main" id="{FC27F8BC-CEAC-880A-5D1B-5020C786B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2044"/>
                <a:ext cx="163" cy="148"/>
              </a:xfrm>
              <a:custGeom>
                <a:avLst/>
                <a:gdLst>
                  <a:gd name="T0" fmla="*/ 163 w 163"/>
                  <a:gd name="T1" fmla="*/ 51 h 148"/>
                  <a:gd name="T2" fmla="*/ 111 w 163"/>
                  <a:gd name="T3" fmla="*/ 0 h 148"/>
                  <a:gd name="T4" fmla="*/ 29 w 163"/>
                  <a:gd name="T5" fmla="*/ 78 h 148"/>
                  <a:gd name="T6" fmla="*/ 0 w 163"/>
                  <a:gd name="T7" fmla="*/ 148 h 148"/>
                  <a:gd name="T8" fmla="*/ 82 w 163"/>
                  <a:gd name="T9" fmla="*/ 127 h 148"/>
                  <a:gd name="T10" fmla="*/ 163 w 163"/>
                  <a:gd name="T11" fmla="*/ 5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48">
                    <a:moveTo>
                      <a:pt x="163" y="51"/>
                    </a:moveTo>
                    <a:lnTo>
                      <a:pt x="111" y="0"/>
                    </a:lnTo>
                    <a:lnTo>
                      <a:pt x="29" y="78"/>
                    </a:lnTo>
                    <a:lnTo>
                      <a:pt x="0" y="148"/>
                    </a:lnTo>
                    <a:lnTo>
                      <a:pt x="82" y="127"/>
                    </a:lnTo>
                    <a:lnTo>
                      <a:pt x="163" y="51"/>
                    </a:lnTo>
                    <a:close/>
                  </a:path>
                </a:pathLst>
              </a:custGeom>
              <a:solidFill>
                <a:srgbClr val="CDDA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24">
                <a:extLst>
                  <a:ext uri="{FF2B5EF4-FFF2-40B4-BE49-F238E27FC236}">
                    <a16:creationId xmlns:a16="http://schemas.microsoft.com/office/drawing/2014/main" id="{0B1AABA6-AF03-8358-BD7D-60ADA4038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1" y="2038"/>
                <a:ext cx="135" cy="133"/>
              </a:xfrm>
              <a:custGeom>
                <a:avLst/>
                <a:gdLst>
                  <a:gd name="T0" fmla="*/ 0 w 135"/>
                  <a:gd name="T1" fmla="*/ 81 h 133"/>
                  <a:gd name="T2" fmla="*/ 81 w 135"/>
                  <a:gd name="T3" fmla="*/ 0 h 133"/>
                  <a:gd name="T4" fmla="*/ 135 w 135"/>
                  <a:gd name="T5" fmla="*/ 53 h 133"/>
                  <a:gd name="T6" fmla="*/ 53 w 135"/>
                  <a:gd name="T7" fmla="*/ 133 h 133"/>
                  <a:gd name="T8" fmla="*/ 0 w 135"/>
                  <a:gd name="T9" fmla="*/ 8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3">
                    <a:moveTo>
                      <a:pt x="0" y="81"/>
                    </a:moveTo>
                    <a:lnTo>
                      <a:pt x="81" y="0"/>
                    </a:lnTo>
                    <a:lnTo>
                      <a:pt x="135" y="53"/>
                    </a:lnTo>
                    <a:lnTo>
                      <a:pt x="53" y="133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25">
                <a:extLst>
                  <a:ext uri="{FF2B5EF4-FFF2-40B4-BE49-F238E27FC236}">
                    <a16:creationId xmlns:a16="http://schemas.microsoft.com/office/drawing/2014/main" id="{543E0819-189C-F5A2-2D63-194A4CA35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2119"/>
                <a:ext cx="76" cy="73"/>
              </a:xfrm>
              <a:custGeom>
                <a:avLst/>
                <a:gdLst>
                  <a:gd name="T0" fmla="*/ 23 w 76"/>
                  <a:gd name="T1" fmla="*/ 0 h 73"/>
                  <a:gd name="T2" fmla="*/ 76 w 76"/>
                  <a:gd name="T3" fmla="*/ 52 h 73"/>
                  <a:gd name="T4" fmla="*/ 0 w 76"/>
                  <a:gd name="T5" fmla="*/ 73 h 73"/>
                  <a:gd name="T6" fmla="*/ 23 w 76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3">
                    <a:moveTo>
                      <a:pt x="23" y="0"/>
                    </a:moveTo>
                    <a:lnTo>
                      <a:pt x="76" y="52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5CE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26">
                <a:extLst>
                  <a:ext uri="{FF2B5EF4-FFF2-40B4-BE49-F238E27FC236}">
                    <a16:creationId xmlns:a16="http://schemas.microsoft.com/office/drawing/2014/main" id="{42486CBD-C4A7-59FE-0EF4-08267B035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" y="2167"/>
                <a:ext cx="27" cy="25"/>
              </a:xfrm>
              <a:custGeom>
                <a:avLst/>
                <a:gdLst>
                  <a:gd name="T0" fmla="*/ 8 w 27"/>
                  <a:gd name="T1" fmla="*/ 0 h 25"/>
                  <a:gd name="T2" fmla="*/ 27 w 27"/>
                  <a:gd name="T3" fmla="*/ 18 h 25"/>
                  <a:gd name="T4" fmla="*/ 0 w 27"/>
                  <a:gd name="T5" fmla="*/ 25 h 25"/>
                  <a:gd name="T6" fmla="*/ 8 w 27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8" y="0"/>
                    </a:moveTo>
                    <a:lnTo>
                      <a:pt x="27" y="18"/>
                    </a:lnTo>
                    <a:lnTo>
                      <a:pt x="0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34ED0A07-3FF3-A369-730F-D26829F50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050" y="2968625"/>
              <a:ext cx="441325" cy="239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Data2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6" name="Group 39">
              <a:extLst>
                <a:ext uri="{FF2B5EF4-FFF2-40B4-BE49-F238E27FC236}">
                  <a16:creationId xmlns:a16="http://schemas.microsoft.com/office/drawing/2014/main" id="{4B5C43E7-7079-AF30-FCC3-788B1BB3F6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5925" y="2724150"/>
              <a:ext cx="509588" cy="500063"/>
              <a:chOff x="1062" y="2127"/>
              <a:chExt cx="321" cy="3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Freeform 29">
                <a:extLst>
                  <a:ext uri="{FF2B5EF4-FFF2-40B4-BE49-F238E27FC236}">
                    <a16:creationId xmlns:a16="http://schemas.microsoft.com/office/drawing/2014/main" id="{A424D143-1C75-9EAD-B5B6-90F4915FA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" y="2134"/>
                <a:ext cx="308" cy="302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E2F0D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30">
                <a:extLst>
                  <a:ext uri="{FF2B5EF4-FFF2-40B4-BE49-F238E27FC236}">
                    <a16:creationId xmlns:a16="http://schemas.microsoft.com/office/drawing/2014/main" id="{11ABB4A9-AC80-B347-78E2-E7F7173CE5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" y="2127"/>
                <a:ext cx="321" cy="315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71AD4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1">
                <a:extLst>
                  <a:ext uri="{FF2B5EF4-FFF2-40B4-BE49-F238E27FC236}">
                    <a16:creationId xmlns:a16="http://schemas.microsoft.com/office/drawing/2014/main" id="{71FAFDC5-E5CB-75E5-58B5-ECE517CDB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" y="2199"/>
                <a:ext cx="198" cy="214"/>
              </a:xfrm>
              <a:custGeom>
                <a:avLst/>
                <a:gdLst>
                  <a:gd name="T0" fmla="*/ 0 w 598"/>
                  <a:gd name="T1" fmla="*/ 0 h 659"/>
                  <a:gd name="T2" fmla="*/ 0 w 598"/>
                  <a:gd name="T3" fmla="*/ 621 h 659"/>
                  <a:gd name="T4" fmla="*/ 39 w 598"/>
                  <a:gd name="T5" fmla="*/ 659 h 659"/>
                  <a:gd name="T6" fmla="*/ 558 w 598"/>
                  <a:gd name="T7" fmla="*/ 659 h 659"/>
                  <a:gd name="T8" fmla="*/ 598 w 598"/>
                  <a:gd name="T9" fmla="*/ 621 h 659"/>
                  <a:gd name="T10" fmla="*/ 598 w 598"/>
                  <a:gd name="T11" fmla="*/ 0 h 659"/>
                  <a:gd name="T12" fmla="*/ 0 w 598"/>
                  <a:gd name="T13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59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2"/>
                      <a:pt x="17" y="659"/>
                      <a:pt x="39" y="659"/>
                    </a:cubicBezTo>
                    <a:lnTo>
                      <a:pt x="558" y="659"/>
                    </a:lnTo>
                    <a:cubicBezTo>
                      <a:pt x="580" y="659"/>
                      <a:pt x="598" y="642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DAC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89E8CCB0-3BBA-0828-44A0-153CEBB15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0" y="2169"/>
                <a:ext cx="198" cy="30"/>
              </a:xfrm>
              <a:prstGeom prst="rect">
                <a:avLst/>
              </a:prstGeom>
              <a:solidFill>
                <a:srgbClr val="CDDA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33">
                <a:extLst>
                  <a:ext uri="{FF2B5EF4-FFF2-40B4-BE49-F238E27FC236}">
                    <a16:creationId xmlns:a16="http://schemas.microsoft.com/office/drawing/2014/main" id="{CEAFCE81-0087-F35A-7889-A26906F9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" y="2192"/>
                <a:ext cx="198" cy="215"/>
              </a:xfrm>
              <a:custGeom>
                <a:avLst/>
                <a:gdLst>
                  <a:gd name="T0" fmla="*/ 0 w 598"/>
                  <a:gd name="T1" fmla="*/ 0 h 660"/>
                  <a:gd name="T2" fmla="*/ 0 w 598"/>
                  <a:gd name="T3" fmla="*/ 621 h 660"/>
                  <a:gd name="T4" fmla="*/ 39 w 598"/>
                  <a:gd name="T5" fmla="*/ 660 h 660"/>
                  <a:gd name="T6" fmla="*/ 558 w 598"/>
                  <a:gd name="T7" fmla="*/ 660 h 660"/>
                  <a:gd name="T8" fmla="*/ 598 w 598"/>
                  <a:gd name="T9" fmla="*/ 621 h 660"/>
                  <a:gd name="T10" fmla="*/ 598 w 598"/>
                  <a:gd name="T11" fmla="*/ 0 h 660"/>
                  <a:gd name="T12" fmla="*/ 0 w 598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60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3"/>
                      <a:pt x="17" y="660"/>
                      <a:pt x="39" y="660"/>
                    </a:cubicBezTo>
                    <a:lnTo>
                      <a:pt x="558" y="660"/>
                    </a:lnTo>
                    <a:cubicBezTo>
                      <a:pt x="580" y="660"/>
                      <a:pt x="598" y="643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FA15A5B6-6739-0412-555B-B71C2F1C7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3" y="2163"/>
                <a:ext cx="198" cy="29"/>
              </a:xfrm>
              <a:prstGeom prst="rect">
                <a:avLst/>
              </a:prstGeom>
              <a:solidFill>
                <a:srgbClr val="71AD4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35">
                <a:extLst>
                  <a:ext uri="{FF2B5EF4-FFF2-40B4-BE49-F238E27FC236}">
                    <a16:creationId xmlns:a16="http://schemas.microsoft.com/office/drawing/2014/main" id="{21077F54-236F-71CB-996C-B8FEF95E1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" y="2226"/>
                <a:ext cx="163" cy="147"/>
              </a:xfrm>
              <a:custGeom>
                <a:avLst/>
                <a:gdLst>
                  <a:gd name="T0" fmla="*/ 163 w 163"/>
                  <a:gd name="T1" fmla="*/ 51 h 147"/>
                  <a:gd name="T2" fmla="*/ 111 w 163"/>
                  <a:gd name="T3" fmla="*/ 0 h 147"/>
                  <a:gd name="T4" fmla="*/ 28 w 163"/>
                  <a:gd name="T5" fmla="*/ 77 h 147"/>
                  <a:gd name="T6" fmla="*/ 0 w 163"/>
                  <a:gd name="T7" fmla="*/ 147 h 147"/>
                  <a:gd name="T8" fmla="*/ 82 w 163"/>
                  <a:gd name="T9" fmla="*/ 127 h 147"/>
                  <a:gd name="T10" fmla="*/ 163 w 163"/>
                  <a:gd name="T11" fmla="*/ 5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47">
                    <a:moveTo>
                      <a:pt x="163" y="51"/>
                    </a:moveTo>
                    <a:lnTo>
                      <a:pt x="111" y="0"/>
                    </a:lnTo>
                    <a:lnTo>
                      <a:pt x="28" y="77"/>
                    </a:lnTo>
                    <a:lnTo>
                      <a:pt x="0" y="147"/>
                    </a:lnTo>
                    <a:lnTo>
                      <a:pt x="82" y="127"/>
                    </a:lnTo>
                    <a:lnTo>
                      <a:pt x="163" y="51"/>
                    </a:lnTo>
                    <a:close/>
                  </a:path>
                </a:pathLst>
              </a:custGeom>
              <a:solidFill>
                <a:srgbClr val="CDDA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36">
                <a:extLst>
                  <a:ext uri="{FF2B5EF4-FFF2-40B4-BE49-F238E27FC236}">
                    <a16:creationId xmlns:a16="http://schemas.microsoft.com/office/drawing/2014/main" id="{12FE846E-9FE2-29E6-9B9C-0AE89267F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9" y="2220"/>
                <a:ext cx="136" cy="132"/>
              </a:xfrm>
              <a:custGeom>
                <a:avLst/>
                <a:gdLst>
                  <a:gd name="T0" fmla="*/ 0 w 136"/>
                  <a:gd name="T1" fmla="*/ 80 h 132"/>
                  <a:gd name="T2" fmla="*/ 82 w 136"/>
                  <a:gd name="T3" fmla="*/ 0 h 132"/>
                  <a:gd name="T4" fmla="*/ 136 w 136"/>
                  <a:gd name="T5" fmla="*/ 52 h 132"/>
                  <a:gd name="T6" fmla="*/ 53 w 136"/>
                  <a:gd name="T7" fmla="*/ 132 h 132"/>
                  <a:gd name="T8" fmla="*/ 0 w 136"/>
                  <a:gd name="T9" fmla="*/ 8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32">
                    <a:moveTo>
                      <a:pt x="0" y="80"/>
                    </a:moveTo>
                    <a:lnTo>
                      <a:pt x="82" y="0"/>
                    </a:lnTo>
                    <a:lnTo>
                      <a:pt x="136" y="52"/>
                    </a:lnTo>
                    <a:lnTo>
                      <a:pt x="53" y="132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37">
                <a:extLst>
                  <a:ext uri="{FF2B5EF4-FFF2-40B4-BE49-F238E27FC236}">
                    <a16:creationId xmlns:a16="http://schemas.microsoft.com/office/drawing/2014/main" id="{6ABECF57-094A-E61A-D22C-AF9C2DD7B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" y="2300"/>
                <a:ext cx="75" cy="73"/>
              </a:xfrm>
              <a:custGeom>
                <a:avLst/>
                <a:gdLst>
                  <a:gd name="T0" fmla="*/ 22 w 75"/>
                  <a:gd name="T1" fmla="*/ 0 h 73"/>
                  <a:gd name="T2" fmla="*/ 75 w 75"/>
                  <a:gd name="T3" fmla="*/ 52 h 73"/>
                  <a:gd name="T4" fmla="*/ 0 w 75"/>
                  <a:gd name="T5" fmla="*/ 73 h 73"/>
                  <a:gd name="T6" fmla="*/ 22 w 75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73">
                    <a:moveTo>
                      <a:pt x="22" y="0"/>
                    </a:moveTo>
                    <a:lnTo>
                      <a:pt x="75" y="52"/>
                    </a:lnTo>
                    <a:lnTo>
                      <a:pt x="0" y="7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5CE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38">
                <a:extLst>
                  <a:ext uri="{FF2B5EF4-FFF2-40B4-BE49-F238E27FC236}">
                    <a16:creationId xmlns:a16="http://schemas.microsoft.com/office/drawing/2014/main" id="{1EC238A5-188A-3F3A-76D5-3D974CDB3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" y="2348"/>
                <a:ext cx="26" cy="25"/>
              </a:xfrm>
              <a:custGeom>
                <a:avLst/>
                <a:gdLst>
                  <a:gd name="T0" fmla="*/ 7 w 26"/>
                  <a:gd name="T1" fmla="*/ 0 h 25"/>
                  <a:gd name="T2" fmla="*/ 26 w 26"/>
                  <a:gd name="T3" fmla="*/ 18 h 25"/>
                  <a:gd name="T4" fmla="*/ 0 w 26"/>
                  <a:gd name="T5" fmla="*/ 25 h 25"/>
                  <a:gd name="T6" fmla="*/ 7 w 26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7" y="0"/>
                    </a:moveTo>
                    <a:lnTo>
                      <a:pt x="26" y="18"/>
                    </a:lnTo>
                    <a:lnTo>
                      <a:pt x="0" y="2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Rectangle 40">
              <a:extLst>
                <a:ext uri="{FF2B5EF4-FFF2-40B4-BE49-F238E27FC236}">
                  <a16:creationId xmlns:a16="http://schemas.microsoft.com/office/drawing/2014/main" id="{EDE13AC7-DEF8-1C6D-BD65-939A8D129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3713" y="3255963"/>
              <a:ext cx="441325" cy="239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Data1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719D59CB-BA54-7AA4-9CB2-3053D24B18B7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>
              <a:off x="2900363" y="2464594"/>
              <a:ext cx="947737" cy="0"/>
            </a:xfrm>
            <a:prstGeom prst="straightConnector1">
              <a:avLst/>
            </a:prstGeom>
            <a:ln w="412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E34677B-4FE9-397D-2A04-7EC9EFC8F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5212" y="3923388"/>
              <a:ext cx="1933576" cy="139449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1F885F1-79E3-B916-BF3E-E730D42C3819}"/>
                </a:ext>
              </a:extLst>
            </p:cNvPr>
            <p:cNvCxnSpPr>
              <a:cxnSpLocks/>
              <a:stCxn id="10" idx="2"/>
              <a:endCxn id="19" idx="0"/>
            </p:cNvCxnSpPr>
            <p:nvPr/>
          </p:nvCxnSpPr>
          <p:spPr>
            <a:xfrm>
              <a:off x="4572000" y="2997994"/>
              <a:ext cx="0" cy="925394"/>
            </a:xfrm>
            <a:prstGeom prst="straightConnector1">
              <a:avLst/>
            </a:prstGeom>
            <a:ln w="412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115">
              <a:extLst>
                <a:ext uri="{FF2B5EF4-FFF2-40B4-BE49-F238E27FC236}">
                  <a16:creationId xmlns:a16="http://schemas.microsoft.com/office/drawing/2014/main" id="{178A9963-FC58-8097-A80F-03C00E1C21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38200" y="1600200"/>
              <a:ext cx="1295400" cy="1285875"/>
              <a:chOff x="528" y="1008"/>
              <a:chExt cx="816" cy="810"/>
            </a:xfrm>
          </p:grpSpPr>
          <p:sp>
            <p:nvSpPr>
              <p:cNvPr id="22" name="AutoShape 114">
                <a:extLst>
                  <a:ext uri="{FF2B5EF4-FFF2-40B4-BE49-F238E27FC236}">
                    <a16:creationId xmlns:a16="http://schemas.microsoft.com/office/drawing/2014/main" id="{DBFA216C-56D7-977B-E2F3-D4DD449BC60E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528" y="1008"/>
                <a:ext cx="816" cy="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3" name="Group 137">
                <a:extLst>
                  <a:ext uri="{FF2B5EF4-FFF2-40B4-BE49-F238E27FC236}">
                    <a16:creationId xmlns:a16="http://schemas.microsoft.com/office/drawing/2014/main" id="{D933D6DF-9766-CC59-29A2-FC8AFA421B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57" y="1012"/>
                <a:ext cx="321" cy="315"/>
                <a:chOff x="957" y="1012"/>
                <a:chExt cx="321" cy="315"/>
              </a:xfrm>
            </p:grpSpPr>
            <p:sp>
              <p:nvSpPr>
                <p:cNvPr id="71" name="Freeform 116">
                  <a:extLst>
                    <a:ext uri="{FF2B5EF4-FFF2-40B4-BE49-F238E27FC236}">
                      <a16:creationId xmlns:a16="http://schemas.microsoft.com/office/drawing/2014/main" id="{16247D39-47ED-4CB6-DE88-93845547C6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3" y="1018"/>
                  <a:ext cx="307" cy="302"/>
                </a:xfrm>
                <a:custGeom>
                  <a:avLst/>
                  <a:gdLst>
                    <a:gd name="T0" fmla="*/ 143 w 930"/>
                    <a:gd name="T1" fmla="*/ 929 h 929"/>
                    <a:gd name="T2" fmla="*/ 0 w 930"/>
                    <a:gd name="T3" fmla="*/ 788 h 929"/>
                    <a:gd name="T4" fmla="*/ 0 w 930"/>
                    <a:gd name="T5" fmla="*/ 142 h 929"/>
                    <a:gd name="T6" fmla="*/ 143 w 930"/>
                    <a:gd name="T7" fmla="*/ 0 h 929"/>
                    <a:gd name="T8" fmla="*/ 789 w 930"/>
                    <a:gd name="T9" fmla="*/ 0 h 929"/>
                    <a:gd name="T10" fmla="*/ 930 w 930"/>
                    <a:gd name="T11" fmla="*/ 142 h 929"/>
                    <a:gd name="T12" fmla="*/ 930 w 930"/>
                    <a:gd name="T13" fmla="*/ 786 h 929"/>
                    <a:gd name="T14" fmla="*/ 789 w 930"/>
                    <a:gd name="T15" fmla="*/ 927 h 929"/>
                    <a:gd name="T16" fmla="*/ 143 w 930"/>
                    <a:gd name="T17" fmla="*/ 927 h 929"/>
                    <a:gd name="T18" fmla="*/ 143 w 930"/>
                    <a:gd name="T19" fmla="*/ 929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0" h="929">
                      <a:moveTo>
                        <a:pt x="143" y="929"/>
                      </a:moveTo>
                      <a:cubicBezTo>
                        <a:pt x="64" y="929"/>
                        <a:pt x="0" y="865"/>
                        <a:pt x="0" y="788"/>
                      </a:cubicBezTo>
                      <a:lnTo>
                        <a:pt x="0" y="142"/>
                      </a:lnTo>
                      <a:cubicBezTo>
                        <a:pt x="0" y="64"/>
                        <a:pt x="64" y="0"/>
                        <a:pt x="143" y="0"/>
                      </a:cubicBezTo>
                      <a:lnTo>
                        <a:pt x="789" y="0"/>
                      </a:lnTo>
                      <a:cubicBezTo>
                        <a:pt x="866" y="0"/>
                        <a:pt x="930" y="64"/>
                        <a:pt x="930" y="142"/>
                      </a:cubicBezTo>
                      <a:lnTo>
                        <a:pt x="930" y="786"/>
                      </a:lnTo>
                      <a:cubicBezTo>
                        <a:pt x="930" y="863"/>
                        <a:pt x="866" y="927"/>
                        <a:pt x="789" y="927"/>
                      </a:cubicBezTo>
                      <a:lnTo>
                        <a:pt x="143" y="927"/>
                      </a:lnTo>
                      <a:lnTo>
                        <a:pt x="143" y="929"/>
                      </a:lnTo>
                      <a:close/>
                    </a:path>
                  </a:pathLst>
                </a:custGeom>
                <a:solidFill>
                  <a:srgbClr val="E2F0DA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17">
                  <a:extLst>
                    <a:ext uri="{FF2B5EF4-FFF2-40B4-BE49-F238E27FC236}">
                      <a16:creationId xmlns:a16="http://schemas.microsoft.com/office/drawing/2014/main" id="{516D8635-0EB0-4324-4128-22DBA12F5E9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57" y="1012"/>
                  <a:ext cx="321" cy="315"/>
                </a:xfrm>
                <a:custGeom>
                  <a:avLst/>
                  <a:gdLst>
                    <a:gd name="T0" fmla="*/ 808 w 970"/>
                    <a:gd name="T1" fmla="*/ 40 h 968"/>
                    <a:gd name="T2" fmla="*/ 931 w 970"/>
                    <a:gd name="T3" fmla="*/ 161 h 968"/>
                    <a:gd name="T4" fmla="*/ 931 w 970"/>
                    <a:gd name="T5" fmla="*/ 805 h 968"/>
                    <a:gd name="T6" fmla="*/ 808 w 970"/>
                    <a:gd name="T7" fmla="*/ 927 h 968"/>
                    <a:gd name="T8" fmla="*/ 161 w 970"/>
                    <a:gd name="T9" fmla="*/ 927 h 968"/>
                    <a:gd name="T10" fmla="*/ 39 w 970"/>
                    <a:gd name="T11" fmla="*/ 807 h 968"/>
                    <a:gd name="T12" fmla="*/ 39 w 970"/>
                    <a:gd name="T13" fmla="*/ 161 h 968"/>
                    <a:gd name="T14" fmla="*/ 161 w 970"/>
                    <a:gd name="T15" fmla="*/ 40 h 968"/>
                    <a:gd name="T16" fmla="*/ 808 w 970"/>
                    <a:gd name="T17" fmla="*/ 40 h 968"/>
                    <a:gd name="T18" fmla="*/ 808 w 970"/>
                    <a:gd name="T19" fmla="*/ 0 h 968"/>
                    <a:gd name="T20" fmla="*/ 161 w 970"/>
                    <a:gd name="T21" fmla="*/ 0 h 968"/>
                    <a:gd name="T22" fmla="*/ 0 w 970"/>
                    <a:gd name="T23" fmla="*/ 161 h 968"/>
                    <a:gd name="T24" fmla="*/ 0 w 970"/>
                    <a:gd name="T25" fmla="*/ 805 h 968"/>
                    <a:gd name="T26" fmla="*/ 161 w 970"/>
                    <a:gd name="T27" fmla="*/ 968 h 968"/>
                    <a:gd name="T28" fmla="*/ 807 w 970"/>
                    <a:gd name="T29" fmla="*/ 968 h 968"/>
                    <a:gd name="T30" fmla="*/ 967 w 970"/>
                    <a:gd name="T31" fmla="*/ 807 h 968"/>
                    <a:gd name="T32" fmla="*/ 967 w 970"/>
                    <a:gd name="T33" fmla="*/ 161 h 968"/>
                    <a:gd name="T34" fmla="*/ 808 w 970"/>
                    <a:gd name="T35" fmla="*/ 0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70" h="968">
                      <a:moveTo>
                        <a:pt x="808" y="40"/>
                      </a:moveTo>
                      <a:cubicBezTo>
                        <a:pt x="877" y="40"/>
                        <a:pt x="931" y="93"/>
                        <a:pt x="931" y="161"/>
                      </a:cubicBezTo>
                      <a:lnTo>
                        <a:pt x="931" y="805"/>
                      </a:lnTo>
                      <a:cubicBezTo>
                        <a:pt x="931" y="872"/>
                        <a:pt x="877" y="927"/>
                        <a:pt x="808" y="927"/>
                      </a:cubicBezTo>
                      <a:lnTo>
                        <a:pt x="161" y="927"/>
                      </a:lnTo>
                      <a:cubicBezTo>
                        <a:pt x="93" y="929"/>
                        <a:pt x="39" y="875"/>
                        <a:pt x="39" y="807"/>
                      </a:cubicBezTo>
                      <a:lnTo>
                        <a:pt x="39" y="161"/>
                      </a:lnTo>
                      <a:cubicBezTo>
                        <a:pt x="39" y="93"/>
                        <a:pt x="93" y="40"/>
                        <a:pt x="161" y="40"/>
                      </a:cubicBezTo>
                      <a:lnTo>
                        <a:pt x="808" y="40"/>
                      </a:lnTo>
                      <a:close/>
                      <a:moveTo>
                        <a:pt x="808" y="0"/>
                      </a:moveTo>
                      <a:lnTo>
                        <a:pt x="161" y="0"/>
                      </a:lnTo>
                      <a:cubicBezTo>
                        <a:pt x="71" y="0"/>
                        <a:pt x="0" y="71"/>
                        <a:pt x="0" y="161"/>
                      </a:cubicBezTo>
                      <a:lnTo>
                        <a:pt x="0" y="805"/>
                      </a:lnTo>
                      <a:cubicBezTo>
                        <a:pt x="0" y="895"/>
                        <a:pt x="71" y="968"/>
                        <a:pt x="161" y="968"/>
                      </a:cubicBezTo>
                      <a:lnTo>
                        <a:pt x="807" y="968"/>
                      </a:lnTo>
                      <a:cubicBezTo>
                        <a:pt x="896" y="968"/>
                        <a:pt x="967" y="895"/>
                        <a:pt x="967" y="807"/>
                      </a:cubicBezTo>
                      <a:lnTo>
                        <a:pt x="967" y="161"/>
                      </a:lnTo>
                      <a:cubicBezTo>
                        <a:pt x="970" y="71"/>
                        <a:pt x="897" y="0"/>
                        <a:pt x="808" y="0"/>
                      </a:cubicBezTo>
                      <a:close/>
                    </a:path>
                  </a:pathLst>
                </a:custGeom>
                <a:solidFill>
                  <a:srgbClr val="71AD46"/>
                </a:solidFill>
                <a:ln w="0">
                  <a:noFill/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118">
                  <a:extLst>
                    <a:ext uri="{FF2B5EF4-FFF2-40B4-BE49-F238E27FC236}">
                      <a16:creationId xmlns:a16="http://schemas.microsoft.com/office/drawing/2014/main" id="{E8B68E9F-CF87-2C06-58D2-C7058C528A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5" y="1083"/>
                  <a:ext cx="197" cy="215"/>
                </a:xfrm>
                <a:custGeom>
                  <a:avLst/>
                  <a:gdLst>
                    <a:gd name="T0" fmla="*/ 0 w 598"/>
                    <a:gd name="T1" fmla="*/ 0 h 659"/>
                    <a:gd name="T2" fmla="*/ 0 w 598"/>
                    <a:gd name="T3" fmla="*/ 621 h 659"/>
                    <a:gd name="T4" fmla="*/ 39 w 598"/>
                    <a:gd name="T5" fmla="*/ 659 h 659"/>
                    <a:gd name="T6" fmla="*/ 558 w 598"/>
                    <a:gd name="T7" fmla="*/ 659 h 659"/>
                    <a:gd name="T8" fmla="*/ 598 w 598"/>
                    <a:gd name="T9" fmla="*/ 621 h 659"/>
                    <a:gd name="T10" fmla="*/ 598 w 598"/>
                    <a:gd name="T11" fmla="*/ 0 h 659"/>
                    <a:gd name="T12" fmla="*/ 0 w 598"/>
                    <a:gd name="T13" fmla="*/ 0 h 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8" h="659">
                      <a:moveTo>
                        <a:pt x="0" y="0"/>
                      </a:moveTo>
                      <a:lnTo>
                        <a:pt x="0" y="621"/>
                      </a:lnTo>
                      <a:cubicBezTo>
                        <a:pt x="0" y="642"/>
                        <a:pt x="17" y="659"/>
                        <a:pt x="39" y="659"/>
                      </a:cubicBezTo>
                      <a:lnTo>
                        <a:pt x="558" y="659"/>
                      </a:lnTo>
                      <a:cubicBezTo>
                        <a:pt x="580" y="659"/>
                        <a:pt x="598" y="642"/>
                        <a:pt x="598" y="621"/>
                      </a:cubicBezTo>
                      <a:lnTo>
                        <a:pt x="5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DAC7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Rectangle 119">
                  <a:extLst>
                    <a:ext uri="{FF2B5EF4-FFF2-40B4-BE49-F238E27FC236}">
                      <a16:creationId xmlns:a16="http://schemas.microsoft.com/office/drawing/2014/main" id="{4696B4DB-4D1C-E58B-171A-75E9686882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25" y="1054"/>
                  <a:ext cx="197" cy="29"/>
                </a:xfrm>
                <a:prstGeom prst="rect">
                  <a:avLst/>
                </a:prstGeom>
                <a:solidFill>
                  <a:srgbClr val="CDDA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20">
                  <a:extLst>
                    <a:ext uri="{FF2B5EF4-FFF2-40B4-BE49-F238E27FC236}">
                      <a16:creationId xmlns:a16="http://schemas.microsoft.com/office/drawing/2014/main" id="{6327A1E5-E96E-E7D7-CD0D-2AAAEC2DE7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8" y="1077"/>
                  <a:ext cx="198" cy="214"/>
                </a:xfrm>
                <a:custGeom>
                  <a:avLst/>
                  <a:gdLst>
                    <a:gd name="T0" fmla="*/ 0 w 598"/>
                    <a:gd name="T1" fmla="*/ 0 h 660"/>
                    <a:gd name="T2" fmla="*/ 0 w 598"/>
                    <a:gd name="T3" fmla="*/ 621 h 660"/>
                    <a:gd name="T4" fmla="*/ 39 w 598"/>
                    <a:gd name="T5" fmla="*/ 660 h 660"/>
                    <a:gd name="T6" fmla="*/ 558 w 598"/>
                    <a:gd name="T7" fmla="*/ 660 h 660"/>
                    <a:gd name="T8" fmla="*/ 598 w 598"/>
                    <a:gd name="T9" fmla="*/ 621 h 660"/>
                    <a:gd name="T10" fmla="*/ 598 w 598"/>
                    <a:gd name="T11" fmla="*/ 0 h 660"/>
                    <a:gd name="T12" fmla="*/ 0 w 598"/>
                    <a:gd name="T13" fmla="*/ 0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8" h="660">
                      <a:moveTo>
                        <a:pt x="0" y="0"/>
                      </a:moveTo>
                      <a:lnTo>
                        <a:pt x="0" y="621"/>
                      </a:lnTo>
                      <a:cubicBezTo>
                        <a:pt x="0" y="643"/>
                        <a:pt x="17" y="660"/>
                        <a:pt x="39" y="660"/>
                      </a:cubicBezTo>
                      <a:lnTo>
                        <a:pt x="558" y="660"/>
                      </a:lnTo>
                      <a:cubicBezTo>
                        <a:pt x="580" y="660"/>
                        <a:pt x="598" y="643"/>
                        <a:pt x="598" y="621"/>
                      </a:cubicBezTo>
                      <a:lnTo>
                        <a:pt x="5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Rectangle 121">
                  <a:extLst>
                    <a:ext uri="{FF2B5EF4-FFF2-40B4-BE49-F238E27FC236}">
                      <a16:creationId xmlns:a16="http://schemas.microsoft.com/office/drawing/2014/main" id="{5AAF4DFC-F991-0E5A-0631-F7E4F36BB8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8" y="1047"/>
                  <a:ext cx="198" cy="30"/>
                </a:xfrm>
                <a:prstGeom prst="rect">
                  <a:avLst/>
                </a:prstGeom>
                <a:solidFill>
                  <a:srgbClr val="71AD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Rectangle 122">
                  <a:extLst>
                    <a:ext uri="{FF2B5EF4-FFF2-40B4-BE49-F238E27FC236}">
                      <a16:creationId xmlns:a16="http://schemas.microsoft.com/office/drawing/2014/main" id="{38A823D0-8DD1-32DE-4B4F-3E40440284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4" y="1093"/>
                  <a:ext cx="80" cy="40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Rectangle 123">
                  <a:extLst>
                    <a:ext uri="{FF2B5EF4-FFF2-40B4-BE49-F238E27FC236}">
                      <a16:creationId xmlns:a16="http://schemas.microsoft.com/office/drawing/2014/main" id="{52454AEC-8A84-6D80-DC3C-DE5C7CD4CA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0" y="1093"/>
                  <a:ext cx="80" cy="40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Rectangle 124">
                  <a:extLst>
                    <a:ext uri="{FF2B5EF4-FFF2-40B4-BE49-F238E27FC236}">
                      <a16:creationId xmlns:a16="http://schemas.microsoft.com/office/drawing/2014/main" id="{BF1C5D49-289A-F352-AA4F-7ED3C5299B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4" y="1140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" name="Rectangle 125">
                  <a:extLst>
                    <a:ext uri="{FF2B5EF4-FFF2-40B4-BE49-F238E27FC236}">
                      <a16:creationId xmlns:a16="http://schemas.microsoft.com/office/drawing/2014/main" id="{6F753213-AF8A-1647-4CFF-ABCDF02A2D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0" y="1140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Rectangle 126">
                  <a:extLst>
                    <a:ext uri="{FF2B5EF4-FFF2-40B4-BE49-F238E27FC236}">
                      <a16:creationId xmlns:a16="http://schemas.microsoft.com/office/drawing/2014/main" id="{08296E52-BD5C-B213-5A1D-91FF801D54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4" y="1188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Rectangle 127">
                  <a:extLst>
                    <a:ext uri="{FF2B5EF4-FFF2-40B4-BE49-F238E27FC236}">
                      <a16:creationId xmlns:a16="http://schemas.microsoft.com/office/drawing/2014/main" id="{25F0B35B-B517-9862-E3B7-0A943CA051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0" y="1188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Rectangle 128">
                  <a:extLst>
                    <a:ext uri="{FF2B5EF4-FFF2-40B4-BE49-F238E27FC236}">
                      <a16:creationId xmlns:a16="http://schemas.microsoft.com/office/drawing/2014/main" id="{147B68E1-1BF6-F0EE-2AA2-33969ABF87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4" y="1235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Rectangle 129">
                  <a:extLst>
                    <a:ext uri="{FF2B5EF4-FFF2-40B4-BE49-F238E27FC236}">
                      <a16:creationId xmlns:a16="http://schemas.microsoft.com/office/drawing/2014/main" id="{D92078F3-D8C5-DF28-BCBB-444153359A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0" y="1235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" name="Freeform 130">
                  <a:extLst>
                    <a:ext uri="{FF2B5EF4-FFF2-40B4-BE49-F238E27FC236}">
                      <a16:creationId xmlns:a16="http://schemas.microsoft.com/office/drawing/2014/main" id="{CD0D74FC-F65D-F3F7-22DC-67C9A3561A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9" y="1117"/>
                  <a:ext cx="137" cy="135"/>
                </a:xfrm>
                <a:custGeom>
                  <a:avLst/>
                  <a:gdLst>
                    <a:gd name="T0" fmla="*/ 415 w 415"/>
                    <a:gd name="T1" fmla="*/ 206 h 413"/>
                    <a:gd name="T2" fmla="*/ 207 w 415"/>
                    <a:gd name="T3" fmla="*/ 413 h 413"/>
                    <a:gd name="T4" fmla="*/ 0 w 415"/>
                    <a:gd name="T5" fmla="*/ 206 h 413"/>
                    <a:gd name="T6" fmla="*/ 207 w 415"/>
                    <a:gd name="T7" fmla="*/ 0 h 413"/>
                    <a:gd name="T8" fmla="*/ 415 w 415"/>
                    <a:gd name="T9" fmla="*/ 206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413">
                      <a:moveTo>
                        <a:pt x="415" y="206"/>
                      </a:moveTo>
                      <a:cubicBezTo>
                        <a:pt x="415" y="320"/>
                        <a:pt x="322" y="413"/>
                        <a:pt x="207" y="413"/>
                      </a:cubicBezTo>
                      <a:cubicBezTo>
                        <a:pt x="94" y="413"/>
                        <a:pt x="0" y="320"/>
                        <a:pt x="0" y="206"/>
                      </a:cubicBezTo>
                      <a:cubicBezTo>
                        <a:pt x="0" y="93"/>
                        <a:pt x="94" y="0"/>
                        <a:pt x="207" y="0"/>
                      </a:cubicBezTo>
                      <a:cubicBezTo>
                        <a:pt x="322" y="0"/>
                        <a:pt x="415" y="93"/>
                        <a:pt x="415" y="206"/>
                      </a:cubicBezTo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" name="Oval 131">
                  <a:extLst>
                    <a:ext uri="{FF2B5EF4-FFF2-40B4-BE49-F238E27FC236}">
                      <a16:creationId xmlns:a16="http://schemas.microsoft.com/office/drawing/2014/main" id="{B1F0C9C8-AF66-5890-C984-12CD49E18D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49" y="1117"/>
                  <a:ext cx="137" cy="135"/>
                </a:xfrm>
                <a:prstGeom prst="ellipse">
                  <a:avLst/>
                </a:prstGeom>
                <a:noFill/>
                <a:ln w="7938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" name="Freeform 132">
                  <a:extLst>
                    <a:ext uri="{FF2B5EF4-FFF2-40B4-BE49-F238E27FC236}">
                      <a16:creationId xmlns:a16="http://schemas.microsoft.com/office/drawing/2014/main" id="{D584B42E-A575-7D85-3566-006BC91FDE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7" y="1136"/>
                  <a:ext cx="26" cy="62"/>
                </a:xfrm>
                <a:custGeom>
                  <a:avLst/>
                  <a:gdLst>
                    <a:gd name="T0" fmla="*/ 0 w 26"/>
                    <a:gd name="T1" fmla="*/ 0 h 62"/>
                    <a:gd name="T2" fmla="*/ 0 w 26"/>
                    <a:gd name="T3" fmla="*/ 48 h 62"/>
                    <a:gd name="T4" fmla="*/ 26 w 26"/>
                    <a:gd name="T5" fmla="*/ 62 h 62"/>
                    <a:gd name="T6" fmla="*/ 0 w 26"/>
                    <a:gd name="T7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62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6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8" name="Freeform 133">
                  <a:extLst>
                    <a:ext uri="{FF2B5EF4-FFF2-40B4-BE49-F238E27FC236}">
                      <a16:creationId xmlns:a16="http://schemas.microsoft.com/office/drawing/2014/main" id="{09D52547-4FAC-82D9-3F47-9E3F1437DA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7" y="1136"/>
                  <a:ext cx="26" cy="62"/>
                </a:xfrm>
                <a:custGeom>
                  <a:avLst/>
                  <a:gdLst>
                    <a:gd name="T0" fmla="*/ 0 w 26"/>
                    <a:gd name="T1" fmla="*/ 0 h 62"/>
                    <a:gd name="T2" fmla="*/ 0 w 26"/>
                    <a:gd name="T3" fmla="*/ 48 h 62"/>
                    <a:gd name="T4" fmla="*/ 26 w 26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62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6" y="62"/>
                      </a:lnTo>
                    </a:path>
                  </a:pathLst>
                </a:custGeom>
                <a:noFill/>
                <a:ln w="7938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" name="Line 134">
                  <a:extLst>
                    <a:ext uri="{FF2B5EF4-FFF2-40B4-BE49-F238E27FC236}">
                      <a16:creationId xmlns:a16="http://schemas.microsoft.com/office/drawing/2014/main" id="{200EE18D-C82F-E640-FAEA-3B59F6D221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56" y="1184"/>
                  <a:ext cx="12" cy="0"/>
                </a:xfrm>
                <a:prstGeom prst="line">
                  <a:avLst/>
                </a:prstGeom>
                <a:noFill/>
                <a:ln w="7938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Line 135">
                  <a:extLst>
                    <a:ext uri="{FF2B5EF4-FFF2-40B4-BE49-F238E27FC236}">
                      <a16:creationId xmlns:a16="http://schemas.microsoft.com/office/drawing/2014/main" id="{E39D74AF-5AF2-0272-F4E2-E512ACE614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117" y="1232"/>
                  <a:ext cx="0" cy="12"/>
                </a:xfrm>
                <a:prstGeom prst="line">
                  <a:avLst/>
                </a:prstGeom>
                <a:noFill/>
                <a:ln w="7938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" name="Line 136">
                  <a:extLst>
                    <a:ext uri="{FF2B5EF4-FFF2-40B4-BE49-F238E27FC236}">
                      <a16:creationId xmlns:a16="http://schemas.microsoft.com/office/drawing/2014/main" id="{D5280112-FB56-0A4C-5B91-27F12F0755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66" y="1184"/>
                  <a:ext cx="12" cy="0"/>
                </a:xfrm>
                <a:prstGeom prst="line">
                  <a:avLst/>
                </a:prstGeom>
                <a:noFill/>
                <a:ln w="7938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4" name="Rectangle 138">
                <a:extLst>
                  <a:ext uri="{FF2B5EF4-FFF2-40B4-BE49-F238E27FC236}">
                    <a16:creationId xmlns:a16="http://schemas.microsoft.com/office/drawing/2014/main" id="{1E75EF86-1E82-4FDE-78E6-75727D6B7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1" y="1347"/>
                <a:ext cx="526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TimeSeries3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grpSp>
            <p:nvGrpSpPr>
              <p:cNvPr id="25" name="Group 160">
                <a:extLst>
                  <a:ext uri="{FF2B5EF4-FFF2-40B4-BE49-F238E27FC236}">
                    <a16:creationId xmlns:a16="http://schemas.microsoft.com/office/drawing/2014/main" id="{1E92F9FB-92CB-B80C-4AB2-50A14753C5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76" y="1199"/>
                <a:ext cx="320" cy="315"/>
                <a:chOff x="776" y="1199"/>
                <a:chExt cx="320" cy="315"/>
              </a:xfrm>
            </p:grpSpPr>
            <p:sp>
              <p:nvSpPr>
                <p:cNvPr id="50" name="Freeform 139">
                  <a:extLst>
                    <a:ext uri="{FF2B5EF4-FFF2-40B4-BE49-F238E27FC236}">
                      <a16:creationId xmlns:a16="http://schemas.microsoft.com/office/drawing/2014/main" id="{E61C571C-21A0-446A-31A8-FCFB90F86F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2" y="1206"/>
                  <a:ext cx="307" cy="302"/>
                </a:xfrm>
                <a:custGeom>
                  <a:avLst/>
                  <a:gdLst>
                    <a:gd name="T0" fmla="*/ 143 w 930"/>
                    <a:gd name="T1" fmla="*/ 929 h 929"/>
                    <a:gd name="T2" fmla="*/ 0 w 930"/>
                    <a:gd name="T3" fmla="*/ 788 h 929"/>
                    <a:gd name="T4" fmla="*/ 0 w 930"/>
                    <a:gd name="T5" fmla="*/ 142 h 929"/>
                    <a:gd name="T6" fmla="*/ 143 w 930"/>
                    <a:gd name="T7" fmla="*/ 0 h 929"/>
                    <a:gd name="T8" fmla="*/ 789 w 930"/>
                    <a:gd name="T9" fmla="*/ 0 h 929"/>
                    <a:gd name="T10" fmla="*/ 930 w 930"/>
                    <a:gd name="T11" fmla="*/ 142 h 929"/>
                    <a:gd name="T12" fmla="*/ 930 w 930"/>
                    <a:gd name="T13" fmla="*/ 786 h 929"/>
                    <a:gd name="T14" fmla="*/ 789 w 930"/>
                    <a:gd name="T15" fmla="*/ 927 h 929"/>
                    <a:gd name="T16" fmla="*/ 143 w 930"/>
                    <a:gd name="T17" fmla="*/ 927 h 929"/>
                    <a:gd name="T18" fmla="*/ 143 w 930"/>
                    <a:gd name="T19" fmla="*/ 929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0" h="929">
                      <a:moveTo>
                        <a:pt x="143" y="929"/>
                      </a:moveTo>
                      <a:cubicBezTo>
                        <a:pt x="64" y="929"/>
                        <a:pt x="0" y="865"/>
                        <a:pt x="0" y="788"/>
                      </a:cubicBezTo>
                      <a:lnTo>
                        <a:pt x="0" y="142"/>
                      </a:lnTo>
                      <a:cubicBezTo>
                        <a:pt x="0" y="64"/>
                        <a:pt x="64" y="0"/>
                        <a:pt x="143" y="0"/>
                      </a:cubicBezTo>
                      <a:lnTo>
                        <a:pt x="789" y="0"/>
                      </a:lnTo>
                      <a:cubicBezTo>
                        <a:pt x="866" y="0"/>
                        <a:pt x="930" y="64"/>
                        <a:pt x="930" y="142"/>
                      </a:cubicBezTo>
                      <a:lnTo>
                        <a:pt x="930" y="786"/>
                      </a:lnTo>
                      <a:cubicBezTo>
                        <a:pt x="930" y="863"/>
                        <a:pt x="866" y="927"/>
                        <a:pt x="789" y="927"/>
                      </a:cubicBezTo>
                      <a:lnTo>
                        <a:pt x="143" y="927"/>
                      </a:lnTo>
                      <a:lnTo>
                        <a:pt x="143" y="929"/>
                      </a:lnTo>
                      <a:close/>
                    </a:path>
                  </a:pathLst>
                </a:custGeom>
                <a:solidFill>
                  <a:srgbClr val="E2F0DA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Freeform 140">
                  <a:extLst>
                    <a:ext uri="{FF2B5EF4-FFF2-40B4-BE49-F238E27FC236}">
                      <a16:creationId xmlns:a16="http://schemas.microsoft.com/office/drawing/2014/main" id="{41892E3C-A43E-459D-2413-E90CA0D349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76" y="1199"/>
                  <a:ext cx="320" cy="315"/>
                </a:xfrm>
                <a:custGeom>
                  <a:avLst/>
                  <a:gdLst>
                    <a:gd name="T0" fmla="*/ 808 w 970"/>
                    <a:gd name="T1" fmla="*/ 40 h 968"/>
                    <a:gd name="T2" fmla="*/ 931 w 970"/>
                    <a:gd name="T3" fmla="*/ 161 h 968"/>
                    <a:gd name="T4" fmla="*/ 931 w 970"/>
                    <a:gd name="T5" fmla="*/ 805 h 968"/>
                    <a:gd name="T6" fmla="*/ 808 w 970"/>
                    <a:gd name="T7" fmla="*/ 927 h 968"/>
                    <a:gd name="T8" fmla="*/ 161 w 970"/>
                    <a:gd name="T9" fmla="*/ 927 h 968"/>
                    <a:gd name="T10" fmla="*/ 39 w 970"/>
                    <a:gd name="T11" fmla="*/ 807 h 968"/>
                    <a:gd name="T12" fmla="*/ 39 w 970"/>
                    <a:gd name="T13" fmla="*/ 161 h 968"/>
                    <a:gd name="T14" fmla="*/ 161 w 970"/>
                    <a:gd name="T15" fmla="*/ 40 h 968"/>
                    <a:gd name="T16" fmla="*/ 808 w 970"/>
                    <a:gd name="T17" fmla="*/ 40 h 968"/>
                    <a:gd name="T18" fmla="*/ 808 w 970"/>
                    <a:gd name="T19" fmla="*/ 0 h 968"/>
                    <a:gd name="T20" fmla="*/ 161 w 970"/>
                    <a:gd name="T21" fmla="*/ 0 h 968"/>
                    <a:gd name="T22" fmla="*/ 0 w 970"/>
                    <a:gd name="T23" fmla="*/ 161 h 968"/>
                    <a:gd name="T24" fmla="*/ 0 w 970"/>
                    <a:gd name="T25" fmla="*/ 805 h 968"/>
                    <a:gd name="T26" fmla="*/ 161 w 970"/>
                    <a:gd name="T27" fmla="*/ 968 h 968"/>
                    <a:gd name="T28" fmla="*/ 807 w 970"/>
                    <a:gd name="T29" fmla="*/ 968 h 968"/>
                    <a:gd name="T30" fmla="*/ 967 w 970"/>
                    <a:gd name="T31" fmla="*/ 807 h 968"/>
                    <a:gd name="T32" fmla="*/ 967 w 970"/>
                    <a:gd name="T33" fmla="*/ 161 h 968"/>
                    <a:gd name="T34" fmla="*/ 808 w 970"/>
                    <a:gd name="T35" fmla="*/ 0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70" h="968">
                      <a:moveTo>
                        <a:pt x="808" y="40"/>
                      </a:moveTo>
                      <a:cubicBezTo>
                        <a:pt x="877" y="40"/>
                        <a:pt x="931" y="93"/>
                        <a:pt x="931" y="161"/>
                      </a:cubicBezTo>
                      <a:lnTo>
                        <a:pt x="931" y="805"/>
                      </a:lnTo>
                      <a:cubicBezTo>
                        <a:pt x="931" y="872"/>
                        <a:pt x="877" y="927"/>
                        <a:pt x="808" y="927"/>
                      </a:cubicBezTo>
                      <a:lnTo>
                        <a:pt x="161" y="927"/>
                      </a:lnTo>
                      <a:cubicBezTo>
                        <a:pt x="93" y="929"/>
                        <a:pt x="39" y="875"/>
                        <a:pt x="39" y="807"/>
                      </a:cubicBezTo>
                      <a:lnTo>
                        <a:pt x="39" y="161"/>
                      </a:lnTo>
                      <a:cubicBezTo>
                        <a:pt x="39" y="93"/>
                        <a:pt x="93" y="40"/>
                        <a:pt x="161" y="40"/>
                      </a:cubicBezTo>
                      <a:lnTo>
                        <a:pt x="808" y="40"/>
                      </a:lnTo>
                      <a:close/>
                      <a:moveTo>
                        <a:pt x="808" y="0"/>
                      </a:moveTo>
                      <a:lnTo>
                        <a:pt x="161" y="0"/>
                      </a:lnTo>
                      <a:cubicBezTo>
                        <a:pt x="71" y="0"/>
                        <a:pt x="0" y="71"/>
                        <a:pt x="0" y="161"/>
                      </a:cubicBezTo>
                      <a:lnTo>
                        <a:pt x="0" y="805"/>
                      </a:lnTo>
                      <a:cubicBezTo>
                        <a:pt x="0" y="895"/>
                        <a:pt x="71" y="968"/>
                        <a:pt x="161" y="968"/>
                      </a:cubicBezTo>
                      <a:lnTo>
                        <a:pt x="807" y="968"/>
                      </a:lnTo>
                      <a:cubicBezTo>
                        <a:pt x="896" y="968"/>
                        <a:pt x="967" y="895"/>
                        <a:pt x="967" y="807"/>
                      </a:cubicBezTo>
                      <a:lnTo>
                        <a:pt x="967" y="161"/>
                      </a:lnTo>
                      <a:cubicBezTo>
                        <a:pt x="970" y="71"/>
                        <a:pt x="897" y="0"/>
                        <a:pt x="808" y="0"/>
                      </a:cubicBezTo>
                      <a:close/>
                    </a:path>
                  </a:pathLst>
                </a:custGeom>
                <a:solidFill>
                  <a:srgbClr val="71AD46"/>
                </a:solidFill>
                <a:ln w="0">
                  <a:noFill/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141">
                  <a:extLst>
                    <a:ext uri="{FF2B5EF4-FFF2-40B4-BE49-F238E27FC236}">
                      <a16:creationId xmlns:a16="http://schemas.microsoft.com/office/drawing/2014/main" id="{341A24FC-F690-707F-A7F8-D71E10A7BE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" y="1271"/>
                  <a:ext cx="198" cy="214"/>
                </a:xfrm>
                <a:custGeom>
                  <a:avLst/>
                  <a:gdLst>
                    <a:gd name="T0" fmla="*/ 0 w 598"/>
                    <a:gd name="T1" fmla="*/ 0 h 659"/>
                    <a:gd name="T2" fmla="*/ 0 w 598"/>
                    <a:gd name="T3" fmla="*/ 621 h 659"/>
                    <a:gd name="T4" fmla="*/ 39 w 598"/>
                    <a:gd name="T5" fmla="*/ 659 h 659"/>
                    <a:gd name="T6" fmla="*/ 558 w 598"/>
                    <a:gd name="T7" fmla="*/ 659 h 659"/>
                    <a:gd name="T8" fmla="*/ 598 w 598"/>
                    <a:gd name="T9" fmla="*/ 621 h 659"/>
                    <a:gd name="T10" fmla="*/ 598 w 598"/>
                    <a:gd name="T11" fmla="*/ 0 h 659"/>
                    <a:gd name="T12" fmla="*/ 0 w 598"/>
                    <a:gd name="T13" fmla="*/ 0 h 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8" h="659">
                      <a:moveTo>
                        <a:pt x="0" y="0"/>
                      </a:moveTo>
                      <a:lnTo>
                        <a:pt x="0" y="621"/>
                      </a:lnTo>
                      <a:cubicBezTo>
                        <a:pt x="0" y="642"/>
                        <a:pt x="17" y="659"/>
                        <a:pt x="39" y="659"/>
                      </a:cubicBezTo>
                      <a:lnTo>
                        <a:pt x="558" y="659"/>
                      </a:lnTo>
                      <a:cubicBezTo>
                        <a:pt x="580" y="659"/>
                        <a:pt x="598" y="642"/>
                        <a:pt x="598" y="621"/>
                      </a:cubicBezTo>
                      <a:lnTo>
                        <a:pt x="5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DAC7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Rectangle 142">
                  <a:extLst>
                    <a:ext uri="{FF2B5EF4-FFF2-40B4-BE49-F238E27FC236}">
                      <a16:creationId xmlns:a16="http://schemas.microsoft.com/office/drawing/2014/main" id="{8EBAC903-C6BA-4777-39B1-1C60E0B57B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3" y="1241"/>
                  <a:ext cx="198" cy="30"/>
                </a:xfrm>
                <a:prstGeom prst="rect">
                  <a:avLst/>
                </a:prstGeom>
                <a:solidFill>
                  <a:srgbClr val="CDDA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Freeform 143">
                  <a:extLst>
                    <a:ext uri="{FF2B5EF4-FFF2-40B4-BE49-F238E27FC236}">
                      <a16:creationId xmlns:a16="http://schemas.microsoft.com/office/drawing/2014/main" id="{38849B0F-AC24-A060-23CE-FEDB326702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7" y="1264"/>
                  <a:ext cx="198" cy="215"/>
                </a:xfrm>
                <a:custGeom>
                  <a:avLst/>
                  <a:gdLst>
                    <a:gd name="T0" fmla="*/ 0 w 598"/>
                    <a:gd name="T1" fmla="*/ 0 h 660"/>
                    <a:gd name="T2" fmla="*/ 0 w 598"/>
                    <a:gd name="T3" fmla="*/ 621 h 660"/>
                    <a:gd name="T4" fmla="*/ 39 w 598"/>
                    <a:gd name="T5" fmla="*/ 660 h 660"/>
                    <a:gd name="T6" fmla="*/ 558 w 598"/>
                    <a:gd name="T7" fmla="*/ 660 h 660"/>
                    <a:gd name="T8" fmla="*/ 598 w 598"/>
                    <a:gd name="T9" fmla="*/ 621 h 660"/>
                    <a:gd name="T10" fmla="*/ 598 w 598"/>
                    <a:gd name="T11" fmla="*/ 0 h 660"/>
                    <a:gd name="T12" fmla="*/ 0 w 598"/>
                    <a:gd name="T13" fmla="*/ 0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8" h="660">
                      <a:moveTo>
                        <a:pt x="0" y="0"/>
                      </a:moveTo>
                      <a:lnTo>
                        <a:pt x="0" y="621"/>
                      </a:lnTo>
                      <a:cubicBezTo>
                        <a:pt x="0" y="643"/>
                        <a:pt x="17" y="660"/>
                        <a:pt x="39" y="660"/>
                      </a:cubicBezTo>
                      <a:lnTo>
                        <a:pt x="558" y="660"/>
                      </a:lnTo>
                      <a:cubicBezTo>
                        <a:pt x="580" y="660"/>
                        <a:pt x="598" y="643"/>
                        <a:pt x="598" y="621"/>
                      </a:cubicBezTo>
                      <a:lnTo>
                        <a:pt x="5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Rectangle 144">
                  <a:extLst>
                    <a:ext uri="{FF2B5EF4-FFF2-40B4-BE49-F238E27FC236}">
                      <a16:creationId xmlns:a16="http://schemas.microsoft.com/office/drawing/2014/main" id="{5BA59E33-04C8-B122-D23C-5F9B173BB2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37" y="1235"/>
                  <a:ext cx="198" cy="29"/>
                </a:xfrm>
                <a:prstGeom prst="rect">
                  <a:avLst/>
                </a:prstGeom>
                <a:solidFill>
                  <a:srgbClr val="71AD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Rectangle 145">
                  <a:extLst>
                    <a:ext uri="{FF2B5EF4-FFF2-40B4-BE49-F238E27FC236}">
                      <a16:creationId xmlns:a16="http://schemas.microsoft.com/office/drawing/2014/main" id="{ABF28EF7-FFCF-CABE-49DF-67C859B88E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3" y="1280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Rectangle 146">
                  <a:extLst>
                    <a:ext uri="{FF2B5EF4-FFF2-40B4-BE49-F238E27FC236}">
                      <a16:creationId xmlns:a16="http://schemas.microsoft.com/office/drawing/2014/main" id="{07704D67-F80C-8FCD-F5B8-B8E7D45F29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9" y="1280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Rectangle 147">
                  <a:extLst>
                    <a:ext uri="{FF2B5EF4-FFF2-40B4-BE49-F238E27FC236}">
                      <a16:creationId xmlns:a16="http://schemas.microsoft.com/office/drawing/2014/main" id="{C538AEFB-B7E6-7448-A39D-3E61312F27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3" y="1328"/>
                  <a:ext cx="80" cy="40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Rectangle 148">
                  <a:extLst>
                    <a:ext uri="{FF2B5EF4-FFF2-40B4-BE49-F238E27FC236}">
                      <a16:creationId xmlns:a16="http://schemas.microsoft.com/office/drawing/2014/main" id="{3C0010AD-468B-6601-615E-81C0264799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9" y="1328"/>
                  <a:ext cx="79" cy="40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Rectangle 149">
                  <a:extLst>
                    <a:ext uri="{FF2B5EF4-FFF2-40B4-BE49-F238E27FC236}">
                      <a16:creationId xmlns:a16="http://schemas.microsoft.com/office/drawing/2014/main" id="{ADCAB40F-7BAD-B6BC-8A61-BECEE99E76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3" y="1375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Rectangle 150">
                  <a:extLst>
                    <a:ext uri="{FF2B5EF4-FFF2-40B4-BE49-F238E27FC236}">
                      <a16:creationId xmlns:a16="http://schemas.microsoft.com/office/drawing/2014/main" id="{750FBF3A-0E72-A297-0A77-3C9ABE7475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9" y="1375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Rectangle 151">
                  <a:extLst>
                    <a:ext uri="{FF2B5EF4-FFF2-40B4-BE49-F238E27FC236}">
                      <a16:creationId xmlns:a16="http://schemas.microsoft.com/office/drawing/2014/main" id="{6E325A88-C6C6-46E1-B802-8725C8B4A5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3" y="1422"/>
                  <a:ext cx="80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" name="Rectangle 152">
                  <a:extLst>
                    <a:ext uri="{FF2B5EF4-FFF2-40B4-BE49-F238E27FC236}">
                      <a16:creationId xmlns:a16="http://schemas.microsoft.com/office/drawing/2014/main" id="{E1649343-B3A3-ACEF-FDF2-B1BB0318C6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9" y="1422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" name="Freeform 153">
                  <a:extLst>
                    <a:ext uri="{FF2B5EF4-FFF2-40B4-BE49-F238E27FC236}">
                      <a16:creationId xmlns:a16="http://schemas.microsoft.com/office/drawing/2014/main" id="{7F71A5EB-B4E5-819F-D5BA-18E70A977D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7" y="1305"/>
                  <a:ext cx="137" cy="134"/>
                </a:xfrm>
                <a:custGeom>
                  <a:avLst/>
                  <a:gdLst>
                    <a:gd name="T0" fmla="*/ 415 w 415"/>
                    <a:gd name="T1" fmla="*/ 206 h 413"/>
                    <a:gd name="T2" fmla="*/ 207 w 415"/>
                    <a:gd name="T3" fmla="*/ 413 h 413"/>
                    <a:gd name="T4" fmla="*/ 0 w 415"/>
                    <a:gd name="T5" fmla="*/ 206 h 413"/>
                    <a:gd name="T6" fmla="*/ 207 w 415"/>
                    <a:gd name="T7" fmla="*/ 0 h 413"/>
                    <a:gd name="T8" fmla="*/ 415 w 415"/>
                    <a:gd name="T9" fmla="*/ 206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413">
                      <a:moveTo>
                        <a:pt x="415" y="206"/>
                      </a:moveTo>
                      <a:cubicBezTo>
                        <a:pt x="415" y="320"/>
                        <a:pt x="322" y="413"/>
                        <a:pt x="207" y="413"/>
                      </a:cubicBezTo>
                      <a:cubicBezTo>
                        <a:pt x="94" y="413"/>
                        <a:pt x="0" y="320"/>
                        <a:pt x="0" y="206"/>
                      </a:cubicBezTo>
                      <a:cubicBezTo>
                        <a:pt x="0" y="93"/>
                        <a:pt x="94" y="0"/>
                        <a:pt x="207" y="0"/>
                      </a:cubicBezTo>
                      <a:cubicBezTo>
                        <a:pt x="322" y="0"/>
                        <a:pt x="415" y="93"/>
                        <a:pt x="415" y="206"/>
                      </a:cubicBezTo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Oval 154">
                  <a:extLst>
                    <a:ext uri="{FF2B5EF4-FFF2-40B4-BE49-F238E27FC236}">
                      <a16:creationId xmlns:a16="http://schemas.microsoft.com/office/drawing/2014/main" id="{BE2F5345-A476-7B5B-04D6-B2D32D0557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7" y="1305"/>
                  <a:ext cx="137" cy="134"/>
                </a:xfrm>
                <a:prstGeom prst="ellips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6" name="Freeform 155">
                  <a:extLst>
                    <a:ext uri="{FF2B5EF4-FFF2-40B4-BE49-F238E27FC236}">
                      <a16:creationId xmlns:a16="http://schemas.microsoft.com/office/drawing/2014/main" id="{59E7FE31-AF24-218B-7AA7-43E2CFA5C6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6" y="1324"/>
                  <a:ext cx="26" cy="62"/>
                </a:xfrm>
                <a:custGeom>
                  <a:avLst/>
                  <a:gdLst>
                    <a:gd name="T0" fmla="*/ 0 w 26"/>
                    <a:gd name="T1" fmla="*/ 0 h 62"/>
                    <a:gd name="T2" fmla="*/ 0 w 26"/>
                    <a:gd name="T3" fmla="*/ 48 h 62"/>
                    <a:gd name="T4" fmla="*/ 26 w 26"/>
                    <a:gd name="T5" fmla="*/ 62 h 62"/>
                    <a:gd name="T6" fmla="*/ 0 w 26"/>
                    <a:gd name="T7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62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6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7" name="Freeform 156">
                  <a:extLst>
                    <a:ext uri="{FF2B5EF4-FFF2-40B4-BE49-F238E27FC236}">
                      <a16:creationId xmlns:a16="http://schemas.microsoft.com/office/drawing/2014/main" id="{63930FD0-BF59-3E49-535C-F7A950F02C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6" y="1324"/>
                  <a:ext cx="26" cy="62"/>
                </a:xfrm>
                <a:custGeom>
                  <a:avLst/>
                  <a:gdLst>
                    <a:gd name="T0" fmla="*/ 0 w 26"/>
                    <a:gd name="T1" fmla="*/ 0 h 62"/>
                    <a:gd name="T2" fmla="*/ 0 w 26"/>
                    <a:gd name="T3" fmla="*/ 48 h 62"/>
                    <a:gd name="T4" fmla="*/ 26 w 26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" h="62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6" y="62"/>
                      </a:lnTo>
                    </a:path>
                  </a:pathLst>
                </a:cu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Line 157">
                  <a:extLst>
                    <a:ext uri="{FF2B5EF4-FFF2-40B4-BE49-F238E27FC236}">
                      <a16:creationId xmlns:a16="http://schemas.microsoft.com/office/drawing/2014/main" id="{E149257F-9B87-5829-23B2-7268C18240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75" y="1372"/>
                  <a:ext cx="12" cy="0"/>
                </a:xfrm>
                <a:prstGeom prst="lin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Line 158">
                  <a:extLst>
                    <a:ext uri="{FF2B5EF4-FFF2-40B4-BE49-F238E27FC236}">
                      <a16:creationId xmlns:a16="http://schemas.microsoft.com/office/drawing/2014/main" id="{A0BB8982-A10A-2368-D9A9-02830E3BBD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936" y="1419"/>
                  <a:ext cx="0" cy="13"/>
                </a:xfrm>
                <a:prstGeom prst="lin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Line 159">
                  <a:extLst>
                    <a:ext uri="{FF2B5EF4-FFF2-40B4-BE49-F238E27FC236}">
                      <a16:creationId xmlns:a16="http://schemas.microsoft.com/office/drawing/2014/main" id="{E15BB9CF-E321-1AA3-7C3B-E924B28CCB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85" y="1372"/>
                  <a:ext cx="12" cy="0"/>
                </a:xfrm>
                <a:prstGeom prst="lin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6" name="Rectangle 161">
                <a:extLst>
                  <a:ext uri="{FF2B5EF4-FFF2-40B4-BE49-F238E27FC236}">
                    <a16:creationId xmlns:a16="http://schemas.microsoft.com/office/drawing/2014/main" id="{B2808FEC-6D2A-C373-923E-31D730E1C8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" y="1534"/>
                <a:ext cx="526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TimeSeries2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grpSp>
            <p:nvGrpSpPr>
              <p:cNvPr id="27" name="Group 183">
                <a:extLst>
                  <a:ext uri="{FF2B5EF4-FFF2-40B4-BE49-F238E27FC236}">
                    <a16:creationId xmlns:a16="http://schemas.microsoft.com/office/drawing/2014/main" id="{B03106A8-0576-D34E-1FD7-F6D20FCD3E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94" y="1381"/>
                <a:ext cx="321" cy="315"/>
                <a:chOff x="594" y="1381"/>
                <a:chExt cx="321" cy="315"/>
              </a:xfrm>
            </p:grpSpPr>
            <p:sp>
              <p:nvSpPr>
                <p:cNvPr id="29" name="Freeform 162">
                  <a:extLst>
                    <a:ext uri="{FF2B5EF4-FFF2-40B4-BE49-F238E27FC236}">
                      <a16:creationId xmlns:a16="http://schemas.microsoft.com/office/drawing/2014/main" id="{ABCC5176-CA23-D45B-26C2-244974410C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" y="1387"/>
                  <a:ext cx="308" cy="302"/>
                </a:xfrm>
                <a:custGeom>
                  <a:avLst/>
                  <a:gdLst>
                    <a:gd name="T0" fmla="*/ 143 w 930"/>
                    <a:gd name="T1" fmla="*/ 929 h 929"/>
                    <a:gd name="T2" fmla="*/ 0 w 930"/>
                    <a:gd name="T3" fmla="*/ 788 h 929"/>
                    <a:gd name="T4" fmla="*/ 0 w 930"/>
                    <a:gd name="T5" fmla="*/ 142 h 929"/>
                    <a:gd name="T6" fmla="*/ 143 w 930"/>
                    <a:gd name="T7" fmla="*/ 0 h 929"/>
                    <a:gd name="T8" fmla="*/ 789 w 930"/>
                    <a:gd name="T9" fmla="*/ 0 h 929"/>
                    <a:gd name="T10" fmla="*/ 930 w 930"/>
                    <a:gd name="T11" fmla="*/ 142 h 929"/>
                    <a:gd name="T12" fmla="*/ 930 w 930"/>
                    <a:gd name="T13" fmla="*/ 786 h 929"/>
                    <a:gd name="T14" fmla="*/ 789 w 930"/>
                    <a:gd name="T15" fmla="*/ 927 h 929"/>
                    <a:gd name="T16" fmla="*/ 143 w 930"/>
                    <a:gd name="T17" fmla="*/ 927 h 929"/>
                    <a:gd name="T18" fmla="*/ 143 w 930"/>
                    <a:gd name="T19" fmla="*/ 929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0" h="929">
                      <a:moveTo>
                        <a:pt x="143" y="929"/>
                      </a:moveTo>
                      <a:cubicBezTo>
                        <a:pt x="64" y="929"/>
                        <a:pt x="0" y="865"/>
                        <a:pt x="0" y="788"/>
                      </a:cubicBezTo>
                      <a:lnTo>
                        <a:pt x="0" y="142"/>
                      </a:lnTo>
                      <a:cubicBezTo>
                        <a:pt x="0" y="64"/>
                        <a:pt x="64" y="0"/>
                        <a:pt x="143" y="0"/>
                      </a:cubicBezTo>
                      <a:lnTo>
                        <a:pt x="789" y="0"/>
                      </a:lnTo>
                      <a:cubicBezTo>
                        <a:pt x="866" y="0"/>
                        <a:pt x="930" y="64"/>
                        <a:pt x="930" y="142"/>
                      </a:cubicBezTo>
                      <a:lnTo>
                        <a:pt x="930" y="786"/>
                      </a:lnTo>
                      <a:cubicBezTo>
                        <a:pt x="930" y="863"/>
                        <a:pt x="866" y="927"/>
                        <a:pt x="789" y="927"/>
                      </a:cubicBezTo>
                      <a:lnTo>
                        <a:pt x="143" y="927"/>
                      </a:lnTo>
                      <a:lnTo>
                        <a:pt x="143" y="929"/>
                      </a:lnTo>
                      <a:close/>
                    </a:path>
                  </a:pathLst>
                </a:custGeom>
                <a:solidFill>
                  <a:srgbClr val="E2F0DA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63">
                  <a:extLst>
                    <a:ext uri="{FF2B5EF4-FFF2-40B4-BE49-F238E27FC236}">
                      <a16:creationId xmlns:a16="http://schemas.microsoft.com/office/drawing/2014/main" id="{8291B247-72CA-E5EC-E851-D43C5D97DB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4" y="1381"/>
                  <a:ext cx="321" cy="315"/>
                </a:xfrm>
                <a:custGeom>
                  <a:avLst/>
                  <a:gdLst>
                    <a:gd name="T0" fmla="*/ 808 w 970"/>
                    <a:gd name="T1" fmla="*/ 40 h 968"/>
                    <a:gd name="T2" fmla="*/ 931 w 970"/>
                    <a:gd name="T3" fmla="*/ 161 h 968"/>
                    <a:gd name="T4" fmla="*/ 931 w 970"/>
                    <a:gd name="T5" fmla="*/ 805 h 968"/>
                    <a:gd name="T6" fmla="*/ 808 w 970"/>
                    <a:gd name="T7" fmla="*/ 927 h 968"/>
                    <a:gd name="T8" fmla="*/ 161 w 970"/>
                    <a:gd name="T9" fmla="*/ 927 h 968"/>
                    <a:gd name="T10" fmla="*/ 39 w 970"/>
                    <a:gd name="T11" fmla="*/ 807 h 968"/>
                    <a:gd name="T12" fmla="*/ 39 w 970"/>
                    <a:gd name="T13" fmla="*/ 161 h 968"/>
                    <a:gd name="T14" fmla="*/ 161 w 970"/>
                    <a:gd name="T15" fmla="*/ 40 h 968"/>
                    <a:gd name="T16" fmla="*/ 808 w 970"/>
                    <a:gd name="T17" fmla="*/ 40 h 968"/>
                    <a:gd name="T18" fmla="*/ 808 w 970"/>
                    <a:gd name="T19" fmla="*/ 0 h 968"/>
                    <a:gd name="T20" fmla="*/ 161 w 970"/>
                    <a:gd name="T21" fmla="*/ 0 h 968"/>
                    <a:gd name="T22" fmla="*/ 0 w 970"/>
                    <a:gd name="T23" fmla="*/ 161 h 968"/>
                    <a:gd name="T24" fmla="*/ 0 w 970"/>
                    <a:gd name="T25" fmla="*/ 805 h 968"/>
                    <a:gd name="T26" fmla="*/ 161 w 970"/>
                    <a:gd name="T27" fmla="*/ 968 h 968"/>
                    <a:gd name="T28" fmla="*/ 807 w 970"/>
                    <a:gd name="T29" fmla="*/ 968 h 968"/>
                    <a:gd name="T30" fmla="*/ 967 w 970"/>
                    <a:gd name="T31" fmla="*/ 807 h 968"/>
                    <a:gd name="T32" fmla="*/ 967 w 970"/>
                    <a:gd name="T33" fmla="*/ 161 h 968"/>
                    <a:gd name="T34" fmla="*/ 808 w 970"/>
                    <a:gd name="T35" fmla="*/ 0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70" h="968">
                      <a:moveTo>
                        <a:pt x="808" y="40"/>
                      </a:moveTo>
                      <a:cubicBezTo>
                        <a:pt x="877" y="40"/>
                        <a:pt x="931" y="93"/>
                        <a:pt x="931" y="161"/>
                      </a:cubicBezTo>
                      <a:lnTo>
                        <a:pt x="931" y="805"/>
                      </a:lnTo>
                      <a:cubicBezTo>
                        <a:pt x="931" y="872"/>
                        <a:pt x="877" y="927"/>
                        <a:pt x="808" y="927"/>
                      </a:cubicBezTo>
                      <a:lnTo>
                        <a:pt x="161" y="927"/>
                      </a:lnTo>
                      <a:cubicBezTo>
                        <a:pt x="93" y="929"/>
                        <a:pt x="39" y="875"/>
                        <a:pt x="39" y="807"/>
                      </a:cubicBezTo>
                      <a:lnTo>
                        <a:pt x="39" y="161"/>
                      </a:lnTo>
                      <a:cubicBezTo>
                        <a:pt x="39" y="93"/>
                        <a:pt x="93" y="40"/>
                        <a:pt x="161" y="40"/>
                      </a:cubicBezTo>
                      <a:lnTo>
                        <a:pt x="808" y="40"/>
                      </a:lnTo>
                      <a:close/>
                      <a:moveTo>
                        <a:pt x="808" y="0"/>
                      </a:moveTo>
                      <a:lnTo>
                        <a:pt x="161" y="0"/>
                      </a:lnTo>
                      <a:cubicBezTo>
                        <a:pt x="71" y="0"/>
                        <a:pt x="0" y="71"/>
                        <a:pt x="0" y="161"/>
                      </a:cubicBezTo>
                      <a:lnTo>
                        <a:pt x="0" y="805"/>
                      </a:lnTo>
                      <a:cubicBezTo>
                        <a:pt x="0" y="895"/>
                        <a:pt x="71" y="968"/>
                        <a:pt x="161" y="968"/>
                      </a:cubicBezTo>
                      <a:lnTo>
                        <a:pt x="807" y="968"/>
                      </a:lnTo>
                      <a:cubicBezTo>
                        <a:pt x="896" y="968"/>
                        <a:pt x="967" y="895"/>
                        <a:pt x="967" y="807"/>
                      </a:cubicBezTo>
                      <a:lnTo>
                        <a:pt x="967" y="161"/>
                      </a:lnTo>
                      <a:cubicBezTo>
                        <a:pt x="970" y="71"/>
                        <a:pt x="897" y="0"/>
                        <a:pt x="808" y="0"/>
                      </a:cubicBezTo>
                      <a:close/>
                    </a:path>
                  </a:pathLst>
                </a:custGeom>
                <a:solidFill>
                  <a:srgbClr val="71AD46"/>
                </a:solidFill>
                <a:ln w="0">
                  <a:noFill/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164">
                  <a:extLst>
                    <a:ext uri="{FF2B5EF4-FFF2-40B4-BE49-F238E27FC236}">
                      <a16:creationId xmlns:a16="http://schemas.microsoft.com/office/drawing/2014/main" id="{557F1F85-FA59-9FC7-F7A0-ECC3D3368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" y="1452"/>
                  <a:ext cx="198" cy="214"/>
                </a:xfrm>
                <a:custGeom>
                  <a:avLst/>
                  <a:gdLst>
                    <a:gd name="T0" fmla="*/ 0 w 598"/>
                    <a:gd name="T1" fmla="*/ 0 h 659"/>
                    <a:gd name="T2" fmla="*/ 0 w 598"/>
                    <a:gd name="T3" fmla="*/ 621 h 659"/>
                    <a:gd name="T4" fmla="*/ 39 w 598"/>
                    <a:gd name="T5" fmla="*/ 659 h 659"/>
                    <a:gd name="T6" fmla="*/ 558 w 598"/>
                    <a:gd name="T7" fmla="*/ 659 h 659"/>
                    <a:gd name="T8" fmla="*/ 598 w 598"/>
                    <a:gd name="T9" fmla="*/ 621 h 659"/>
                    <a:gd name="T10" fmla="*/ 598 w 598"/>
                    <a:gd name="T11" fmla="*/ 0 h 659"/>
                    <a:gd name="T12" fmla="*/ 0 w 598"/>
                    <a:gd name="T13" fmla="*/ 0 h 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8" h="659">
                      <a:moveTo>
                        <a:pt x="0" y="0"/>
                      </a:moveTo>
                      <a:lnTo>
                        <a:pt x="0" y="621"/>
                      </a:lnTo>
                      <a:cubicBezTo>
                        <a:pt x="0" y="642"/>
                        <a:pt x="17" y="659"/>
                        <a:pt x="39" y="659"/>
                      </a:cubicBezTo>
                      <a:lnTo>
                        <a:pt x="558" y="659"/>
                      </a:lnTo>
                      <a:cubicBezTo>
                        <a:pt x="580" y="659"/>
                        <a:pt x="598" y="642"/>
                        <a:pt x="598" y="621"/>
                      </a:cubicBezTo>
                      <a:lnTo>
                        <a:pt x="5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DAC7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Rectangle 165">
                  <a:extLst>
                    <a:ext uri="{FF2B5EF4-FFF2-40B4-BE49-F238E27FC236}">
                      <a16:creationId xmlns:a16="http://schemas.microsoft.com/office/drawing/2014/main" id="{AD93E09E-76B1-3EDE-AB9D-85C485149E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" y="1422"/>
                  <a:ext cx="198" cy="30"/>
                </a:xfrm>
                <a:prstGeom prst="rect">
                  <a:avLst/>
                </a:prstGeom>
                <a:solidFill>
                  <a:srgbClr val="CDDA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166">
                  <a:extLst>
                    <a:ext uri="{FF2B5EF4-FFF2-40B4-BE49-F238E27FC236}">
                      <a16:creationId xmlns:a16="http://schemas.microsoft.com/office/drawing/2014/main" id="{07026F92-D2A1-5FAE-A80D-E1FF622187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" y="1445"/>
                  <a:ext cx="197" cy="215"/>
                </a:xfrm>
                <a:custGeom>
                  <a:avLst/>
                  <a:gdLst>
                    <a:gd name="T0" fmla="*/ 0 w 598"/>
                    <a:gd name="T1" fmla="*/ 0 h 660"/>
                    <a:gd name="T2" fmla="*/ 0 w 598"/>
                    <a:gd name="T3" fmla="*/ 621 h 660"/>
                    <a:gd name="T4" fmla="*/ 39 w 598"/>
                    <a:gd name="T5" fmla="*/ 660 h 660"/>
                    <a:gd name="T6" fmla="*/ 558 w 598"/>
                    <a:gd name="T7" fmla="*/ 660 h 660"/>
                    <a:gd name="T8" fmla="*/ 598 w 598"/>
                    <a:gd name="T9" fmla="*/ 621 h 660"/>
                    <a:gd name="T10" fmla="*/ 598 w 598"/>
                    <a:gd name="T11" fmla="*/ 0 h 660"/>
                    <a:gd name="T12" fmla="*/ 0 w 598"/>
                    <a:gd name="T13" fmla="*/ 0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8" h="660">
                      <a:moveTo>
                        <a:pt x="0" y="0"/>
                      </a:moveTo>
                      <a:lnTo>
                        <a:pt x="0" y="621"/>
                      </a:lnTo>
                      <a:cubicBezTo>
                        <a:pt x="0" y="643"/>
                        <a:pt x="17" y="660"/>
                        <a:pt x="39" y="660"/>
                      </a:cubicBezTo>
                      <a:lnTo>
                        <a:pt x="558" y="660"/>
                      </a:lnTo>
                      <a:cubicBezTo>
                        <a:pt x="580" y="660"/>
                        <a:pt x="598" y="643"/>
                        <a:pt x="598" y="621"/>
                      </a:cubicBezTo>
                      <a:lnTo>
                        <a:pt x="5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Rectangle 167">
                  <a:extLst>
                    <a:ext uri="{FF2B5EF4-FFF2-40B4-BE49-F238E27FC236}">
                      <a16:creationId xmlns:a16="http://schemas.microsoft.com/office/drawing/2014/main" id="{FAE1D685-C449-3ACE-9261-E407C47D3E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" y="1416"/>
                  <a:ext cx="197" cy="29"/>
                </a:xfrm>
                <a:prstGeom prst="rect">
                  <a:avLst/>
                </a:prstGeom>
                <a:solidFill>
                  <a:srgbClr val="71AD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Rectangle 168">
                  <a:extLst>
                    <a:ext uri="{FF2B5EF4-FFF2-40B4-BE49-F238E27FC236}">
                      <a16:creationId xmlns:a16="http://schemas.microsoft.com/office/drawing/2014/main" id="{D95D9B0B-1ABE-183C-4CF8-8315B131E9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" y="1461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Rectangle 169">
                  <a:extLst>
                    <a:ext uri="{FF2B5EF4-FFF2-40B4-BE49-F238E27FC236}">
                      <a16:creationId xmlns:a16="http://schemas.microsoft.com/office/drawing/2014/main" id="{2BC0A31C-662C-92D8-0052-11A5B1641F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" y="1461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Rectangle 170">
                  <a:extLst>
                    <a:ext uri="{FF2B5EF4-FFF2-40B4-BE49-F238E27FC236}">
                      <a16:creationId xmlns:a16="http://schemas.microsoft.com/office/drawing/2014/main" id="{39E7097A-6A59-C8A3-1392-C6FED463D4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" y="1509"/>
                  <a:ext cx="79" cy="40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Rectangle 171">
                  <a:extLst>
                    <a:ext uri="{FF2B5EF4-FFF2-40B4-BE49-F238E27FC236}">
                      <a16:creationId xmlns:a16="http://schemas.microsoft.com/office/drawing/2014/main" id="{73200A55-8A1B-BE13-6A3B-9B2C3A02E3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" y="1509"/>
                  <a:ext cx="79" cy="40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Rectangle 172">
                  <a:extLst>
                    <a:ext uri="{FF2B5EF4-FFF2-40B4-BE49-F238E27FC236}">
                      <a16:creationId xmlns:a16="http://schemas.microsoft.com/office/drawing/2014/main" id="{07E84E12-2AA8-31A9-32E3-DD61C2EAF2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" y="1556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Rectangle 173">
                  <a:extLst>
                    <a:ext uri="{FF2B5EF4-FFF2-40B4-BE49-F238E27FC236}">
                      <a16:creationId xmlns:a16="http://schemas.microsoft.com/office/drawing/2014/main" id="{B53E4A3E-D921-0FF1-D4A4-F2F294C697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" y="1556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Rectangle 174">
                  <a:extLst>
                    <a:ext uri="{FF2B5EF4-FFF2-40B4-BE49-F238E27FC236}">
                      <a16:creationId xmlns:a16="http://schemas.microsoft.com/office/drawing/2014/main" id="{6DB2F2E0-5CE6-0751-A6B5-FF2E127924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" y="1604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Rectangle 175">
                  <a:extLst>
                    <a:ext uri="{FF2B5EF4-FFF2-40B4-BE49-F238E27FC236}">
                      <a16:creationId xmlns:a16="http://schemas.microsoft.com/office/drawing/2014/main" id="{1CCB33A2-BB0C-8BF3-C251-0AB72C710E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" y="1604"/>
                  <a:ext cx="79" cy="41"/>
                </a:xfrm>
                <a:prstGeom prst="rect">
                  <a:avLst/>
                </a:prstGeom>
                <a:solidFill>
                  <a:srgbClr val="B6CF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Freeform 176">
                  <a:extLst>
                    <a:ext uri="{FF2B5EF4-FFF2-40B4-BE49-F238E27FC236}">
                      <a16:creationId xmlns:a16="http://schemas.microsoft.com/office/drawing/2014/main" id="{CC3CDB95-37E6-80CD-F7D6-A3ADAC5014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6" y="1486"/>
                  <a:ext cx="137" cy="135"/>
                </a:xfrm>
                <a:custGeom>
                  <a:avLst/>
                  <a:gdLst>
                    <a:gd name="T0" fmla="*/ 415 w 415"/>
                    <a:gd name="T1" fmla="*/ 206 h 413"/>
                    <a:gd name="T2" fmla="*/ 207 w 415"/>
                    <a:gd name="T3" fmla="*/ 413 h 413"/>
                    <a:gd name="T4" fmla="*/ 0 w 415"/>
                    <a:gd name="T5" fmla="*/ 206 h 413"/>
                    <a:gd name="T6" fmla="*/ 207 w 415"/>
                    <a:gd name="T7" fmla="*/ 0 h 413"/>
                    <a:gd name="T8" fmla="*/ 415 w 415"/>
                    <a:gd name="T9" fmla="*/ 206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413">
                      <a:moveTo>
                        <a:pt x="415" y="206"/>
                      </a:moveTo>
                      <a:cubicBezTo>
                        <a:pt x="415" y="320"/>
                        <a:pt x="322" y="413"/>
                        <a:pt x="207" y="413"/>
                      </a:cubicBezTo>
                      <a:cubicBezTo>
                        <a:pt x="94" y="413"/>
                        <a:pt x="0" y="320"/>
                        <a:pt x="0" y="206"/>
                      </a:cubicBezTo>
                      <a:cubicBezTo>
                        <a:pt x="0" y="93"/>
                        <a:pt x="94" y="0"/>
                        <a:pt x="207" y="0"/>
                      </a:cubicBezTo>
                      <a:cubicBezTo>
                        <a:pt x="322" y="0"/>
                        <a:pt x="415" y="93"/>
                        <a:pt x="415" y="206"/>
                      </a:cubicBezTo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Oval 177">
                  <a:extLst>
                    <a:ext uri="{FF2B5EF4-FFF2-40B4-BE49-F238E27FC236}">
                      <a16:creationId xmlns:a16="http://schemas.microsoft.com/office/drawing/2014/main" id="{8E90362E-ED29-0584-3D34-7C5798F59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" y="1486"/>
                  <a:ext cx="137" cy="135"/>
                </a:xfrm>
                <a:prstGeom prst="ellips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178">
                  <a:extLst>
                    <a:ext uri="{FF2B5EF4-FFF2-40B4-BE49-F238E27FC236}">
                      <a16:creationId xmlns:a16="http://schemas.microsoft.com/office/drawing/2014/main" id="{FD91D6FA-6F5E-5179-0259-37A4C32D5D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" y="1505"/>
                  <a:ext cx="27" cy="62"/>
                </a:xfrm>
                <a:custGeom>
                  <a:avLst/>
                  <a:gdLst>
                    <a:gd name="T0" fmla="*/ 0 w 27"/>
                    <a:gd name="T1" fmla="*/ 0 h 62"/>
                    <a:gd name="T2" fmla="*/ 0 w 27"/>
                    <a:gd name="T3" fmla="*/ 48 h 62"/>
                    <a:gd name="T4" fmla="*/ 27 w 27"/>
                    <a:gd name="T5" fmla="*/ 62 h 62"/>
                    <a:gd name="T6" fmla="*/ 0 w 27"/>
                    <a:gd name="T7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62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7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179">
                  <a:extLst>
                    <a:ext uri="{FF2B5EF4-FFF2-40B4-BE49-F238E27FC236}">
                      <a16:creationId xmlns:a16="http://schemas.microsoft.com/office/drawing/2014/main" id="{9C78D796-D203-65F5-5A63-4F71775746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" y="1505"/>
                  <a:ext cx="27" cy="62"/>
                </a:xfrm>
                <a:custGeom>
                  <a:avLst/>
                  <a:gdLst>
                    <a:gd name="T0" fmla="*/ 0 w 27"/>
                    <a:gd name="T1" fmla="*/ 0 h 62"/>
                    <a:gd name="T2" fmla="*/ 0 w 27"/>
                    <a:gd name="T3" fmla="*/ 48 h 62"/>
                    <a:gd name="T4" fmla="*/ 27 w 27"/>
                    <a:gd name="T5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" h="62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7" y="62"/>
                      </a:lnTo>
                    </a:path>
                  </a:pathLst>
                </a:cu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Line 180">
                  <a:extLst>
                    <a:ext uri="{FF2B5EF4-FFF2-40B4-BE49-F238E27FC236}">
                      <a16:creationId xmlns:a16="http://schemas.microsoft.com/office/drawing/2014/main" id="{78B55F72-CBFB-DE7C-5310-044D4D5986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4" y="1553"/>
                  <a:ext cx="12" cy="0"/>
                </a:xfrm>
                <a:prstGeom prst="lin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Line 181">
                  <a:extLst>
                    <a:ext uri="{FF2B5EF4-FFF2-40B4-BE49-F238E27FC236}">
                      <a16:creationId xmlns:a16="http://schemas.microsoft.com/office/drawing/2014/main" id="{ADBD459E-63E8-48A2-FC2B-E4012A25D1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754" y="1600"/>
                  <a:ext cx="0" cy="13"/>
                </a:xfrm>
                <a:prstGeom prst="lin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Line 182">
                  <a:extLst>
                    <a:ext uri="{FF2B5EF4-FFF2-40B4-BE49-F238E27FC236}">
                      <a16:creationId xmlns:a16="http://schemas.microsoft.com/office/drawing/2014/main" id="{13BA1024-BA36-18E9-D462-AA983589EB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03" y="1553"/>
                  <a:ext cx="12" cy="0"/>
                </a:xfrm>
                <a:prstGeom prst="line">
                  <a:avLst/>
                </a:prstGeom>
                <a:noFill/>
                <a:ln w="9525" cap="rnd">
                  <a:solidFill>
                    <a:srgbClr val="71AD4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8" name="Rectangle 184">
                <a:extLst>
                  <a:ext uri="{FF2B5EF4-FFF2-40B4-BE49-F238E27FC236}">
                    <a16:creationId xmlns:a16="http://schemas.microsoft.com/office/drawing/2014/main" id="{A390B17D-4C0B-8E1C-12CC-BD530EBEB2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1715"/>
                <a:ext cx="526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TimeSeries1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3118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BC7B8-8CD8-C642-0AEE-21C195AF4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Conceptual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82268-D194-F6C4-A3AB-06C5F409DE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4"/>
            <a:ext cx="5181600" cy="2611549"/>
          </a:xfrm>
        </p:spPr>
        <p:txBody>
          <a:bodyPr/>
          <a:lstStyle/>
          <a:p>
            <a:r>
              <a:rPr lang="en-US" dirty="0"/>
              <a:t>Main components:</a:t>
            </a:r>
          </a:p>
          <a:p>
            <a:pPr lvl="1"/>
            <a:r>
              <a:rPr lang="en-US" dirty="0" err="1"/>
              <a:t>Precip</a:t>
            </a:r>
            <a:r>
              <a:rPr lang="en-US" dirty="0"/>
              <a:t> and PET</a:t>
            </a:r>
          </a:p>
          <a:p>
            <a:pPr lvl="1"/>
            <a:r>
              <a:rPr lang="en-US" dirty="0"/>
              <a:t>Interception</a:t>
            </a:r>
          </a:p>
          <a:p>
            <a:pPr lvl="1"/>
            <a:r>
              <a:rPr lang="en-US" dirty="0"/>
              <a:t>Baseflow and Surface recession flows</a:t>
            </a:r>
          </a:p>
          <a:p>
            <a:r>
              <a:rPr lang="en-US" dirty="0"/>
              <a:t>Use of “buckets” in parallel and in series with recession outflows</a:t>
            </a:r>
          </a:p>
          <a:p>
            <a:r>
              <a:rPr lang="en-US" dirty="0"/>
              <a:t>Examples: AWBM, HSPF, GR4J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4D9962-1D91-8A29-0050-B8623A875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055" y="1736395"/>
            <a:ext cx="4314808" cy="289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41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B8704-7891-BD51-2837-078C59F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Evapotranspiration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7FEF0-0753-3CA4-A76D-4D618062BC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4415849" cy="3087197"/>
          </a:xfrm>
        </p:spPr>
        <p:txBody>
          <a:bodyPr/>
          <a:lstStyle/>
          <a:p>
            <a:r>
              <a:rPr lang="en-US" dirty="0"/>
              <a:t>Monthly values in Lookup table</a:t>
            </a:r>
          </a:p>
          <a:p>
            <a:r>
              <a:rPr lang="en-US" dirty="0"/>
              <a:t>Methods:</a:t>
            </a:r>
          </a:p>
          <a:p>
            <a:pPr lvl="1"/>
            <a:r>
              <a:rPr lang="en-US" dirty="0"/>
              <a:t>Hamon (</a:t>
            </a:r>
            <a:r>
              <a:rPr lang="en-US" dirty="0" err="1"/>
              <a:t>Tavg</a:t>
            </a:r>
            <a:r>
              <a:rPr lang="en-US" dirty="0"/>
              <a:t>, Lat)</a:t>
            </a:r>
          </a:p>
          <a:p>
            <a:pPr lvl="1"/>
            <a:r>
              <a:rPr lang="en-US" dirty="0"/>
              <a:t>Hargreaves-</a:t>
            </a:r>
            <a:r>
              <a:rPr lang="en-US" dirty="0" err="1"/>
              <a:t>Samani</a:t>
            </a:r>
            <a:r>
              <a:rPr lang="en-US" dirty="0"/>
              <a:t> (</a:t>
            </a:r>
            <a:r>
              <a:rPr lang="en-US" dirty="0" err="1"/>
              <a:t>Tmin</a:t>
            </a:r>
            <a:r>
              <a:rPr lang="en-US" dirty="0"/>
              <a:t>, </a:t>
            </a:r>
            <a:r>
              <a:rPr lang="en-US" dirty="0" err="1"/>
              <a:t>Tmax</a:t>
            </a:r>
            <a:r>
              <a:rPr lang="en-US" dirty="0"/>
              <a:t>, Lat)</a:t>
            </a:r>
          </a:p>
          <a:p>
            <a:pPr lvl="1"/>
            <a:r>
              <a:rPr lang="en-US" dirty="0"/>
              <a:t>FAO Penman Monteith (</a:t>
            </a:r>
            <a:r>
              <a:rPr lang="en-US" dirty="0" err="1"/>
              <a:t>Tmin</a:t>
            </a:r>
            <a:r>
              <a:rPr lang="en-US" dirty="0"/>
              <a:t>, </a:t>
            </a:r>
            <a:r>
              <a:rPr lang="en-US" dirty="0" err="1"/>
              <a:t>Tmax</a:t>
            </a:r>
            <a:r>
              <a:rPr lang="en-US" dirty="0"/>
              <a:t>, Lat,  Sunshine, Wind)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C01CBB-A1CF-8B1E-F49D-EEA7F0B2B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5374" y="1542953"/>
            <a:ext cx="5461001" cy="52405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1FCD11-1ABE-33A4-7319-8F0B390585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181" y="1966902"/>
            <a:ext cx="6483683" cy="37720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888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5C3E6-7EEF-50AE-EB51-012989BC1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Snow Accumulation and Melt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0132-5D59-1CB7-FCAB-FFF350AF8C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2961388"/>
          </a:xfrm>
        </p:spPr>
        <p:txBody>
          <a:bodyPr/>
          <a:lstStyle/>
          <a:p>
            <a:r>
              <a:rPr lang="en-US" dirty="0" err="1"/>
              <a:t>CemaNeige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Paired with GR4J runoff model</a:t>
            </a:r>
          </a:p>
          <a:p>
            <a:pPr lvl="1"/>
            <a:r>
              <a:rPr lang="en-US" dirty="0"/>
              <a:t>4 </a:t>
            </a:r>
            <a:r>
              <a:rPr lang="en-US" dirty="0" err="1"/>
              <a:t>calib</a:t>
            </a:r>
            <a:r>
              <a:rPr lang="en-US" dirty="0"/>
              <a:t>. parameters</a:t>
            </a:r>
          </a:p>
          <a:p>
            <a:r>
              <a:rPr lang="en-US" dirty="0"/>
              <a:t>Snow-17</a:t>
            </a:r>
          </a:p>
          <a:p>
            <a:pPr lvl="1"/>
            <a:r>
              <a:rPr lang="en-US" dirty="0"/>
              <a:t>NWS River Forecast System</a:t>
            </a:r>
          </a:p>
          <a:p>
            <a:pPr lvl="1"/>
            <a:r>
              <a:rPr lang="en-US" dirty="0"/>
              <a:t>10 calibration parameters</a:t>
            </a:r>
          </a:p>
          <a:p>
            <a:pPr lvl="1"/>
            <a:endParaRPr lang="en-US" dirty="0"/>
          </a:p>
          <a:p>
            <a:r>
              <a:rPr lang="en-US" dirty="0"/>
              <a:t>Output: Rain and melt water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926DF43-F13D-A930-2144-500D870EC94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8825" y="1690689"/>
            <a:ext cx="3814058" cy="309139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D17CB2-8C90-7842-1A72-7862CD92E909}"/>
              </a:ext>
            </a:extLst>
          </p:cNvPr>
          <p:cNvSpPr txBox="1"/>
          <p:nvPr/>
        </p:nvSpPr>
        <p:spPr>
          <a:xfrm>
            <a:off x="5838825" y="4782083"/>
            <a:ext cx="3814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SNOTEL site at Paradise, Mount Rainier. Source: Natural Resources Conservation Service</a:t>
            </a:r>
          </a:p>
        </p:txBody>
      </p:sp>
    </p:spTree>
    <p:extLst>
      <p:ext uri="{BB962C8B-B14F-4D97-AF65-F5344CB8AC3E}">
        <p14:creationId xmlns:p14="http://schemas.microsoft.com/office/powerpoint/2010/main" val="782561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18AE8-1D5D-85F2-B049-8280198EE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in the GoldSim Library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BE12-77E9-8F1E-E248-BACE5D36D8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404851"/>
            <a:ext cx="5181600" cy="568162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Climate: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Sample historical time series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Stochastic </a:t>
            </a:r>
            <a:r>
              <a:rPr lang="en-US" dirty="0">
                <a:solidFill>
                  <a:srgbClr val="202020"/>
                </a:solidFill>
                <a:highlight>
                  <a:srgbClr val="FFFFFF"/>
                </a:highlight>
                <a:latin typeface="Source Sans Pro" panose="020B0503030403020204" pitchFamily="34" charset="0"/>
              </a:rPr>
              <a:t>weather generators</a:t>
            </a:r>
            <a:endParaRPr lang="en-US" b="0" i="0" dirty="0">
              <a:solidFill>
                <a:srgbClr val="202020"/>
              </a:solidFill>
              <a:effectLst/>
              <a:highlight>
                <a:srgbClr val="FFFFFF"/>
              </a:highlight>
              <a:latin typeface="Source Sans Pro" panose="020B0503030403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Runoff: 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Evaporation and ET Models</a:t>
            </a:r>
          </a:p>
          <a:p>
            <a:pPr lvl="1"/>
            <a:r>
              <a:rPr lang="en-US" dirty="0">
                <a:solidFill>
                  <a:srgbClr val="202020"/>
                </a:solidFill>
                <a:highlight>
                  <a:srgbClr val="FFFFFF"/>
                </a:highlight>
                <a:latin typeface="Source Sans Pro" panose="020B0503030403020204" pitchFamily="34" charset="0"/>
              </a:rPr>
              <a:t>Water demand estimators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Snow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Simple runoff estimators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Conceptual </a:t>
            </a:r>
            <a:r>
              <a:rPr lang="en-US" dirty="0">
                <a:solidFill>
                  <a:srgbClr val="202020"/>
                </a:solidFill>
                <a:highlight>
                  <a:srgbClr val="FFFFFF"/>
                </a:highlight>
                <a:latin typeface="Source Sans Pro" panose="020B0503030403020204" pitchFamily="34" charset="0"/>
              </a:rPr>
              <a:t>Models: </a:t>
            </a:r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AWBM, GR4J, SAC-SMA, HSPF, and more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River routing: 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Usually not applicable for time steps &lt; 1 day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Simple delay and dispersion</a:t>
            </a:r>
          </a:p>
          <a:p>
            <a:pPr lvl="1"/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Muskingum-</a:t>
            </a:r>
            <a:r>
              <a:rPr lang="en-US" dirty="0" err="1">
                <a:solidFill>
                  <a:srgbClr val="202020"/>
                </a:solidFill>
                <a:highlight>
                  <a:srgbClr val="FFFFFF"/>
                </a:highlight>
                <a:latin typeface="Source Sans Pro" panose="020B0503030403020204" pitchFamily="34" charset="0"/>
              </a:rPr>
              <a:t>C</a:t>
            </a:r>
            <a:r>
              <a:rPr lang="en-US" b="0" i="0" dirty="0" err="1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unge</a:t>
            </a:r>
            <a:r>
              <a:rPr lang="en-US" b="0" i="0" dirty="0">
                <a:solidFill>
                  <a:srgbClr val="202020"/>
                </a:solidFill>
                <a:effectLst/>
                <a:highlight>
                  <a:srgbClr val="FFFFFF"/>
                </a:highlight>
                <a:latin typeface="Source Sans Pro" panose="020B0503030403020204" pitchFamily="34" charset="0"/>
              </a:rPr>
              <a:t> routing model</a:t>
            </a:r>
          </a:p>
          <a:p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12DE05B-128C-F15C-67B2-48B3A75DC42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454" y="1870557"/>
            <a:ext cx="4316342" cy="426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089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5D41B-9CDE-A54C-DE4B-1E109CBE9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AWBM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414A2-38AB-DE16-701B-AA5704D054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818190"/>
          </a:xfrm>
        </p:spPr>
        <p:txBody>
          <a:bodyPr/>
          <a:lstStyle/>
          <a:p>
            <a:r>
              <a:rPr lang="en-US" dirty="0"/>
              <a:t>Most widely used in GoldSim models</a:t>
            </a:r>
          </a:p>
          <a:p>
            <a:r>
              <a:rPr lang="en-US" dirty="0"/>
              <a:t>4 calibration parameters</a:t>
            </a:r>
          </a:p>
          <a:p>
            <a:pPr lvl="1"/>
            <a:r>
              <a:rPr lang="en-US" dirty="0"/>
              <a:t>Soil depths (vector)</a:t>
            </a:r>
          </a:p>
          <a:p>
            <a:pPr lvl="1"/>
            <a:r>
              <a:rPr lang="en-US" dirty="0"/>
              <a:t>BFI</a:t>
            </a:r>
          </a:p>
          <a:p>
            <a:pPr lvl="1"/>
            <a:r>
              <a:rPr lang="en-US" dirty="0"/>
              <a:t>2 Recession constants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256EB0C-19F6-63A5-0A72-146EBEEFAED1}"/>
              </a:ext>
            </a:extLst>
          </p:cNvPr>
          <p:cNvGrpSpPr/>
          <p:nvPr/>
        </p:nvGrpSpPr>
        <p:grpSpPr>
          <a:xfrm>
            <a:off x="5763086" y="717176"/>
            <a:ext cx="5475288" cy="5429250"/>
            <a:chOff x="1843088" y="1182688"/>
            <a:chExt cx="5475288" cy="5429250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670D9C58-9383-1005-32CE-AF21E1C6D9B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43088" y="1182688"/>
              <a:ext cx="5457825" cy="536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5FA6D54-1C7F-B61B-BB8A-ACBD61058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63" y="2833688"/>
              <a:ext cx="439738" cy="706438"/>
            </a:xfrm>
            <a:custGeom>
              <a:avLst/>
              <a:gdLst>
                <a:gd name="T0" fmla="*/ 205 w 277"/>
                <a:gd name="T1" fmla="*/ 445 h 445"/>
                <a:gd name="T2" fmla="*/ 72 w 277"/>
                <a:gd name="T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445">
                  <a:moveTo>
                    <a:pt x="205" y="445"/>
                  </a:moveTo>
                  <a:cubicBezTo>
                    <a:pt x="277" y="138"/>
                    <a:pt x="0" y="204"/>
                    <a:pt x="72" y="0"/>
                  </a:cubicBezTo>
                </a:path>
              </a:pathLst>
            </a:custGeom>
            <a:noFill/>
            <a:ln w="47625" cap="flat">
              <a:solidFill>
                <a:srgbClr val="C0DC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3FD09E8-520E-C90C-A0D5-A3955EA3E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038" y="2681288"/>
              <a:ext cx="133350" cy="200025"/>
            </a:xfrm>
            <a:custGeom>
              <a:avLst/>
              <a:gdLst>
                <a:gd name="T0" fmla="*/ 42 w 84"/>
                <a:gd name="T1" fmla="*/ 0 h 126"/>
                <a:gd name="T2" fmla="*/ 84 w 84"/>
                <a:gd name="T3" fmla="*/ 126 h 126"/>
                <a:gd name="T4" fmla="*/ 0 w 84"/>
                <a:gd name="T5" fmla="*/ 126 h 126"/>
                <a:gd name="T6" fmla="*/ 42 w 84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26">
                  <a:moveTo>
                    <a:pt x="42" y="0"/>
                  </a:moveTo>
                  <a:lnTo>
                    <a:pt x="84" y="126"/>
                  </a:lnTo>
                  <a:lnTo>
                    <a:pt x="0" y="12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0D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92D3B67-56D4-6B34-C625-58A0010FD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1" y="2824163"/>
              <a:ext cx="438150" cy="706438"/>
            </a:xfrm>
            <a:custGeom>
              <a:avLst/>
              <a:gdLst>
                <a:gd name="T0" fmla="*/ 204 w 276"/>
                <a:gd name="T1" fmla="*/ 445 h 445"/>
                <a:gd name="T2" fmla="*/ 72 w 276"/>
                <a:gd name="T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6" h="445">
                  <a:moveTo>
                    <a:pt x="204" y="445"/>
                  </a:moveTo>
                  <a:cubicBezTo>
                    <a:pt x="276" y="132"/>
                    <a:pt x="0" y="204"/>
                    <a:pt x="72" y="0"/>
                  </a:cubicBezTo>
                </a:path>
              </a:pathLst>
            </a:custGeom>
            <a:noFill/>
            <a:ln w="47625" cap="flat">
              <a:solidFill>
                <a:srgbClr val="C0DC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7327982A-5F1F-6072-A5D4-30FA66630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6" y="2671763"/>
              <a:ext cx="133350" cy="190500"/>
            </a:xfrm>
            <a:custGeom>
              <a:avLst/>
              <a:gdLst>
                <a:gd name="T0" fmla="*/ 42 w 84"/>
                <a:gd name="T1" fmla="*/ 0 h 120"/>
                <a:gd name="T2" fmla="*/ 84 w 84"/>
                <a:gd name="T3" fmla="*/ 120 h 120"/>
                <a:gd name="T4" fmla="*/ 0 w 84"/>
                <a:gd name="T5" fmla="*/ 120 h 120"/>
                <a:gd name="T6" fmla="*/ 42 w 84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20">
                  <a:moveTo>
                    <a:pt x="42" y="0"/>
                  </a:moveTo>
                  <a:lnTo>
                    <a:pt x="84" y="120"/>
                  </a:lnTo>
                  <a:lnTo>
                    <a:pt x="0" y="12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0D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24C047C-2E59-7A16-2787-97E2476E7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8651" y="2824163"/>
              <a:ext cx="439738" cy="706438"/>
            </a:xfrm>
            <a:custGeom>
              <a:avLst/>
              <a:gdLst>
                <a:gd name="T0" fmla="*/ 205 w 277"/>
                <a:gd name="T1" fmla="*/ 445 h 445"/>
                <a:gd name="T2" fmla="*/ 73 w 277"/>
                <a:gd name="T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7" h="445">
                  <a:moveTo>
                    <a:pt x="205" y="445"/>
                  </a:moveTo>
                  <a:cubicBezTo>
                    <a:pt x="277" y="138"/>
                    <a:pt x="0" y="204"/>
                    <a:pt x="73" y="0"/>
                  </a:cubicBezTo>
                </a:path>
              </a:pathLst>
            </a:custGeom>
            <a:noFill/>
            <a:ln w="47625" cap="flat">
              <a:solidFill>
                <a:srgbClr val="C0DC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445AA40D-6B81-E236-2B60-0F356C2FB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6" y="2681288"/>
              <a:ext cx="134938" cy="190500"/>
            </a:xfrm>
            <a:custGeom>
              <a:avLst/>
              <a:gdLst>
                <a:gd name="T0" fmla="*/ 42 w 85"/>
                <a:gd name="T1" fmla="*/ 0 h 120"/>
                <a:gd name="T2" fmla="*/ 85 w 85"/>
                <a:gd name="T3" fmla="*/ 120 h 120"/>
                <a:gd name="T4" fmla="*/ 0 w 85"/>
                <a:gd name="T5" fmla="*/ 120 h 120"/>
                <a:gd name="T6" fmla="*/ 42 w 8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0">
                  <a:moveTo>
                    <a:pt x="42" y="0"/>
                  </a:moveTo>
                  <a:lnTo>
                    <a:pt x="85" y="120"/>
                  </a:lnTo>
                  <a:lnTo>
                    <a:pt x="0" y="12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0D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4BD452C-317A-2289-88AE-0D5467709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4970463"/>
              <a:ext cx="1136650" cy="123825"/>
            </a:xfrm>
            <a:custGeom>
              <a:avLst/>
              <a:gdLst>
                <a:gd name="T0" fmla="*/ 1568 w 1904"/>
                <a:gd name="T1" fmla="*/ 176 h 208"/>
                <a:gd name="T2" fmla="*/ 1568 w 1904"/>
                <a:gd name="T3" fmla="*/ 48 h 208"/>
                <a:gd name="T4" fmla="*/ 336 w 1904"/>
                <a:gd name="T5" fmla="*/ 48 h 208"/>
                <a:gd name="T6" fmla="*/ 336 w 1904"/>
                <a:gd name="T7" fmla="*/ 176 h 208"/>
                <a:gd name="T8" fmla="*/ 1568 w 1904"/>
                <a:gd name="T9" fmla="*/ 17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4" h="208">
                  <a:moveTo>
                    <a:pt x="1568" y="176"/>
                  </a:moveTo>
                  <a:cubicBezTo>
                    <a:pt x="1904" y="144"/>
                    <a:pt x="1904" y="80"/>
                    <a:pt x="1568" y="48"/>
                  </a:cubicBezTo>
                  <a:cubicBezTo>
                    <a:pt x="1216" y="0"/>
                    <a:pt x="672" y="0"/>
                    <a:pt x="336" y="48"/>
                  </a:cubicBezTo>
                  <a:cubicBezTo>
                    <a:pt x="0" y="80"/>
                    <a:pt x="0" y="144"/>
                    <a:pt x="336" y="176"/>
                  </a:cubicBezTo>
                  <a:cubicBezTo>
                    <a:pt x="672" y="208"/>
                    <a:pt x="1216" y="208"/>
                    <a:pt x="1568" y="17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1FD99F75-D92D-394C-8CE1-541DF0925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4970463"/>
              <a:ext cx="1136650" cy="123825"/>
            </a:xfrm>
            <a:custGeom>
              <a:avLst/>
              <a:gdLst>
                <a:gd name="T0" fmla="*/ 589 w 716"/>
                <a:gd name="T1" fmla="*/ 66 h 78"/>
                <a:gd name="T2" fmla="*/ 589 w 716"/>
                <a:gd name="T3" fmla="*/ 18 h 78"/>
                <a:gd name="T4" fmla="*/ 127 w 716"/>
                <a:gd name="T5" fmla="*/ 18 h 78"/>
                <a:gd name="T6" fmla="*/ 127 w 716"/>
                <a:gd name="T7" fmla="*/ 66 h 78"/>
                <a:gd name="T8" fmla="*/ 589 w 716"/>
                <a:gd name="T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6" h="78">
                  <a:moveTo>
                    <a:pt x="589" y="66"/>
                  </a:moveTo>
                  <a:cubicBezTo>
                    <a:pt x="716" y="54"/>
                    <a:pt x="716" y="30"/>
                    <a:pt x="589" y="18"/>
                  </a:cubicBezTo>
                  <a:cubicBezTo>
                    <a:pt x="457" y="0"/>
                    <a:pt x="253" y="0"/>
                    <a:pt x="127" y="18"/>
                  </a:cubicBezTo>
                  <a:cubicBezTo>
                    <a:pt x="0" y="30"/>
                    <a:pt x="0" y="54"/>
                    <a:pt x="127" y="66"/>
                  </a:cubicBezTo>
                  <a:cubicBezTo>
                    <a:pt x="253" y="78"/>
                    <a:pt x="457" y="78"/>
                    <a:pt x="589" y="66"/>
                  </a:cubicBezTo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02903D3D-BE07-2609-109F-E385B9E9D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5457826"/>
              <a:ext cx="1136650" cy="133350"/>
            </a:xfrm>
            <a:custGeom>
              <a:avLst/>
              <a:gdLst>
                <a:gd name="T0" fmla="*/ 1568 w 1904"/>
                <a:gd name="T1" fmla="*/ 176 h 224"/>
                <a:gd name="T2" fmla="*/ 1568 w 1904"/>
                <a:gd name="T3" fmla="*/ 48 h 224"/>
                <a:gd name="T4" fmla="*/ 336 w 1904"/>
                <a:gd name="T5" fmla="*/ 48 h 224"/>
                <a:gd name="T6" fmla="*/ 336 w 1904"/>
                <a:gd name="T7" fmla="*/ 176 h 224"/>
                <a:gd name="T8" fmla="*/ 1568 w 1904"/>
                <a:gd name="T9" fmla="*/ 17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4" h="224">
                  <a:moveTo>
                    <a:pt x="1568" y="176"/>
                  </a:moveTo>
                  <a:cubicBezTo>
                    <a:pt x="1904" y="144"/>
                    <a:pt x="1904" y="80"/>
                    <a:pt x="1568" y="48"/>
                  </a:cubicBezTo>
                  <a:cubicBezTo>
                    <a:pt x="1216" y="0"/>
                    <a:pt x="672" y="0"/>
                    <a:pt x="336" y="48"/>
                  </a:cubicBezTo>
                  <a:cubicBezTo>
                    <a:pt x="0" y="80"/>
                    <a:pt x="0" y="144"/>
                    <a:pt x="336" y="176"/>
                  </a:cubicBezTo>
                  <a:cubicBezTo>
                    <a:pt x="672" y="224"/>
                    <a:pt x="1216" y="224"/>
                    <a:pt x="1568" y="176"/>
                  </a:cubicBezTo>
                </a:path>
              </a:pathLst>
            </a:cu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7179ABF5-F2AD-F8B2-6BDF-B39FF882A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6063" y="5246688"/>
              <a:ext cx="1050925" cy="277813"/>
            </a:xfrm>
            <a:prstGeom prst="rect">
              <a:avLst/>
            </a:pr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BB4719B4-69F8-D93C-F0F3-7B81A60C4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5189538"/>
              <a:ext cx="1136650" cy="125413"/>
            </a:xfrm>
            <a:custGeom>
              <a:avLst/>
              <a:gdLst>
                <a:gd name="T0" fmla="*/ 1568 w 1904"/>
                <a:gd name="T1" fmla="*/ 176 h 208"/>
                <a:gd name="T2" fmla="*/ 1568 w 1904"/>
                <a:gd name="T3" fmla="*/ 32 h 208"/>
                <a:gd name="T4" fmla="*/ 336 w 1904"/>
                <a:gd name="T5" fmla="*/ 32 h 208"/>
                <a:gd name="T6" fmla="*/ 336 w 1904"/>
                <a:gd name="T7" fmla="*/ 176 h 208"/>
                <a:gd name="T8" fmla="*/ 1568 w 1904"/>
                <a:gd name="T9" fmla="*/ 17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4" h="208">
                  <a:moveTo>
                    <a:pt x="1568" y="176"/>
                  </a:moveTo>
                  <a:cubicBezTo>
                    <a:pt x="1904" y="128"/>
                    <a:pt x="1904" y="64"/>
                    <a:pt x="1568" y="32"/>
                  </a:cubicBezTo>
                  <a:cubicBezTo>
                    <a:pt x="1216" y="0"/>
                    <a:pt x="672" y="0"/>
                    <a:pt x="336" y="32"/>
                  </a:cubicBezTo>
                  <a:cubicBezTo>
                    <a:pt x="0" y="64"/>
                    <a:pt x="0" y="128"/>
                    <a:pt x="336" y="176"/>
                  </a:cubicBezTo>
                  <a:cubicBezTo>
                    <a:pt x="672" y="208"/>
                    <a:pt x="1216" y="208"/>
                    <a:pt x="1568" y="176"/>
                  </a:cubicBezTo>
                </a:path>
              </a:pathLst>
            </a:custGeom>
            <a:solidFill>
              <a:srgbClr val="5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6">
              <a:extLst>
                <a:ext uri="{FF2B5EF4-FFF2-40B4-BE49-F238E27FC236}">
                  <a16:creationId xmlns:a16="http://schemas.microsoft.com/office/drawing/2014/main" id="{4EF56135-BB0A-74A4-5439-BB2823AC5B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97463" y="5037138"/>
              <a:ext cx="0" cy="26670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17">
              <a:extLst>
                <a:ext uri="{FF2B5EF4-FFF2-40B4-BE49-F238E27FC236}">
                  <a16:creationId xmlns:a16="http://schemas.microsoft.com/office/drawing/2014/main" id="{97761728-3AE4-2322-CA6E-72ADBEB616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6063" y="5037138"/>
              <a:ext cx="0" cy="266700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722608D5-35D9-E94C-C900-6964F5D44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2926" y="3081338"/>
              <a:ext cx="496888" cy="430213"/>
            </a:xfrm>
            <a:custGeom>
              <a:avLst/>
              <a:gdLst>
                <a:gd name="T0" fmla="*/ 0 w 313"/>
                <a:gd name="T1" fmla="*/ 271 h 271"/>
                <a:gd name="T2" fmla="*/ 313 w 313"/>
                <a:gd name="T3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3" h="271">
                  <a:moveTo>
                    <a:pt x="0" y="271"/>
                  </a:moveTo>
                  <a:cubicBezTo>
                    <a:pt x="0" y="132"/>
                    <a:pt x="102" y="0"/>
                    <a:pt x="313" y="30"/>
                  </a:cubicBezTo>
                </a:path>
              </a:pathLst>
            </a:cu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F42280CA-A343-CB9F-AE94-B7B88B8E3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3521076"/>
              <a:ext cx="487363" cy="723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C1E3F9C5-2BFB-E647-D05B-E2BED7AC7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3521076"/>
              <a:ext cx="487363" cy="72390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C093BE2B-E29E-979F-8A5F-979DBF909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963" y="3081338"/>
              <a:ext cx="485775" cy="430213"/>
            </a:xfrm>
            <a:custGeom>
              <a:avLst/>
              <a:gdLst>
                <a:gd name="T0" fmla="*/ 0 w 306"/>
                <a:gd name="T1" fmla="*/ 271 h 271"/>
                <a:gd name="T2" fmla="*/ 306 w 306"/>
                <a:gd name="T3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6" h="271">
                  <a:moveTo>
                    <a:pt x="0" y="271"/>
                  </a:moveTo>
                  <a:cubicBezTo>
                    <a:pt x="0" y="132"/>
                    <a:pt x="96" y="0"/>
                    <a:pt x="306" y="30"/>
                  </a:cubicBezTo>
                </a:path>
              </a:pathLst>
            </a:cu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2">
              <a:extLst>
                <a:ext uri="{FF2B5EF4-FFF2-40B4-BE49-F238E27FC236}">
                  <a16:creationId xmlns:a16="http://schemas.microsoft.com/office/drawing/2014/main" id="{D09510F0-19BD-B655-1530-ACFF34E02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3521076"/>
              <a:ext cx="485775" cy="1058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BF919FD5-1A1C-ED16-8DA9-A3B2290F9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3521076"/>
              <a:ext cx="485775" cy="1058863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1C909F31-0005-8B3D-B55C-7AF5BEEF9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8076" y="3521076"/>
              <a:ext cx="495300" cy="371475"/>
            </a:xfrm>
            <a:prstGeom prst="rect">
              <a:avLst/>
            </a:pr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E6C3BEF4-A10C-0038-6F25-C3C8162F8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376" y="3863976"/>
              <a:ext cx="487363" cy="381000"/>
            </a:xfrm>
            <a:prstGeom prst="rect">
              <a:avLst/>
            </a:pr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B383E44F-33C5-760C-666F-FBA63DD6F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738" y="4273551"/>
              <a:ext cx="485775" cy="306388"/>
            </a:xfrm>
            <a:prstGeom prst="rect">
              <a:avLst/>
            </a:pr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7C6A9910-A933-12A9-FE6A-692A87D73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151" y="3081338"/>
              <a:ext cx="485775" cy="430213"/>
            </a:xfrm>
            <a:custGeom>
              <a:avLst/>
              <a:gdLst>
                <a:gd name="T0" fmla="*/ 0 w 306"/>
                <a:gd name="T1" fmla="*/ 271 h 271"/>
                <a:gd name="T2" fmla="*/ 306 w 306"/>
                <a:gd name="T3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6" h="271">
                  <a:moveTo>
                    <a:pt x="0" y="271"/>
                  </a:moveTo>
                  <a:cubicBezTo>
                    <a:pt x="0" y="132"/>
                    <a:pt x="102" y="0"/>
                    <a:pt x="306" y="30"/>
                  </a:cubicBezTo>
                </a:path>
              </a:pathLst>
            </a:cu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28">
              <a:extLst>
                <a:ext uri="{FF2B5EF4-FFF2-40B4-BE49-F238E27FC236}">
                  <a16:creationId xmlns:a16="http://schemas.microsoft.com/office/drawing/2014/main" id="{1F4FBFDC-A6D9-7768-E9FD-EA03038397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73401" y="3109913"/>
              <a:ext cx="3073400" cy="9525"/>
            </a:xfrm>
            <a:prstGeom prst="line">
              <a:avLst/>
            </a:pr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41856318-C85D-D052-A401-2957AB105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151" y="3119438"/>
              <a:ext cx="438150" cy="496888"/>
            </a:xfrm>
            <a:custGeom>
              <a:avLst/>
              <a:gdLst>
                <a:gd name="T0" fmla="*/ 0 w 276"/>
                <a:gd name="T1" fmla="*/ 0 h 313"/>
                <a:gd name="T2" fmla="*/ 240 w 276"/>
                <a:gd name="T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6" h="313">
                  <a:moveTo>
                    <a:pt x="0" y="0"/>
                  </a:moveTo>
                  <a:cubicBezTo>
                    <a:pt x="138" y="0"/>
                    <a:pt x="276" y="102"/>
                    <a:pt x="240" y="313"/>
                  </a:cubicBezTo>
                </a:path>
              </a:pathLst>
            </a:cu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30">
              <a:extLst>
                <a:ext uri="{FF2B5EF4-FFF2-40B4-BE49-F238E27FC236}">
                  <a16:creationId xmlns:a16="http://schemas.microsoft.com/office/drawing/2014/main" id="{334707D4-CE6E-022D-FEC8-1572AE6AE5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8676" y="3559176"/>
              <a:ext cx="0" cy="1192213"/>
            </a:xfrm>
            <a:prstGeom prst="line">
              <a:avLst/>
            </a:pr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1">
              <a:extLst>
                <a:ext uri="{FF2B5EF4-FFF2-40B4-BE49-F238E27FC236}">
                  <a16:creationId xmlns:a16="http://schemas.microsoft.com/office/drawing/2014/main" id="{E734FA4E-1105-8843-D7B2-43C1869A3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2738" y="5334001"/>
              <a:ext cx="1039813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Baseflow Store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EC1327E8-2290-7776-CFA1-9DDE4D947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6" y="4656138"/>
              <a:ext cx="219075" cy="266700"/>
            </a:xfrm>
            <a:custGeom>
              <a:avLst/>
              <a:gdLst>
                <a:gd name="T0" fmla="*/ 66 w 138"/>
                <a:gd name="T1" fmla="*/ 168 h 168"/>
                <a:gd name="T2" fmla="*/ 138 w 138"/>
                <a:gd name="T3" fmla="*/ 0 h 168"/>
                <a:gd name="T4" fmla="*/ 0 w 138"/>
                <a:gd name="T5" fmla="*/ 0 h 168"/>
                <a:gd name="T6" fmla="*/ 66 w 138"/>
                <a:gd name="T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68">
                  <a:moveTo>
                    <a:pt x="66" y="168"/>
                  </a:moveTo>
                  <a:lnTo>
                    <a:pt x="138" y="0"/>
                  </a:lnTo>
                  <a:lnTo>
                    <a:pt x="0" y="0"/>
                  </a:lnTo>
                  <a:lnTo>
                    <a:pt x="66" y="168"/>
                  </a:lnTo>
                  <a:close/>
                </a:path>
              </a:pathLst>
            </a:cu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53D2C674-5258-31EA-2693-CEEECC424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976" y="4130676"/>
              <a:ext cx="1135063" cy="123825"/>
            </a:xfrm>
            <a:custGeom>
              <a:avLst/>
              <a:gdLst>
                <a:gd name="T0" fmla="*/ 1568 w 1904"/>
                <a:gd name="T1" fmla="*/ 176 h 208"/>
                <a:gd name="T2" fmla="*/ 1568 w 1904"/>
                <a:gd name="T3" fmla="*/ 32 h 208"/>
                <a:gd name="T4" fmla="*/ 336 w 1904"/>
                <a:gd name="T5" fmla="*/ 32 h 208"/>
                <a:gd name="T6" fmla="*/ 336 w 1904"/>
                <a:gd name="T7" fmla="*/ 176 h 208"/>
                <a:gd name="T8" fmla="*/ 1568 w 1904"/>
                <a:gd name="T9" fmla="*/ 17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4" h="208">
                  <a:moveTo>
                    <a:pt x="1568" y="176"/>
                  </a:moveTo>
                  <a:cubicBezTo>
                    <a:pt x="1904" y="144"/>
                    <a:pt x="1904" y="80"/>
                    <a:pt x="1568" y="32"/>
                  </a:cubicBezTo>
                  <a:cubicBezTo>
                    <a:pt x="1216" y="0"/>
                    <a:pt x="672" y="0"/>
                    <a:pt x="336" y="32"/>
                  </a:cubicBezTo>
                  <a:cubicBezTo>
                    <a:pt x="0" y="80"/>
                    <a:pt x="0" y="144"/>
                    <a:pt x="336" y="176"/>
                  </a:cubicBezTo>
                  <a:cubicBezTo>
                    <a:pt x="672" y="208"/>
                    <a:pt x="1216" y="208"/>
                    <a:pt x="1568" y="17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E2634E3B-EC06-79EE-13E9-CE980B4C0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976" y="4130676"/>
              <a:ext cx="1135063" cy="123825"/>
            </a:xfrm>
            <a:custGeom>
              <a:avLst/>
              <a:gdLst>
                <a:gd name="T0" fmla="*/ 589 w 715"/>
                <a:gd name="T1" fmla="*/ 66 h 78"/>
                <a:gd name="T2" fmla="*/ 589 w 715"/>
                <a:gd name="T3" fmla="*/ 12 h 78"/>
                <a:gd name="T4" fmla="*/ 126 w 715"/>
                <a:gd name="T5" fmla="*/ 12 h 78"/>
                <a:gd name="T6" fmla="*/ 126 w 715"/>
                <a:gd name="T7" fmla="*/ 66 h 78"/>
                <a:gd name="T8" fmla="*/ 589 w 715"/>
                <a:gd name="T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78">
                  <a:moveTo>
                    <a:pt x="589" y="66"/>
                  </a:moveTo>
                  <a:cubicBezTo>
                    <a:pt x="715" y="54"/>
                    <a:pt x="715" y="30"/>
                    <a:pt x="589" y="12"/>
                  </a:cubicBezTo>
                  <a:cubicBezTo>
                    <a:pt x="456" y="0"/>
                    <a:pt x="252" y="0"/>
                    <a:pt x="126" y="12"/>
                  </a:cubicBezTo>
                  <a:cubicBezTo>
                    <a:pt x="0" y="30"/>
                    <a:pt x="0" y="54"/>
                    <a:pt x="126" y="66"/>
                  </a:cubicBezTo>
                  <a:cubicBezTo>
                    <a:pt x="252" y="78"/>
                    <a:pt x="456" y="78"/>
                    <a:pt x="589" y="66"/>
                  </a:cubicBezTo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490130D8-972D-B11C-8A18-AF65AA994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976" y="4618038"/>
              <a:ext cx="1135063" cy="123825"/>
            </a:xfrm>
            <a:custGeom>
              <a:avLst/>
              <a:gdLst>
                <a:gd name="T0" fmla="*/ 1568 w 1904"/>
                <a:gd name="T1" fmla="*/ 176 h 208"/>
                <a:gd name="T2" fmla="*/ 1568 w 1904"/>
                <a:gd name="T3" fmla="*/ 48 h 208"/>
                <a:gd name="T4" fmla="*/ 336 w 1904"/>
                <a:gd name="T5" fmla="*/ 48 h 208"/>
                <a:gd name="T6" fmla="*/ 336 w 1904"/>
                <a:gd name="T7" fmla="*/ 176 h 208"/>
                <a:gd name="T8" fmla="*/ 1568 w 1904"/>
                <a:gd name="T9" fmla="*/ 17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4" h="208">
                  <a:moveTo>
                    <a:pt x="1568" y="176"/>
                  </a:moveTo>
                  <a:cubicBezTo>
                    <a:pt x="1904" y="144"/>
                    <a:pt x="1904" y="80"/>
                    <a:pt x="1568" y="48"/>
                  </a:cubicBezTo>
                  <a:cubicBezTo>
                    <a:pt x="1216" y="0"/>
                    <a:pt x="672" y="0"/>
                    <a:pt x="336" y="48"/>
                  </a:cubicBezTo>
                  <a:cubicBezTo>
                    <a:pt x="0" y="80"/>
                    <a:pt x="0" y="144"/>
                    <a:pt x="336" y="176"/>
                  </a:cubicBezTo>
                  <a:cubicBezTo>
                    <a:pt x="672" y="208"/>
                    <a:pt x="1216" y="208"/>
                    <a:pt x="1568" y="176"/>
                  </a:cubicBezTo>
                </a:path>
              </a:pathLst>
            </a:cu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id="{445F9D5F-A9CC-EAB0-4D15-B96D35C4D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1076" y="4408488"/>
              <a:ext cx="1049338" cy="276225"/>
            </a:xfrm>
            <a:prstGeom prst="rect">
              <a:avLst/>
            </a:pr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6D087EE9-7EE5-A578-8AAC-EEFEDEDE4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976" y="4349751"/>
              <a:ext cx="1135063" cy="125413"/>
            </a:xfrm>
            <a:custGeom>
              <a:avLst/>
              <a:gdLst>
                <a:gd name="T0" fmla="*/ 1568 w 1904"/>
                <a:gd name="T1" fmla="*/ 160 h 208"/>
                <a:gd name="T2" fmla="*/ 1568 w 1904"/>
                <a:gd name="T3" fmla="*/ 32 h 208"/>
                <a:gd name="T4" fmla="*/ 336 w 1904"/>
                <a:gd name="T5" fmla="*/ 32 h 208"/>
                <a:gd name="T6" fmla="*/ 336 w 1904"/>
                <a:gd name="T7" fmla="*/ 160 h 208"/>
                <a:gd name="T8" fmla="*/ 1568 w 1904"/>
                <a:gd name="T9" fmla="*/ 16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4" h="208">
                  <a:moveTo>
                    <a:pt x="1568" y="160"/>
                  </a:moveTo>
                  <a:cubicBezTo>
                    <a:pt x="1904" y="128"/>
                    <a:pt x="1904" y="64"/>
                    <a:pt x="1568" y="32"/>
                  </a:cubicBezTo>
                  <a:cubicBezTo>
                    <a:pt x="1216" y="0"/>
                    <a:pt x="672" y="0"/>
                    <a:pt x="336" y="32"/>
                  </a:cubicBezTo>
                  <a:cubicBezTo>
                    <a:pt x="0" y="64"/>
                    <a:pt x="0" y="128"/>
                    <a:pt x="336" y="160"/>
                  </a:cubicBezTo>
                  <a:cubicBezTo>
                    <a:pt x="672" y="208"/>
                    <a:pt x="1216" y="208"/>
                    <a:pt x="1568" y="160"/>
                  </a:cubicBezTo>
                </a:path>
              </a:pathLst>
            </a:custGeom>
            <a:solidFill>
              <a:srgbClr val="5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38">
              <a:extLst>
                <a:ext uri="{FF2B5EF4-FFF2-40B4-BE49-F238E27FC236}">
                  <a16:creationId xmlns:a16="http://schemas.microsoft.com/office/drawing/2014/main" id="{4AC4B24B-8F7A-BEC0-0F6E-B79A1034F8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0888" y="4197351"/>
              <a:ext cx="0" cy="26828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39">
              <a:extLst>
                <a:ext uri="{FF2B5EF4-FFF2-40B4-BE49-F238E27FC236}">
                  <a16:creationId xmlns:a16="http://schemas.microsoft.com/office/drawing/2014/main" id="{FCC80533-0A83-AC8D-7919-B8696792F2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61076" y="4197351"/>
              <a:ext cx="0" cy="26828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id="{74C659D4-9B7C-2395-CF79-E9DFDBFC1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1" y="4389438"/>
              <a:ext cx="1049338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Surface Runoff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1">
              <a:extLst>
                <a:ext uri="{FF2B5EF4-FFF2-40B4-BE49-F238E27FC236}">
                  <a16:creationId xmlns:a16="http://schemas.microsoft.com/office/drawing/2014/main" id="{97D1F776-10EB-073E-82BE-DCE1A3C80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4901" y="4570413"/>
              <a:ext cx="954088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Routing Store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Line 42">
              <a:extLst>
                <a:ext uri="{FF2B5EF4-FFF2-40B4-BE49-F238E27FC236}">
                  <a16:creationId xmlns:a16="http://schemas.microsoft.com/office/drawing/2014/main" id="{3FA8C506-6B89-57E3-77D2-A2665BAA7C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37326" y="3521076"/>
              <a:ext cx="0" cy="352425"/>
            </a:xfrm>
            <a:prstGeom prst="line">
              <a:avLst/>
            </a:pr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34C6177B-D32B-7A68-0176-A44916D4C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2551" y="3787776"/>
              <a:ext cx="209550" cy="266700"/>
            </a:xfrm>
            <a:custGeom>
              <a:avLst/>
              <a:gdLst>
                <a:gd name="T0" fmla="*/ 66 w 132"/>
                <a:gd name="T1" fmla="*/ 168 h 168"/>
                <a:gd name="T2" fmla="*/ 132 w 132"/>
                <a:gd name="T3" fmla="*/ 0 h 168"/>
                <a:gd name="T4" fmla="*/ 0 w 132"/>
                <a:gd name="T5" fmla="*/ 0 h 168"/>
                <a:gd name="T6" fmla="*/ 66 w 132"/>
                <a:gd name="T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68">
                  <a:moveTo>
                    <a:pt x="66" y="168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66" y="168"/>
                  </a:lnTo>
                  <a:close/>
                </a:path>
              </a:pathLst>
            </a:cu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95CE9878-A9A1-F1E1-F03F-289E649F8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1" y="3109913"/>
              <a:ext cx="428625" cy="487363"/>
            </a:xfrm>
            <a:custGeom>
              <a:avLst/>
              <a:gdLst>
                <a:gd name="T0" fmla="*/ 0 w 270"/>
                <a:gd name="T1" fmla="*/ 0 h 307"/>
                <a:gd name="T2" fmla="*/ 240 w 270"/>
                <a:gd name="T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0" h="307">
                  <a:moveTo>
                    <a:pt x="0" y="0"/>
                  </a:moveTo>
                  <a:cubicBezTo>
                    <a:pt x="138" y="0"/>
                    <a:pt x="270" y="96"/>
                    <a:pt x="240" y="307"/>
                  </a:cubicBezTo>
                </a:path>
              </a:pathLst>
            </a:cu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DAAAF3F6-D32F-F106-C671-B947728CB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6" y="6029326"/>
              <a:ext cx="219075" cy="277813"/>
            </a:xfrm>
            <a:custGeom>
              <a:avLst/>
              <a:gdLst>
                <a:gd name="T0" fmla="*/ 66 w 138"/>
                <a:gd name="T1" fmla="*/ 175 h 175"/>
                <a:gd name="T2" fmla="*/ 138 w 138"/>
                <a:gd name="T3" fmla="*/ 0 h 175"/>
                <a:gd name="T4" fmla="*/ 0 w 138"/>
                <a:gd name="T5" fmla="*/ 0 h 175"/>
                <a:gd name="T6" fmla="*/ 66 w 138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75">
                  <a:moveTo>
                    <a:pt x="66" y="175"/>
                  </a:moveTo>
                  <a:lnTo>
                    <a:pt x="138" y="0"/>
                  </a:lnTo>
                  <a:lnTo>
                    <a:pt x="0" y="0"/>
                  </a:lnTo>
                  <a:lnTo>
                    <a:pt x="66" y="175"/>
                  </a:lnTo>
                  <a:close/>
                </a:path>
              </a:pathLst>
            </a:custGeom>
            <a:solidFill>
              <a:srgbClr val="007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46">
              <a:extLst>
                <a:ext uri="{FF2B5EF4-FFF2-40B4-BE49-F238E27FC236}">
                  <a16:creationId xmlns:a16="http://schemas.microsoft.com/office/drawing/2014/main" id="{DE59ABF4-606A-9747-DA8E-F0183C776F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6376" y="4722813"/>
              <a:ext cx="0" cy="1344613"/>
            </a:xfrm>
            <a:prstGeom prst="line">
              <a:avLst/>
            </a:pr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AC79F998-B9C6-1E8F-16A5-980F02CFE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1" y="5391151"/>
              <a:ext cx="438150" cy="495300"/>
            </a:xfrm>
            <a:custGeom>
              <a:avLst/>
              <a:gdLst>
                <a:gd name="T0" fmla="*/ 0 w 276"/>
                <a:gd name="T1" fmla="*/ 0 h 312"/>
                <a:gd name="T2" fmla="*/ 240 w 276"/>
                <a:gd name="T3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6" h="312">
                  <a:moveTo>
                    <a:pt x="0" y="0"/>
                  </a:moveTo>
                  <a:cubicBezTo>
                    <a:pt x="138" y="0"/>
                    <a:pt x="276" y="102"/>
                    <a:pt x="240" y="312"/>
                  </a:cubicBezTo>
                </a:path>
              </a:pathLst>
            </a:cu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48">
              <a:extLst>
                <a:ext uri="{FF2B5EF4-FFF2-40B4-BE49-F238E27FC236}">
                  <a16:creationId xmlns:a16="http://schemas.microsoft.com/office/drawing/2014/main" id="{59493C01-370D-F972-AF4A-095E2178B7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7938" y="5400676"/>
              <a:ext cx="1135063" cy="0"/>
            </a:xfrm>
            <a:prstGeom prst="line">
              <a:avLst/>
            </a:prstGeom>
            <a:noFill/>
            <a:ln w="76200" cap="flat">
              <a:solidFill>
                <a:srgbClr val="0074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9">
              <a:extLst>
                <a:ext uri="{FF2B5EF4-FFF2-40B4-BE49-F238E27FC236}">
                  <a16:creationId xmlns:a16="http://schemas.microsoft.com/office/drawing/2014/main" id="{10B0AE0F-D49B-BB50-0C16-EFE4E5FCE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1288" y="5170488"/>
              <a:ext cx="1125538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Baseflow Runoff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0">
              <a:extLst>
                <a:ext uri="{FF2B5EF4-FFF2-40B4-BE49-F238E27FC236}">
                  <a16:creationId xmlns:a16="http://schemas.microsoft.com/office/drawing/2014/main" id="{DCA1982D-76EF-B1F4-A633-605005DF6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938" y="2900363"/>
              <a:ext cx="1020763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Surface Runoff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1">
              <a:extLst>
                <a:ext uri="{FF2B5EF4-FFF2-40B4-BE49-F238E27FC236}">
                  <a16:creationId xmlns:a16="http://schemas.microsoft.com/office/drawing/2014/main" id="{6ABE00CE-238D-AD83-DC29-3EF6B776A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7826" y="4856163"/>
              <a:ext cx="5810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Routed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2">
              <a:extLst>
                <a:ext uri="{FF2B5EF4-FFF2-40B4-BE49-F238E27FC236}">
                  <a16:creationId xmlns:a16="http://schemas.microsoft.com/office/drawing/2014/main" id="{5BA10046-6FA9-C9BB-B853-39907ED84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7826" y="5037138"/>
              <a:ext cx="590550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Surface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3">
              <a:extLst>
                <a:ext uri="{FF2B5EF4-FFF2-40B4-BE49-F238E27FC236}">
                  <a16:creationId xmlns:a16="http://schemas.microsoft.com/office/drawing/2014/main" id="{18D8205F-F581-E22B-4223-847509FEA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7826" y="5218113"/>
              <a:ext cx="514350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Runoff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4">
              <a:extLst>
                <a:ext uri="{FF2B5EF4-FFF2-40B4-BE49-F238E27FC236}">
                  <a16:creationId xmlns:a16="http://schemas.microsoft.com/office/drawing/2014/main" id="{F2C87417-BE4A-7B9A-D3CA-76D4E1EAF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4901" y="6373813"/>
              <a:ext cx="877888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Total Runoff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">
              <a:extLst>
                <a:ext uri="{FF2B5EF4-FFF2-40B4-BE49-F238E27FC236}">
                  <a16:creationId xmlns:a16="http://schemas.microsoft.com/office/drawing/2014/main" id="{5A67987A-2A46-203D-734B-6F2B34E4F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5538" y="2890838"/>
              <a:ext cx="1001713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Rainfall Excess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6">
              <a:extLst>
                <a:ext uri="{FF2B5EF4-FFF2-40B4-BE49-F238E27FC236}">
                  <a16:creationId xmlns:a16="http://schemas.microsoft.com/office/drawing/2014/main" id="{283E3235-8ED7-3F03-FD03-4D289718B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563" y="4684713"/>
              <a:ext cx="982663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Surface Stores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7">
              <a:extLst>
                <a:ext uri="{FF2B5EF4-FFF2-40B4-BE49-F238E27FC236}">
                  <a16:creationId xmlns:a16="http://schemas.microsoft.com/office/drawing/2014/main" id="{0B014C07-4F94-9B4E-C9D8-983D469B5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2138" y="3024188"/>
              <a:ext cx="52387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76B476"/>
                  </a:solidFill>
                  <a:effectLst/>
                  <a:latin typeface="Calibri" panose="020F0502020204030204" pitchFamily="34" charset="0"/>
                </a:rPr>
                <a:t>Pot. ET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06E0071A-B067-CCA0-CFB5-A0EACDEE2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6701" y="1838326"/>
              <a:ext cx="652463" cy="869950"/>
            </a:xfrm>
            <a:custGeom>
              <a:avLst/>
              <a:gdLst>
                <a:gd name="T0" fmla="*/ 396 w 411"/>
                <a:gd name="T1" fmla="*/ 15 h 548"/>
                <a:gd name="T2" fmla="*/ 397 w 411"/>
                <a:gd name="T3" fmla="*/ 23 h 548"/>
                <a:gd name="T4" fmla="*/ 392 w 411"/>
                <a:gd name="T5" fmla="*/ 19 h 548"/>
                <a:gd name="T6" fmla="*/ 379 w 411"/>
                <a:gd name="T7" fmla="*/ 47 h 548"/>
                <a:gd name="T8" fmla="*/ 390 w 411"/>
                <a:gd name="T9" fmla="*/ 33 h 548"/>
                <a:gd name="T10" fmla="*/ 367 w 411"/>
                <a:gd name="T11" fmla="*/ 53 h 548"/>
                <a:gd name="T12" fmla="*/ 368 w 411"/>
                <a:gd name="T13" fmla="*/ 62 h 548"/>
                <a:gd name="T14" fmla="*/ 363 w 411"/>
                <a:gd name="T15" fmla="*/ 58 h 548"/>
                <a:gd name="T16" fmla="*/ 350 w 411"/>
                <a:gd name="T17" fmla="*/ 86 h 548"/>
                <a:gd name="T18" fmla="*/ 354 w 411"/>
                <a:gd name="T19" fmla="*/ 81 h 548"/>
                <a:gd name="T20" fmla="*/ 331 w 411"/>
                <a:gd name="T21" fmla="*/ 101 h 548"/>
                <a:gd name="T22" fmla="*/ 332 w 411"/>
                <a:gd name="T23" fmla="*/ 110 h 548"/>
                <a:gd name="T24" fmla="*/ 327 w 411"/>
                <a:gd name="T25" fmla="*/ 106 h 548"/>
                <a:gd name="T26" fmla="*/ 314 w 411"/>
                <a:gd name="T27" fmla="*/ 134 h 548"/>
                <a:gd name="T28" fmla="*/ 325 w 411"/>
                <a:gd name="T29" fmla="*/ 119 h 548"/>
                <a:gd name="T30" fmla="*/ 302 w 411"/>
                <a:gd name="T31" fmla="*/ 140 h 548"/>
                <a:gd name="T32" fmla="*/ 304 w 411"/>
                <a:gd name="T33" fmla="*/ 148 h 548"/>
                <a:gd name="T34" fmla="*/ 299 w 411"/>
                <a:gd name="T35" fmla="*/ 145 h 548"/>
                <a:gd name="T36" fmla="*/ 285 w 411"/>
                <a:gd name="T37" fmla="*/ 172 h 548"/>
                <a:gd name="T38" fmla="*/ 289 w 411"/>
                <a:gd name="T39" fmla="*/ 167 h 548"/>
                <a:gd name="T40" fmla="*/ 266 w 411"/>
                <a:gd name="T41" fmla="*/ 188 h 548"/>
                <a:gd name="T42" fmla="*/ 267 w 411"/>
                <a:gd name="T43" fmla="*/ 196 h 548"/>
                <a:gd name="T44" fmla="*/ 263 w 411"/>
                <a:gd name="T45" fmla="*/ 193 h 548"/>
                <a:gd name="T46" fmla="*/ 249 w 411"/>
                <a:gd name="T47" fmla="*/ 220 h 548"/>
                <a:gd name="T48" fmla="*/ 260 w 411"/>
                <a:gd name="T49" fmla="*/ 206 h 548"/>
                <a:gd name="T50" fmla="*/ 237 w 411"/>
                <a:gd name="T51" fmla="*/ 226 h 548"/>
                <a:gd name="T52" fmla="*/ 239 w 411"/>
                <a:gd name="T53" fmla="*/ 235 h 548"/>
                <a:gd name="T54" fmla="*/ 234 w 411"/>
                <a:gd name="T55" fmla="*/ 231 h 548"/>
                <a:gd name="T56" fmla="*/ 220 w 411"/>
                <a:gd name="T57" fmla="*/ 259 h 548"/>
                <a:gd name="T58" fmla="*/ 224 w 411"/>
                <a:gd name="T59" fmla="*/ 254 h 548"/>
                <a:gd name="T60" fmla="*/ 201 w 411"/>
                <a:gd name="T61" fmla="*/ 275 h 548"/>
                <a:gd name="T62" fmla="*/ 202 w 411"/>
                <a:gd name="T63" fmla="*/ 283 h 548"/>
                <a:gd name="T64" fmla="*/ 198 w 411"/>
                <a:gd name="T65" fmla="*/ 279 h 548"/>
                <a:gd name="T66" fmla="*/ 184 w 411"/>
                <a:gd name="T67" fmla="*/ 307 h 548"/>
                <a:gd name="T68" fmla="*/ 195 w 411"/>
                <a:gd name="T69" fmla="*/ 293 h 548"/>
                <a:gd name="T70" fmla="*/ 173 w 411"/>
                <a:gd name="T71" fmla="*/ 313 h 548"/>
                <a:gd name="T72" fmla="*/ 174 w 411"/>
                <a:gd name="T73" fmla="*/ 321 h 548"/>
                <a:gd name="T74" fmla="*/ 169 w 411"/>
                <a:gd name="T75" fmla="*/ 318 h 548"/>
                <a:gd name="T76" fmla="*/ 156 w 411"/>
                <a:gd name="T77" fmla="*/ 346 h 548"/>
                <a:gd name="T78" fmla="*/ 159 w 411"/>
                <a:gd name="T79" fmla="*/ 341 h 548"/>
                <a:gd name="T80" fmla="*/ 137 w 411"/>
                <a:gd name="T81" fmla="*/ 361 h 548"/>
                <a:gd name="T82" fmla="*/ 138 w 411"/>
                <a:gd name="T83" fmla="*/ 370 h 548"/>
                <a:gd name="T84" fmla="*/ 133 w 411"/>
                <a:gd name="T85" fmla="*/ 366 h 548"/>
                <a:gd name="T86" fmla="*/ 120 w 411"/>
                <a:gd name="T87" fmla="*/ 394 h 548"/>
                <a:gd name="T88" fmla="*/ 131 w 411"/>
                <a:gd name="T89" fmla="*/ 379 h 548"/>
                <a:gd name="T90" fmla="*/ 108 w 411"/>
                <a:gd name="T91" fmla="*/ 400 h 548"/>
                <a:gd name="T92" fmla="*/ 109 w 411"/>
                <a:gd name="T93" fmla="*/ 408 h 548"/>
                <a:gd name="T94" fmla="*/ 104 w 411"/>
                <a:gd name="T95" fmla="*/ 404 h 548"/>
                <a:gd name="T96" fmla="*/ 91 w 411"/>
                <a:gd name="T97" fmla="*/ 432 h 548"/>
                <a:gd name="T98" fmla="*/ 95 w 411"/>
                <a:gd name="T99" fmla="*/ 427 h 548"/>
                <a:gd name="T100" fmla="*/ 72 w 411"/>
                <a:gd name="T101" fmla="*/ 448 h 548"/>
                <a:gd name="T102" fmla="*/ 73 w 411"/>
                <a:gd name="T103" fmla="*/ 456 h 548"/>
                <a:gd name="T104" fmla="*/ 68 w 411"/>
                <a:gd name="T105" fmla="*/ 453 h 548"/>
                <a:gd name="T106" fmla="*/ 55 w 411"/>
                <a:gd name="T107" fmla="*/ 480 h 548"/>
                <a:gd name="T108" fmla="*/ 66 w 411"/>
                <a:gd name="T109" fmla="*/ 466 h 548"/>
                <a:gd name="T110" fmla="*/ 43 w 411"/>
                <a:gd name="T111" fmla="*/ 486 h 548"/>
                <a:gd name="T112" fmla="*/ 44 w 411"/>
                <a:gd name="T113" fmla="*/ 495 h 548"/>
                <a:gd name="T114" fmla="*/ 39 w 411"/>
                <a:gd name="T115" fmla="*/ 491 h 548"/>
                <a:gd name="T116" fmla="*/ 26 w 411"/>
                <a:gd name="T117" fmla="*/ 519 h 548"/>
                <a:gd name="T118" fmla="*/ 30 w 411"/>
                <a:gd name="T119" fmla="*/ 514 h 548"/>
                <a:gd name="T120" fmla="*/ 7 w 411"/>
                <a:gd name="T121" fmla="*/ 534 h 548"/>
                <a:gd name="T122" fmla="*/ 8 w 411"/>
                <a:gd name="T123" fmla="*/ 543 h 548"/>
                <a:gd name="T124" fmla="*/ 3 w 411"/>
                <a:gd name="T125" fmla="*/ 53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1" h="548">
                  <a:moveTo>
                    <a:pt x="411" y="4"/>
                  </a:moveTo>
                  <a:lnTo>
                    <a:pt x="400" y="18"/>
                  </a:lnTo>
                  <a:lnTo>
                    <a:pt x="396" y="15"/>
                  </a:lnTo>
                  <a:lnTo>
                    <a:pt x="406" y="0"/>
                  </a:lnTo>
                  <a:lnTo>
                    <a:pt x="411" y="4"/>
                  </a:lnTo>
                  <a:close/>
                  <a:moveTo>
                    <a:pt x="397" y="23"/>
                  </a:moveTo>
                  <a:lnTo>
                    <a:pt x="393" y="28"/>
                  </a:lnTo>
                  <a:lnTo>
                    <a:pt x="388" y="24"/>
                  </a:lnTo>
                  <a:lnTo>
                    <a:pt x="392" y="19"/>
                  </a:lnTo>
                  <a:lnTo>
                    <a:pt x="397" y="23"/>
                  </a:lnTo>
                  <a:close/>
                  <a:moveTo>
                    <a:pt x="390" y="33"/>
                  </a:moveTo>
                  <a:lnTo>
                    <a:pt x="379" y="47"/>
                  </a:lnTo>
                  <a:lnTo>
                    <a:pt x="374" y="44"/>
                  </a:lnTo>
                  <a:lnTo>
                    <a:pt x="385" y="29"/>
                  </a:lnTo>
                  <a:lnTo>
                    <a:pt x="390" y="33"/>
                  </a:lnTo>
                  <a:close/>
                  <a:moveTo>
                    <a:pt x="375" y="52"/>
                  </a:moveTo>
                  <a:lnTo>
                    <a:pt x="372" y="57"/>
                  </a:lnTo>
                  <a:lnTo>
                    <a:pt x="367" y="53"/>
                  </a:lnTo>
                  <a:lnTo>
                    <a:pt x="370" y="48"/>
                  </a:lnTo>
                  <a:lnTo>
                    <a:pt x="375" y="52"/>
                  </a:lnTo>
                  <a:close/>
                  <a:moveTo>
                    <a:pt x="368" y="62"/>
                  </a:moveTo>
                  <a:lnTo>
                    <a:pt x="357" y="76"/>
                  </a:lnTo>
                  <a:lnTo>
                    <a:pt x="352" y="72"/>
                  </a:lnTo>
                  <a:lnTo>
                    <a:pt x="363" y="58"/>
                  </a:lnTo>
                  <a:lnTo>
                    <a:pt x="368" y="62"/>
                  </a:lnTo>
                  <a:close/>
                  <a:moveTo>
                    <a:pt x="354" y="81"/>
                  </a:moveTo>
                  <a:lnTo>
                    <a:pt x="350" y="86"/>
                  </a:lnTo>
                  <a:lnTo>
                    <a:pt x="345" y="82"/>
                  </a:lnTo>
                  <a:lnTo>
                    <a:pt x="349" y="77"/>
                  </a:lnTo>
                  <a:lnTo>
                    <a:pt x="354" y="81"/>
                  </a:lnTo>
                  <a:close/>
                  <a:moveTo>
                    <a:pt x="346" y="90"/>
                  </a:moveTo>
                  <a:lnTo>
                    <a:pt x="336" y="105"/>
                  </a:lnTo>
                  <a:lnTo>
                    <a:pt x="331" y="101"/>
                  </a:lnTo>
                  <a:lnTo>
                    <a:pt x="342" y="87"/>
                  </a:lnTo>
                  <a:lnTo>
                    <a:pt x="346" y="90"/>
                  </a:lnTo>
                  <a:close/>
                  <a:moveTo>
                    <a:pt x="332" y="110"/>
                  </a:moveTo>
                  <a:lnTo>
                    <a:pt x="329" y="114"/>
                  </a:lnTo>
                  <a:lnTo>
                    <a:pt x="324" y="111"/>
                  </a:lnTo>
                  <a:lnTo>
                    <a:pt x="327" y="106"/>
                  </a:lnTo>
                  <a:lnTo>
                    <a:pt x="332" y="110"/>
                  </a:lnTo>
                  <a:close/>
                  <a:moveTo>
                    <a:pt x="325" y="119"/>
                  </a:moveTo>
                  <a:lnTo>
                    <a:pt x="314" y="134"/>
                  </a:lnTo>
                  <a:lnTo>
                    <a:pt x="309" y="130"/>
                  </a:lnTo>
                  <a:lnTo>
                    <a:pt x="320" y="116"/>
                  </a:lnTo>
                  <a:lnTo>
                    <a:pt x="325" y="119"/>
                  </a:lnTo>
                  <a:close/>
                  <a:moveTo>
                    <a:pt x="311" y="139"/>
                  </a:moveTo>
                  <a:lnTo>
                    <a:pt x="307" y="143"/>
                  </a:lnTo>
                  <a:lnTo>
                    <a:pt x="302" y="140"/>
                  </a:lnTo>
                  <a:lnTo>
                    <a:pt x="306" y="135"/>
                  </a:lnTo>
                  <a:lnTo>
                    <a:pt x="311" y="139"/>
                  </a:lnTo>
                  <a:close/>
                  <a:moveTo>
                    <a:pt x="304" y="148"/>
                  </a:moveTo>
                  <a:lnTo>
                    <a:pt x="293" y="163"/>
                  </a:lnTo>
                  <a:lnTo>
                    <a:pt x="288" y="159"/>
                  </a:lnTo>
                  <a:lnTo>
                    <a:pt x="299" y="145"/>
                  </a:lnTo>
                  <a:lnTo>
                    <a:pt x="304" y="148"/>
                  </a:lnTo>
                  <a:close/>
                  <a:moveTo>
                    <a:pt x="289" y="167"/>
                  </a:moveTo>
                  <a:lnTo>
                    <a:pt x="285" y="172"/>
                  </a:lnTo>
                  <a:lnTo>
                    <a:pt x="281" y="169"/>
                  </a:lnTo>
                  <a:lnTo>
                    <a:pt x="284" y="164"/>
                  </a:lnTo>
                  <a:lnTo>
                    <a:pt x="289" y="167"/>
                  </a:lnTo>
                  <a:close/>
                  <a:moveTo>
                    <a:pt x="282" y="177"/>
                  </a:moveTo>
                  <a:lnTo>
                    <a:pt x="271" y="192"/>
                  </a:lnTo>
                  <a:lnTo>
                    <a:pt x="266" y="188"/>
                  </a:lnTo>
                  <a:lnTo>
                    <a:pt x="277" y="173"/>
                  </a:lnTo>
                  <a:lnTo>
                    <a:pt x="282" y="177"/>
                  </a:lnTo>
                  <a:close/>
                  <a:moveTo>
                    <a:pt x="267" y="196"/>
                  </a:moveTo>
                  <a:lnTo>
                    <a:pt x="264" y="201"/>
                  </a:lnTo>
                  <a:lnTo>
                    <a:pt x="259" y="198"/>
                  </a:lnTo>
                  <a:lnTo>
                    <a:pt x="263" y="193"/>
                  </a:lnTo>
                  <a:lnTo>
                    <a:pt x="267" y="196"/>
                  </a:lnTo>
                  <a:close/>
                  <a:moveTo>
                    <a:pt x="260" y="206"/>
                  </a:moveTo>
                  <a:lnTo>
                    <a:pt x="249" y="220"/>
                  </a:lnTo>
                  <a:lnTo>
                    <a:pt x="245" y="217"/>
                  </a:lnTo>
                  <a:lnTo>
                    <a:pt x="255" y="202"/>
                  </a:lnTo>
                  <a:lnTo>
                    <a:pt x="260" y="206"/>
                  </a:lnTo>
                  <a:close/>
                  <a:moveTo>
                    <a:pt x="246" y="225"/>
                  </a:moveTo>
                  <a:lnTo>
                    <a:pt x="242" y="230"/>
                  </a:lnTo>
                  <a:lnTo>
                    <a:pt x="237" y="226"/>
                  </a:lnTo>
                  <a:lnTo>
                    <a:pt x="241" y="222"/>
                  </a:lnTo>
                  <a:lnTo>
                    <a:pt x="246" y="225"/>
                  </a:lnTo>
                  <a:close/>
                  <a:moveTo>
                    <a:pt x="239" y="235"/>
                  </a:moveTo>
                  <a:lnTo>
                    <a:pt x="228" y="249"/>
                  </a:lnTo>
                  <a:lnTo>
                    <a:pt x="223" y="246"/>
                  </a:lnTo>
                  <a:lnTo>
                    <a:pt x="234" y="231"/>
                  </a:lnTo>
                  <a:lnTo>
                    <a:pt x="239" y="235"/>
                  </a:lnTo>
                  <a:close/>
                  <a:moveTo>
                    <a:pt x="224" y="254"/>
                  </a:moveTo>
                  <a:lnTo>
                    <a:pt x="220" y="259"/>
                  </a:lnTo>
                  <a:lnTo>
                    <a:pt x="216" y="255"/>
                  </a:lnTo>
                  <a:lnTo>
                    <a:pt x="219" y="250"/>
                  </a:lnTo>
                  <a:lnTo>
                    <a:pt x="224" y="254"/>
                  </a:lnTo>
                  <a:close/>
                  <a:moveTo>
                    <a:pt x="217" y="264"/>
                  </a:moveTo>
                  <a:lnTo>
                    <a:pt x="206" y="278"/>
                  </a:lnTo>
                  <a:lnTo>
                    <a:pt x="201" y="275"/>
                  </a:lnTo>
                  <a:lnTo>
                    <a:pt x="212" y="260"/>
                  </a:lnTo>
                  <a:lnTo>
                    <a:pt x="217" y="264"/>
                  </a:lnTo>
                  <a:close/>
                  <a:moveTo>
                    <a:pt x="202" y="283"/>
                  </a:moveTo>
                  <a:lnTo>
                    <a:pt x="199" y="288"/>
                  </a:lnTo>
                  <a:lnTo>
                    <a:pt x="194" y="284"/>
                  </a:lnTo>
                  <a:lnTo>
                    <a:pt x="198" y="279"/>
                  </a:lnTo>
                  <a:lnTo>
                    <a:pt x="202" y="283"/>
                  </a:lnTo>
                  <a:close/>
                  <a:moveTo>
                    <a:pt x="195" y="293"/>
                  </a:moveTo>
                  <a:lnTo>
                    <a:pt x="184" y="307"/>
                  </a:lnTo>
                  <a:lnTo>
                    <a:pt x="180" y="303"/>
                  </a:lnTo>
                  <a:lnTo>
                    <a:pt x="190" y="289"/>
                  </a:lnTo>
                  <a:lnTo>
                    <a:pt x="195" y="293"/>
                  </a:lnTo>
                  <a:close/>
                  <a:moveTo>
                    <a:pt x="181" y="312"/>
                  </a:moveTo>
                  <a:lnTo>
                    <a:pt x="177" y="317"/>
                  </a:lnTo>
                  <a:lnTo>
                    <a:pt x="173" y="313"/>
                  </a:lnTo>
                  <a:lnTo>
                    <a:pt x="176" y="308"/>
                  </a:lnTo>
                  <a:lnTo>
                    <a:pt x="181" y="312"/>
                  </a:lnTo>
                  <a:close/>
                  <a:moveTo>
                    <a:pt x="174" y="321"/>
                  </a:moveTo>
                  <a:lnTo>
                    <a:pt x="163" y="336"/>
                  </a:lnTo>
                  <a:lnTo>
                    <a:pt x="158" y="332"/>
                  </a:lnTo>
                  <a:lnTo>
                    <a:pt x="169" y="318"/>
                  </a:lnTo>
                  <a:lnTo>
                    <a:pt x="174" y="321"/>
                  </a:lnTo>
                  <a:close/>
                  <a:moveTo>
                    <a:pt x="159" y="341"/>
                  </a:moveTo>
                  <a:lnTo>
                    <a:pt x="156" y="346"/>
                  </a:lnTo>
                  <a:lnTo>
                    <a:pt x="151" y="342"/>
                  </a:lnTo>
                  <a:lnTo>
                    <a:pt x="155" y="337"/>
                  </a:lnTo>
                  <a:lnTo>
                    <a:pt x="159" y="341"/>
                  </a:lnTo>
                  <a:close/>
                  <a:moveTo>
                    <a:pt x="152" y="350"/>
                  </a:moveTo>
                  <a:lnTo>
                    <a:pt x="142" y="365"/>
                  </a:lnTo>
                  <a:lnTo>
                    <a:pt x="137" y="361"/>
                  </a:lnTo>
                  <a:lnTo>
                    <a:pt x="147" y="347"/>
                  </a:lnTo>
                  <a:lnTo>
                    <a:pt x="152" y="350"/>
                  </a:lnTo>
                  <a:close/>
                  <a:moveTo>
                    <a:pt x="138" y="370"/>
                  </a:moveTo>
                  <a:lnTo>
                    <a:pt x="134" y="374"/>
                  </a:lnTo>
                  <a:lnTo>
                    <a:pt x="130" y="371"/>
                  </a:lnTo>
                  <a:lnTo>
                    <a:pt x="133" y="366"/>
                  </a:lnTo>
                  <a:lnTo>
                    <a:pt x="138" y="370"/>
                  </a:lnTo>
                  <a:close/>
                  <a:moveTo>
                    <a:pt x="131" y="379"/>
                  </a:moveTo>
                  <a:lnTo>
                    <a:pt x="120" y="394"/>
                  </a:lnTo>
                  <a:lnTo>
                    <a:pt x="115" y="390"/>
                  </a:lnTo>
                  <a:lnTo>
                    <a:pt x="126" y="376"/>
                  </a:lnTo>
                  <a:lnTo>
                    <a:pt x="131" y="379"/>
                  </a:lnTo>
                  <a:close/>
                  <a:moveTo>
                    <a:pt x="116" y="398"/>
                  </a:moveTo>
                  <a:lnTo>
                    <a:pt x="113" y="403"/>
                  </a:lnTo>
                  <a:lnTo>
                    <a:pt x="108" y="400"/>
                  </a:lnTo>
                  <a:lnTo>
                    <a:pt x="112" y="395"/>
                  </a:lnTo>
                  <a:lnTo>
                    <a:pt x="116" y="398"/>
                  </a:lnTo>
                  <a:close/>
                  <a:moveTo>
                    <a:pt x="109" y="408"/>
                  </a:moveTo>
                  <a:lnTo>
                    <a:pt x="98" y="423"/>
                  </a:lnTo>
                  <a:lnTo>
                    <a:pt x="94" y="419"/>
                  </a:lnTo>
                  <a:lnTo>
                    <a:pt x="104" y="404"/>
                  </a:lnTo>
                  <a:lnTo>
                    <a:pt x="109" y="408"/>
                  </a:lnTo>
                  <a:close/>
                  <a:moveTo>
                    <a:pt x="95" y="427"/>
                  </a:moveTo>
                  <a:lnTo>
                    <a:pt x="91" y="432"/>
                  </a:lnTo>
                  <a:lnTo>
                    <a:pt x="86" y="429"/>
                  </a:lnTo>
                  <a:lnTo>
                    <a:pt x="90" y="424"/>
                  </a:lnTo>
                  <a:lnTo>
                    <a:pt x="95" y="427"/>
                  </a:lnTo>
                  <a:close/>
                  <a:moveTo>
                    <a:pt x="88" y="437"/>
                  </a:moveTo>
                  <a:lnTo>
                    <a:pt x="77" y="451"/>
                  </a:lnTo>
                  <a:lnTo>
                    <a:pt x="72" y="448"/>
                  </a:lnTo>
                  <a:lnTo>
                    <a:pt x="83" y="433"/>
                  </a:lnTo>
                  <a:lnTo>
                    <a:pt x="88" y="437"/>
                  </a:lnTo>
                  <a:close/>
                  <a:moveTo>
                    <a:pt x="73" y="456"/>
                  </a:moveTo>
                  <a:lnTo>
                    <a:pt x="69" y="461"/>
                  </a:lnTo>
                  <a:lnTo>
                    <a:pt x="65" y="457"/>
                  </a:lnTo>
                  <a:lnTo>
                    <a:pt x="68" y="453"/>
                  </a:lnTo>
                  <a:lnTo>
                    <a:pt x="73" y="456"/>
                  </a:lnTo>
                  <a:close/>
                  <a:moveTo>
                    <a:pt x="66" y="466"/>
                  </a:moveTo>
                  <a:lnTo>
                    <a:pt x="55" y="480"/>
                  </a:lnTo>
                  <a:lnTo>
                    <a:pt x="50" y="477"/>
                  </a:lnTo>
                  <a:lnTo>
                    <a:pt x="61" y="462"/>
                  </a:lnTo>
                  <a:lnTo>
                    <a:pt x="66" y="466"/>
                  </a:lnTo>
                  <a:close/>
                  <a:moveTo>
                    <a:pt x="51" y="485"/>
                  </a:moveTo>
                  <a:lnTo>
                    <a:pt x="48" y="490"/>
                  </a:lnTo>
                  <a:lnTo>
                    <a:pt x="43" y="486"/>
                  </a:lnTo>
                  <a:lnTo>
                    <a:pt x="47" y="481"/>
                  </a:lnTo>
                  <a:lnTo>
                    <a:pt x="51" y="485"/>
                  </a:lnTo>
                  <a:close/>
                  <a:moveTo>
                    <a:pt x="44" y="495"/>
                  </a:moveTo>
                  <a:lnTo>
                    <a:pt x="33" y="509"/>
                  </a:lnTo>
                  <a:lnTo>
                    <a:pt x="29" y="506"/>
                  </a:lnTo>
                  <a:lnTo>
                    <a:pt x="39" y="491"/>
                  </a:lnTo>
                  <a:lnTo>
                    <a:pt x="44" y="495"/>
                  </a:lnTo>
                  <a:close/>
                  <a:moveTo>
                    <a:pt x="30" y="514"/>
                  </a:moveTo>
                  <a:lnTo>
                    <a:pt x="26" y="519"/>
                  </a:lnTo>
                  <a:lnTo>
                    <a:pt x="21" y="515"/>
                  </a:lnTo>
                  <a:lnTo>
                    <a:pt x="25" y="510"/>
                  </a:lnTo>
                  <a:lnTo>
                    <a:pt x="30" y="514"/>
                  </a:lnTo>
                  <a:close/>
                  <a:moveTo>
                    <a:pt x="23" y="524"/>
                  </a:moveTo>
                  <a:lnTo>
                    <a:pt x="12" y="538"/>
                  </a:lnTo>
                  <a:lnTo>
                    <a:pt x="7" y="534"/>
                  </a:lnTo>
                  <a:lnTo>
                    <a:pt x="18" y="520"/>
                  </a:lnTo>
                  <a:lnTo>
                    <a:pt x="23" y="524"/>
                  </a:lnTo>
                  <a:close/>
                  <a:moveTo>
                    <a:pt x="8" y="543"/>
                  </a:moveTo>
                  <a:lnTo>
                    <a:pt x="5" y="548"/>
                  </a:lnTo>
                  <a:lnTo>
                    <a:pt x="0" y="544"/>
                  </a:lnTo>
                  <a:lnTo>
                    <a:pt x="3" y="539"/>
                  </a:lnTo>
                  <a:lnTo>
                    <a:pt x="8" y="543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4061A5C0-389A-C51E-0956-205A6228A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1176" y="1685926"/>
              <a:ext cx="666750" cy="882650"/>
            </a:xfrm>
            <a:custGeom>
              <a:avLst/>
              <a:gdLst>
                <a:gd name="T0" fmla="*/ 415 w 420"/>
                <a:gd name="T1" fmla="*/ 0 h 556"/>
                <a:gd name="T2" fmla="*/ 397 w 420"/>
                <a:gd name="T3" fmla="*/ 24 h 556"/>
                <a:gd name="T4" fmla="*/ 394 w 420"/>
                <a:gd name="T5" fmla="*/ 37 h 556"/>
                <a:gd name="T6" fmla="*/ 391 w 420"/>
                <a:gd name="T7" fmla="*/ 42 h 556"/>
                <a:gd name="T8" fmla="*/ 391 w 420"/>
                <a:gd name="T9" fmla="*/ 42 h 556"/>
                <a:gd name="T10" fmla="*/ 372 w 420"/>
                <a:gd name="T11" fmla="*/ 58 h 556"/>
                <a:gd name="T12" fmla="*/ 361 w 420"/>
                <a:gd name="T13" fmla="*/ 72 h 556"/>
                <a:gd name="T14" fmla="*/ 351 w 420"/>
                <a:gd name="T15" fmla="*/ 95 h 556"/>
                <a:gd name="T16" fmla="*/ 347 w 420"/>
                <a:gd name="T17" fmla="*/ 100 h 556"/>
                <a:gd name="T18" fmla="*/ 347 w 420"/>
                <a:gd name="T19" fmla="*/ 100 h 556"/>
                <a:gd name="T20" fmla="*/ 335 w 420"/>
                <a:gd name="T21" fmla="*/ 106 h 556"/>
                <a:gd name="T22" fmla="*/ 317 w 420"/>
                <a:gd name="T23" fmla="*/ 130 h 556"/>
                <a:gd name="T24" fmla="*/ 315 w 420"/>
                <a:gd name="T25" fmla="*/ 143 h 556"/>
                <a:gd name="T26" fmla="*/ 311 w 420"/>
                <a:gd name="T27" fmla="*/ 148 h 556"/>
                <a:gd name="T28" fmla="*/ 311 w 420"/>
                <a:gd name="T29" fmla="*/ 148 h 556"/>
                <a:gd name="T30" fmla="*/ 299 w 420"/>
                <a:gd name="T31" fmla="*/ 154 h 556"/>
                <a:gd name="T32" fmla="*/ 281 w 420"/>
                <a:gd name="T33" fmla="*/ 178 h 556"/>
                <a:gd name="T34" fmla="*/ 279 w 420"/>
                <a:gd name="T35" fmla="*/ 191 h 556"/>
                <a:gd name="T36" fmla="*/ 275 w 420"/>
                <a:gd name="T37" fmla="*/ 196 h 556"/>
                <a:gd name="T38" fmla="*/ 275 w 420"/>
                <a:gd name="T39" fmla="*/ 196 h 556"/>
                <a:gd name="T40" fmla="*/ 256 w 420"/>
                <a:gd name="T41" fmla="*/ 212 h 556"/>
                <a:gd name="T42" fmla="*/ 245 w 420"/>
                <a:gd name="T43" fmla="*/ 226 h 556"/>
                <a:gd name="T44" fmla="*/ 236 w 420"/>
                <a:gd name="T45" fmla="*/ 249 h 556"/>
                <a:gd name="T46" fmla="*/ 232 w 420"/>
                <a:gd name="T47" fmla="*/ 254 h 556"/>
                <a:gd name="T48" fmla="*/ 232 w 420"/>
                <a:gd name="T49" fmla="*/ 254 h 556"/>
                <a:gd name="T50" fmla="*/ 220 w 420"/>
                <a:gd name="T51" fmla="*/ 260 h 556"/>
                <a:gd name="T52" fmla="*/ 202 w 420"/>
                <a:gd name="T53" fmla="*/ 284 h 556"/>
                <a:gd name="T54" fmla="*/ 199 w 420"/>
                <a:gd name="T55" fmla="*/ 297 h 556"/>
                <a:gd name="T56" fmla="*/ 196 w 420"/>
                <a:gd name="T57" fmla="*/ 302 h 556"/>
                <a:gd name="T58" fmla="*/ 196 w 420"/>
                <a:gd name="T59" fmla="*/ 302 h 556"/>
                <a:gd name="T60" fmla="*/ 184 w 420"/>
                <a:gd name="T61" fmla="*/ 308 h 556"/>
                <a:gd name="T62" fmla="*/ 166 w 420"/>
                <a:gd name="T63" fmla="*/ 332 h 556"/>
                <a:gd name="T64" fmla="*/ 163 w 420"/>
                <a:gd name="T65" fmla="*/ 345 h 556"/>
                <a:gd name="T66" fmla="*/ 160 w 420"/>
                <a:gd name="T67" fmla="*/ 350 h 556"/>
                <a:gd name="T68" fmla="*/ 160 w 420"/>
                <a:gd name="T69" fmla="*/ 350 h 556"/>
                <a:gd name="T70" fmla="*/ 141 w 420"/>
                <a:gd name="T71" fmla="*/ 365 h 556"/>
                <a:gd name="T72" fmla="*/ 130 w 420"/>
                <a:gd name="T73" fmla="*/ 380 h 556"/>
                <a:gd name="T74" fmla="*/ 120 w 420"/>
                <a:gd name="T75" fmla="*/ 403 h 556"/>
                <a:gd name="T76" fmla="*/ 116 w 420"/>
                <a:gd name="T77" fmla="*/ 407 h 556"/>
                <a:gd name="T78" fmla="*/ 116 w 420"/>
                <a:gd name="T79" fmla="*/ 407 h 556"/>
                <a:gd name="T80" fmla="*/ 104 w 420"/>
                <a:gd name="T81" fmla="*/ 413 h 556"/>
                <a:gd name="T82" fmla="*/ 86 w 420"/>
                <a:gd name="T83" fmla="*/ 437 h 556"/>
                <a:gd name="T84" fmla="*/ 84 w 420"/>
                <a:gd name="T85" fmla="*/ 451 h 556"/>
                <a:gd name="T86" fmla="*/ 80 w 420"/>
                <a:gd name="T87" fmla="*/ 455 h 556"/>
                <a:gd name="T88" fmla="*/ 80 w 420"/>
                <a:gd name="T89" fmla="*/ 455 h 556"/>
                <a:gd name="T90" fmla="*/ 68 w 420"/>
                <a:gd name="T91" fmla="*/ 461 h 556"/>
                <a:gd name="T92" fmla="*/ 50 w 420"/>
                <a:gd name="T93" fmla="*/ 485 h 556"/>
                <a:gd name="T94" fmla="*/ 48 w 420"/>
                <a:gd name="T95" fmla="*/ 499 h 556"/>
                <a:gd name="T96" fmla="*/ 44 w 420"/>
                <a:gd name="T97" fmla="*/ 503 h 556"/>
                <a:gd name="T98" fmla="*/ 44 w 420"/>
                <a:gd name="T99" fmla="*/ 503 h 556"/>
                <a:gd name="T100" fmla="*/ 25 w 420"/>
                <a:gd name="T101" fmla="*/ 519 h 556"/>
                <a:gd name="T102" fmla="*/ 14 w 420"/>
                <a:gd name="T103" fmla="*/ 534 h 556"/>
                <a:gd name="T104" fmla="*/ 5 w 420"/>
                <a:gd name="T105" fmla="*/ 55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0" h="556">
                  <a:moveTo>
                    <a:pt x="420" y="4"/>
                  </a:moveTo>
                  <a:lnTo>
                    <a:pt x="409" y="18"/>
                  </a:lnTo>
                  <a:lnTo>
                    <a:pt x="404" y="14"/>
                  </a:lnTo>
                  <a:lnTo>
                    <a:pt x="415" y="0"/>
                  </a:lnTo>
                  <a:lnTo>
                    <a:pt x="420" y="4"/>
                  </a:lnTo>
                  <a:close/>
                  <a:moveTo>
                    <a:pt x="405" y="23"/>
                  </a:moveTo>
                  <a:lnTo>
                    <a:pt x="402" y="28"/>
                  </a:lnTo>
                  <a:lnTo>
                    <a:pt x="397" y="24"/>
                  </a:lnTo>
                  <a:lnTo>
                    <a:pt x="400" y="19"/>
                  </a:lnTo>
                  <a:lnTo>
                    <a:pt x="405" y="23"/>
                  </a:lnTo>
                  <a:close/>
                  <a:moveTo>
                    <a:pt x="398" y="32"/>
                  </a:moveTo>
                  <a:lnTo>
                    <a:pt x="394" y="37"/>
                  </a:lnTo>
                  <a:lnTo>
                    <a:pt x="390" y="34"/>
                  </a:lnTo>
                  <a:lnTo>
                    <a:pt x="393" y="29"/>
                  </a:lnTo>
                  <a:lnTo>
                    <a:pt x="398" y="32"/>
                  </a:lnTo>
                  <a:close/>
                  <a:moveTo>
                    <a:pt x="391" y="42"/>
                  </a:moveTo>
                  <a:lnTo>
                    <a:pt x="380" y="56"/>
                  </a:lnTo>
                  <a:lnTo>
                    <a:pt x="375" y="53"/>
                  </a:lnTo>
                  <a:lnTo>
                    <a:pt x="386" y="38"/>
                  </a:lnTo>
                  <a:lnTo>
                    <a:pt x="391" y="42"/>
                  </a:lnTo>
                  <a:close/>
                  <a:moveTo>
                    <a:pt x="376" y="61"/>
                  </a:moveTo>
                  <a:lnTo>
                    <a:pt x="373" y="66"/>
                  </a:lnTo>
                  <a:lnTo>
                    <a:pt x="368" y="62"/>
                  </a:lnTo>
                  <a:lnTo>
                    <a:pt x="372" y="58"/>
                  </a:lnTo>
                  <a:lnTo>
                    <a:pt x="376" y="61"/>
                  </a:lnTo>
                  <a:close/>
                  <a:moveTo>
                    <a:pt x="369" y="71"/>
                  </a:moveTo>
                  <a:lnTo>
                    <a:pt x="366" y="76"/>
                  </a:lnTo>
                  <a:lnTo>
                    <a:pt x="361" y="72"/>
                  </a:lnTo>
                  <a:lnTo>
                    <a:pt x="364" y="67"/>
                  </a:lnTo>
                  <a:lnTo>
                    <a:pt x="369" y="71"/>
                  </a:lnTo>
                  <a:close/>
                  <a:moveTo>
                    <a:pt x="362" y="81"/>
                  </a:moveTo>
                  <a:lnTo>
                    <a:pt x="351" y="95"/>
                  </a:lnTo>
                  <a:lnTo>
                    <a:pt x="346" y="91"/>
                  </a:lnTo>
                  <a:lnTo>
                    <a:pt x="357" y="77"/>
                  </a:lnTo>
                  <a:lnTo>
                    <a:pt x="362" y="81"/>
                  </a:lnTo>
                  <a:close/>
                  <a:moveTo>
                    <a:pt x="347" y="100"/>
                  </a:moveTo>
                  <a:lnTo>
                    <a:pt x="344" y="105"/>
                  </a:lnTo>
                  <a:lnTo>
                    <a:pt x="339" y="101"/>
                  </a:lnTo>
                  <a:lnTo>
                    <a:pt x="343" y="96"/>
                  </a:lnTo>
                  <a:lnTo>
                    <a:pt x="347" y="100"/>
                  </a:lnTo>
                  <a:close/>
                  <a:moveTo>
                    <a:pt x="340" y="109"/>
                  </a:moveTo>
                  <a:lnTo>
                    <a:pt x="337" y="114"/>
                  </a:lnTo>
                  <a:lnTo>
                    <a:pt x="332" y="111"/>
                  </a:lnTo>
                  <a:lnTo>
                    <a:pt x="335" y="106"/>
                  </a:lnTo>
                  <a:lnTo>
                    <a:pt x="340" y="109"/>
                  </a:lnTo>
                  <a:close/>
                  <a:moveTo>
                    <a:pt x="333" y="119"/>
                  </a:moveTo>
                  <a:lnTo>
                    <a:pt x="322" y="133"/>
                  </a:lnTo>
                  <a:lnTo>
                    <a:pt x="317" y="130"/>
                  </a:lnTo>
                  <a:lnTo>
                    <a:pt x="328" y="115"/>
                  </a:lnTo>
                  <a:lnTo>
                    <a:pt x="333" y="119"/>
                  </a:lnTo>
                  <a:close/>
                  <a:moveTo>
                    <a:pt x="319" y="138"/>
                  </a:moveTo>
                  <a:lnTo>
                    <a:pt x="315" y="143"/>
                  </a:lnTo>
                  <a:lnTo>
                    <a:pt x="310" y="140"/>
                  </a:lnTo>
                  <a:lnTo>
                    <a:pt x="314" y="135"/>
                  </a:lnTo>
                  <a:lnTo>
                    <a:pt x="319" y="138"/>
                  </a:lnTo>
                  <a:close/>
                  <a:moveTo>
                    <a:pt x="311" y="148"/>
                  </a:moveTo>
                  <a:lnTo>
                    <a:pt x="308" y="153"/>
                  </a:lnTo>
                  <a:lnTo>
                    <a:pt x="303" y="149"/>
                  </a:lnTo>
                  <a:lnTo>
                    <a:pt x="307" y="144"/>
                  </a:lnTo>
                  <a:lnTo>
                    <a:pt x="311" y="148"/>
                  </a:lnTo>
                  <a:close/>
                  <a:moveTo>
                    <a:pt x="304" y="158"/>
                  </a:moveTo>
                  <a:lnTo>
                    <a:pt x="293" y="172"/>
                  </a:lnTo>
                  <a:lnTo>
                    <a:pt x="289" y="168"/>
                  </a:lnTo>
                  <a:lnTo>
                    <a:pt x="299" y="154"/>
                  </a:lnTo>
                  <a:lnTo>
                    <a:pt x="304" y="158"/>
                  </a:lnTo>
                  <a:close/>
                  <a:moveTo>
                    <a:pt x="290" y="177"/>
                  </a:moveTo>
                  <a:lnTo>
                    <a:pt x="286" y="182"/>
                  </a:lnTo>
                  <a:lnTo>
                    <a:pt x="281" y="178"/>
                  </a:lnTo>
                  <a:lnTo>
                    <a:pt x="285" y="173"/>
                  </a:lnTo>
                  <a:lnTo>
                    <a:pt x="290" y="177"/>
                  </a:lnTo>
                  <a:close/>
                  <a:moveTo>
                    <a:pt x="283" y="186"/>
                  </a:moveTo>
                  <a:lnTo>
                    <a:pt x="279" y="191"/>
                  </a:lnTo>
                  <a:lnTo>
                    <a:pt x="274" y="188"/>
                  </a:lnTo>
                  <a:lnTo>
                    <a:pt x="278" y="183"/>
                  </a:lnTo>
                  <a:lnTo>
                    <a:pt x="283" y="186"/>
                  </a:lnTo>
                  <a:close/>
                  <a:moveTo>
                    <a:pt x="275" y="196"/>
                  </a:moveTo>
                  <a:lnTo>
                    <a:pt x="264" y="210"/>
                  </a:lnTo>
                  <a:lnTo>
                    <a:pt x="260" y="207"/>
                  </a:lnTo>
                  <a:lnTo>
                    <a:pt x="270" y="192"/>
                  </a:lnTo>
                  <a:lnTo>
                    <a:pt x="275" y="196"/>
                  </a:lnTo>
                  <a:close/>
                  <a:moveTo>
                    <a:pt x="261" y="215"/>
                  </a:moveTo>
                  <a:lnTo>
                    <a:pt x="257" y="220"/>
                  </a:lnTo>
                  <a:lnTo>
                    <a:pt x="252" y="217"/>
                  </a:lnTo>
                  <a:lnTo>
                    <a:pt x="256" y="212"/>
                  </a:lnTo>
                  <a:lnTo>
                    <a:pt x="261" y="215"/>
                  </a:lnTo>
                  <a:close/>
                  <a:moveTo>
                    <a:pt x="254" y="225"/>
                  </a:moveTo>
                  <a:lnTo>
                    <a:pt x="250" y="230"/>
                  </a:lnTo>
                  <a:lnTo>
                    <a:pt x="245" y="226"/>
                  </a:lnTo>
                  <a:lnTo>
                    <a:pt x="249" y="221"/>
                  </a:lnTo>
                  <a:lnTo>
                    <a:pt x="254" y="225"/>
                  </a:lnTo>
                  <a:close/>
                  <a:moveTo>
                    <a:pt x="246" y="235"/>
                  </a:moveTo>
                  <a:lnTo>
                    <a:pt x="236" y="249"/>
                  </a:lnTo>
                  <a:lnTo>
                    <a:pt x="231" y="245"/>
                  </a:lnTo>
                  <a:lnTo>
                    <a:pt x="242" y="231"/>
                  </a:lnTo>
                  <a:lnTo>
                    <a:pt x="246" y="235"/>
                  </a:lnTo>
                  <a:close/>
                  <a:moveTo>
                    <a:pt x="232" y="254"/>
                  </a:moveTo>
                  <a:lnTo>
                    <a:pt x="228" y="259"/>
                  </a:lnTo>
                  <a:lnTo>
                    <a:pt x="224" y="255"/>
                  </a:lnTo>
                  <a:lnTo>
                    <a:pt x="227" y="250"/>
                  </a:lnTo>
                  <a:lnTo>
                    <a:pt x="232" y="254"/>
                  </a:lnTo>
                  <a:close/>
                  <a:moveTo>
                    <a:pt x="225" y="263"/>
                  </a:moveTo>
                  <a:lnTo>
                    <a:pt x="221" y="268"/>
                  </a:lnTo>
                  <a:lnTo>
                    <a:pt x="216" y="265"/>
                  </a:lnTo>
                  <a:lnTo>
                    <a:pt x="220" y="260"/>
                  </a:lnTo>
                  <a:lnTo>
                    <a:pt x="225" y="263"/>
                  </a:lnTo>
                  <a:close/>
                  <a:moveTo>
                    <a:pt x="218" y="273"/>
                  </a:moveTo>
                  <a:lnTo>
                    <a:pt x="207" y="287"/>
                  </a:lnTo>
                  <a:lnTo>
                    <a:pt x="202" y="284"/>
                  </a:lnTo>
                  <a:lnTo>
                    <a:pt x="213" y="269"/>
                  </a:lnTo>
                  <a:lnTo>
                    <a:pt x="218" y="273"/>
                  </a:lnTo>
                  <a:close/>
                  <a:moveTo>
                    <a:pt x="203" y="292"/>
                  </a:moveTo>
                  <a:lnTo>
                    <a:pt x="199" y="297"/>
                  </a:lnTo>
                  <a:lnTo>
                    <a:pt x="195" y="293"/>
                  </a:lnTo>
                  <a:lnTo>
                    <a:pt x="198" y="289"/>
                  </a:lnTo>
                  <a:lnTo>
                    <a:pt x="203" y="292"/>
                  </a:lnTo>
                  <a:close/>
                  <a:moveTo>
                    <a:pt x="196" y="302"/>
                  </a:moveTo>
                  <a:lnTo>
                    <a:pt x="192" y="307"/>
                  </a:lnTo>
                  <a:lnTo>
                    <a:pt x="187" y="303"/>
                  </a:lnTo>
                  <a:lnTo>
                    <a:pt x="191" y="298"/>
                  </a:lnTo>
                  <a:lnTo>
                    <a:pt x="196" y="302"/>
                  </a:lnTo>
                  <a:close/>
                  <a:moveTo>
                    <a:pt x="189" y="311"/>
                  </a:moveTo>
                  <a:lnTo>
                    <a:pt x="178" y="326"/>
                  </a:lnTo>
                  <a:lnTo>
                    <a:pt x="173" y="322"/>
                  </a:lnTo>
                  <a:lnTo>
                    <a:pt x="184" y="308"/>
                  </a:lnTo>
                  <a:lnTo>
                    <a:pt x="189" y="311"/>
                  </a:lnTo>
                  <a:close/>
                  <a:moveTo>
                    <a:pt x="174" y="331"/>
                  </a:moveTo>
                  <a:lnTo>
                    <a:pt x="171" y="335"/>
                  </a:lnTo>
                  <a:lnTo>
                    <a:pt x="166" y="332"/>
                  </a:lnTo>
                  <a:lnTo>
                    <a:pt x="169" y="327"/>
                  </a:lnTo>
                  <a:lnTo>
                    <a:pt x="174" y="331"/>
                  </a:lnTo>
                  <a:close/>
                  <a:moveTo>
                    <a:pt x="167" y="340"/>
                  </a:moveTo>
                  <a:lnTo>
                    <a:pt x="163" y="345"/>
                  </a:lnTo>
                  <a:lnTo>
                    <a:pt x="159" y="341"/>
                  </a:lnTo>
                  <a:lnTo>
                    <a:pt x="162" y="337"/>
                  </a:lnTo>
                  <a:lnTo>
                    <a:pt x="167" y="340"/>
                  </a:lnTo>
                  <a:close/>
                  <a:moveTo>
                    <a:pt x="160" y="350"/>
                  </a:moveTo>
                  <a:lnTo>
                    <a:pt x="149" y="364"/>
                  </a:lnTo>
                  <a:lnTo>
                    <a:pt x="144" y="361"/>
                  </a:lnTo>
                  <a:lnTo>
                    <a:pt x="155" y="346"/>
                  </a:lnTo>
                  <a:lnTo>
                    <a:pt x="160" y="350"/>
                  </a:lnTo>
                  <a:close/>
                  <a:moveTo>
                    <a:pt x="145" y="369"/>
                  </a:moveTo>
                  <a:lnTo>
                    <a:pt x="142" y="374"/>
                  </a:lnTo>
                  <a:lnTo>
                    <a:pt x="137" y="370"/>
                  </a:lnTo>
                  <a:lnTo>
                    <a:pt x="141" y="365"/>
                  </a:lnTo>
                  <a:lnTo>
                    <a:pt x="145" y="369"/>
                  </a:lnTo>
                  <a:close/>
                  <a:moveTo>
                    <a:pt x="138" y="379"/>
                  </a:moveTo>
                  <a:lnTo>
                    <a:pt x="134" y="383"/>
                  </a:lnTo>
                  <a:lnTo>
                    <a:pt x="130" y="380"/>
                  </a:lnTo>
                  <a:lnTo>
                    <a:pt x="133" y="375"/>
                  </a:lnTo>
                  <a:lnTo>
                    <a:pt x="138" y="379"/>
                  </a:lnTo>
                  <a:close/>
                  <a:moveTo>
                    <a:pt x="131" y="388"/>
                  </a:moveTo>
                  <a:lnTo>
                    <a:pt x="120" y="403"/>
                  </a:lnTo>
                  <a:lnTo>
                    <a:pt x="115" y="399"/>
                  </a:lnTo>
                  <a:lnTo>
                    <a:pt x="126" y="385"/>
                  </a:lnTo>
                  <a:lnTo>
                    <a:pt x="131" y="388"/>
                  </a:lnTo>
                  <a:close/>
                  <a:moveTo>
                    <a:pt x="116" y="407"/>
                  </a:moveTo>
                  <a:lnTo>
                    <a:pt x="113" y="412"/>
                  </a:lnTo>
                  <a:lnTo>
                    <a:pt x="108" y="409"/>
                  </a:lnTo>
                  <a:lnTo>
                    <a:pt x="112" y="404"/>
                  </a:lnTo>
                  <a:lnTo>
                    <a:pt x="116" y="407"/>
                  </a:lnTo>
                  <a:close/>
                  <a:moveTo>
                    <a:pt x="109" y="417"/>
                  </a:moveTo>
                  <a:lnTo>
                    <a:pt x="106" y="422"/>
                  </a:lnTo>
                  <a:lnTo>
                    <a:pt x="101" y="418"/>
                  </a:lnTo>
                  <a:lnTo>
                    <a:pt x="104" y="413"/>
                  </a:lnTo>
                  <a:lnTo>
                    <a:pt x="109" y="417"/>
                  </a:lnTo>
                  <a:close/>
                  <a:moveTo>
                    <a:pt x="102" y="427"/>
                  </a:moveTo>
                  <a:lnTo>
                    <a:pt x="91" y="441"/>
                  </a:lnTo>
                  <a:lnTo>
                    <a:pt x="86" y="437"/>
                  </a:lnTo>
                  <a:lnTo>
                    <a:pt x="97" y="423"/>
                  </a:lnTo>
                  <a:lnTo>
                    <a:pt x="102" y="427"/>
                  </a:lnTo>
                  <a:close/>
                  <a:moveTo>
                    <a:pt x="88" y="446"/>
                  </a:moveTo>
                  <a:lnTo>
                    <a:pt x="84" y="451"/>
                  </a:lnTo>
                  <a:lnTo>
                    <a:pt x="79" y="447"/>
                  </a:lnTo>
                  <a:lnTo>
                    <a:pt x="83" y="442"/>
                  </a:lnTo>
                  <a:lnTo>
                    <a:pt x="88" y="446"/>
                  </a:lnTo>
                  <a:close/>
                  <a:moveTo>
                    <a:pt x="80" y="455"/>
                  </a:moveTo>
                  <a:lnTo>
                    <a:pt x="77" y="460"/>
                  </a:lnTo>
                  <a:lnTo>
                    <a:pt x="72" y="457"/>
                  </a:lnTo>
                  <a:lnTo>
                    <a:pt x="76" y="452"/>
                  </a:lnTo>
                  <a:lnTo>
                    <a:pt x="80" y="455"/>
                  </a:lnTo>
                  <a:close/>
                  <a:moveTo>
                    <a:pt x="73" y="465"/>
                  </a:moveTo>
                  <a:lnTo>
                    <a:pt x="62" y="479"/>
                  </a:lnTo>
                  <a:lnTo>
                    <a:pt x="58" y="476"/>
                  </a:lnTo>
                  <a:lnTo>
                    <a:pt x="68" y="461"/>
                  </a:lnTo>
                  <a:lnTo>
                    <a:pt x="73" y="465"/>
                  </a:lnTo>
                  <a:close/>
                  <a:moveTo>
                    <a:pt x="59" y="484"/>
                  </a:moveTo>
                  <a:lnTo>
                    <a:pt x="55" y="489"/>
                  </a:lnTo>
                  <a:lnTo>
                    <a:pt x="50" y="485"/>
                  </a:lnTo>
                  <a:lnTo>
                    <a:pt x="54" y="481"/>
                  </a:lnTo>
                  <a:lnTo>
                    <a:pt x="59" y="484"/>
                  </a:lnTo>
                  <a:close/>
                  <a:moveTo>
                    <a:pt x="52" y="494"/>
                  </a:moveTo>
                  <a:lnTo>
                    <a:pt x="48" y="499"/>
                  </a:lnTo>
                  <a:lnTo>
                    <a:pt x="43" y="495"/>
                  </a:lnTo>
                  <a:lnTo>
                    <a:pt x="47" y="490"/>
                  </a:lnTo>
                  <a:lnTo>
                    <a:pt x="52" y="494"/>
                  </a:lnTo>
                  <a:close/>
                  <a:moveTo>
                    <a:pt x="44" y="503"/>
                  </a:moveTo>
                  <a:lnTo>
                    <a:pt x="34" y="518"/>
                  </a:lnTo>
                  <a:lnTo>
                    <a:pt x="29" y="514"/>
                  </a:lnTo>
                  <a:lnTo>
                    <a:pt x="40" y="500"/>
                  </a:lnTo>
                  <a:lnTo>
                    <a:pt x="44" y="503"/>
                  </a:lnTo>
                  <a:close/>
                  <a:moveTo>
                    <a:pt x="30" y="523"/>
                  </a:moveTo>
                  <a:lnTo>
                    <a:pt x="26" y="528"/>
                  </a:lnTo>
                  <a:lnTo>
                    <a:pt x="22" y="524"/>
                  </a:lnTo>
                  <a:lnTo>
                    <a:pt x="25" y="519"/>
                  </a:lnTo>
                  <a:lnTo>
                    <a:pt x="30" y="523"/>
                  </a:lnTo>
                  <a:close/>
                  <a:moveTo>
                    <a:pt x="23" y="532"/>
                  </a:moveTo>
                  <a:lnTo>
                    <a:pt x="19" y="537"/>
                  </a:lnTo>
                  <a:lnTo>
                    <a:pt x="14" y="534"/>
                  </a:lnTo>
                  <a:lnTo>
                    <a:pt x="18" y="529"/>
                  </a:lnTo>
                  <a:lnTo>
                    <a:pt x="23" y="532"/>
                  </a:lnTo>
                  <a:close/>
                  <a:moveTo>
                    <a:pt x="16" y="542"/>
                  </a:moveTo>
                  <a:lnTo>
                    <a:pt x="5" y="556"/>
                  </a:lnTo>
                  <a:lnTo>
                    <a:pt x="0" y="553"/>
                  </a:lnTo>
                  <a:lnTo>
                    <a:pt x="11" y="538"/>
                  </a:lnTo>
                  <a:lnTo>
                    <a:pt x="16" y="542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id="{68943BDA-4D49-97A7-74AF-42833E7BD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98801" y="1819276"/>
              <a:ext cx="657225" cy="874713"/>
            </a:xfrm>
            <a:custGeom>
              <a:avLst/>
              <a:gdLst>
                <a:gd name="T0" fmla="*/ 398 w 414"/>
                <a:gd name="T1" fmla="*/ 15 h 551"/>
                <a:gd name="T2" fmla="*/ 399 w 414"/>
                <a:gd name="T3" fmla="*/ 23 h 551"/>
                <a:gd name="T4" fmla="*/ 395 w 414"/>
                <a:gd name="T5" fmla="*/ 19 h 551"/>
                <a:gd name="T6" fmla="*/ 374 w 414"/>
                <a:gd name="T7" fmla="*/ 57 h 551"/>
                <a:gd name="T8" fmla="*/ 385 w 414"/>
                <a:gd name="T9" fmla="*/ 42 h 551"/>
                <a:gd name="T10" fmla="*/ 355 w 414"/>
                <a:gd name="T11" fmla="*/ 72 h 551"/>
                <a:gd name="T12" fmla="*/ 356 w 414"/>
                <a:gd name="T13" fmla="*/ 81 h 551"/>
                <a:gd name="T14" fmla="*/ 351 w 414"/>
                <a:gd name="T15" fmla="*/ 77 h 551"/>
                <a:gd name="T16" fmla="*/ 331 w 414"/>
                <a:gd name="T17" fmla="*/ 114 h 551"/>
                <a:gd name="T18" fmla="*/ 342 w 414"/>
                <a:gd name="T19" fmla="*/ 100 h 551"/>
                <a:gd name="T20" fmla="*/ 311 w 414"/>
                <a:gd name="T21" fmla="*/ 130 h 551"/>
                <a:gd name="T22" fmla="*/ 313 w 414"/>
                <a:gd name="T23" fmla="*/ 139 h 551"/>
                <a:gd name="T24" fmla="*/ 308 w 414"/>
                <a:gd name="T25" fmla="*/ 135 h 551"/>
                <a:gd name="T26" fmla="*/ 288 w 414"/>
                <a:gd name="T27" fmla="*/ 172 h 551"/>
                <a:gd name="T28" fmla="*/ 298 w 414"/>
                <a:gd name="T29" fmla="*/ 158 h 551"/>
                <a:gd name="T30" fmla="*/ 269 w 414"/>
                <a:gd name="T31" fmla="*/ 188 h 551"/>
                <a:gd name="T32" fmla="*/ 270 w 414"/>
                <a:gd name="T33" fmla="*/ 196 h 551"/>
                <a:gd name="T34" fmla="*/ 265 w 414"/>
                <a:gd name="T35" fmla="*/ 193 h 551"/>
                <a:gd name="T36" fmla="*/ 245 w 414"/>
                <a:gd name="T37" fmla="*/ 230 h 551"/>
                <a:gd name="T38" fmla="*/ 255 w 414"/>
                <a:gd name="T39" fmla="*/ 216 h 551"/>
                <a:gd name="T40" fmla="*/ 225 w 414"/>
                <a:gd name="T41" fmla="*/ 246 h 551"/>
                <a:gd name="T42" fmla="*/ 227 w 414"/>
                <a:gd name="T43" fmla="*/ 254 h 551"/>
                <a:gd name="T44" fmla="*/ 222 w 414"/>
                <a:gd name="T45" fmla="*/ 250 h 551"/>
                <a:gd name="T46" fmla="*/ 201 w 414"/>
                <a:gd name="T47" fmla="*/ 288 h 551"/>
                <a:gd name="T48" fmla="*/ 212 w 414"/>
                <a:gd name="T49" fmla="*/ 273 h 551"/>
                <a:gd name="T50" fmla="*/ 182 w 414"/>
                <a:gd name="T51" fmla="*/ 303 h 551"/>
                <a:gd name="T52" fmla="*/ 183 w 414"/>
                <a:gd name="T53" fmla="*/ 312 h 551"/>
                <a:gd name="T54" fmla="*/ 179 w 414"/>
                <a:gd name="T55" fmla="*/ 308 h 551"/>
                <a:gd name="T56" fmla="*/ 158 w 414"/>
                <a:gd name="T57" fmla="*/ 345 h 551"/>
                <a:gd name="T58" fmla="*/ 169 w 414"/>
                <a:gd name="T59" fmla="*/ 331 h 551"/>
                <a:gd name="T60" fmla="*/ 139 w 414"/>
                <a:gd name="T61" fmla="*/ 361 h 551"/>
                <a:gd name="T62" fmla="*/ 140 w 414"/>
                <a:gd name="T63" fmla="*/ 370 h 551"/>
                <a:gd name="T64" fmla="*/ 135 w 414"/>
                <a:gd name="T65" fmla="*/ 366 h 551"/>
                <a:gd name="T66" fmla="*/ 115 w 414"/>
                <a:gd name="T67" fmla="*/ 403 h 551"/>
                <a:gd name="T68" fmla="*/ 126 w 414"/>
                <a:gd name="T69" fmla="*/ 389 h 551"/>
                <a:gd name="T70" fmla="*/ 96 w 414"/>
                <a:gd name="T71" fmla="*/ 419 h 551"/>
                <a:gd name="T72" fmla="*/ 97 w 414"/>
                <a:gd name="T73" fmla="*/ 427 h 551"/>
                <a:gd name="T74" fmla="*/ 92 w 414"/>
                <a:gd name="T75" fmla="*/ 424 h 551"/>
                <a:gd name="T76" fmla="*/ 72 w 414"/>
                <a:gd name="T77" fmla="*/ 461 h 551"/>
                <a:gd name="T78" fmla="*/ 83 w 414"/>
                <a:gd name="T79" fmla="*/ 447 h 551"/>
                <a:gd name="T80" fmla="*/ 53 w 414"/>
                <a:gd name="T81" fmla="*/ 477 h 551"/>
                <a:gd name="T82" fmla="*/ 54 w 414"/>
                <a:gd name="T83" fmla="*/ 485 h 551"/>
                <a:gd name="T84" fmla="*/ 49 w 414"/>
                <a:gd name="T85" fmla="*/ 481 h 551"/>
                <a:gd name="T86" fmla="*/ 29 w 414"/>
                <a:gd name="T87" fmla="*/ 519 h 551"/>
                <a:gd name="T88" fmla="*/ 40 w 414"/>
                <a:gd name="T89" fmla="*/ 504 h 551"/>
                <a:gd name="T90" fmla="*/ 9 w 414"/>
                <a:gd name="T91" fmla="*/ 534 h 551"/>
                <a:gd name="T92" fmla="*/ 11 w 414"/>
                <a:gd name="T93" fmla="*/ 543 h 551"/>
                <a:gd name="T94" fmla="*/ 6 w 414"/>
                <a:gd name="T95" fmla="*/ 539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4" h="551">
                  <a:moveTo>
                    <a:pt x="414" y="4"/>
                  </a:moveTo>
                  <a:lnTo>
                    <a:pt x="403" y="18"/>
                  </a:lnTo>
                  <a:lnTo>
                    <a:pt x="398" y="15"/>
                  </a:lnTo>
                  <a:lnTo>
                    <a:pt x="409" y="0"/>
                  </a:lnTo>
                  <a:lnTo>
                    <a:pt x="414" y="4"/>
                  </a:lnTo>
                  <a:close/>
                  <a:moveTo>
                    <a:pt x="399" y="23"/>
                  </a:moveTo>
                  <a:lnTo>
                    <a:pt x="389" y="37"/>
                  </a:lnTo>
                  <a:lnTo>
                    <a:pt x="384" y="34"/>
                  </a:lnTo>
                  <a:lnTo>
                    <a:pt x="395" y="19"/>
                  </a:lnTo>
                  <a:lnTo>
                    <a:pt x="399" y="23"/>
                  </a:lnTo>
                  <a:close/>
                  <a:moveTo>
                    <a:pt x="385" y="42"/>
                  </a:moveTo>
                  <a:lnTo>
                    <a:pt x="374" y="57"/>
                  </a:lnTo>
                  <a:lnTo>
                    <a:pt x="369" y="53"/>
                  </a:lnTo>
                  <a:lnTo>
                    <a:pt x="380" y="39"/>
                  </a:lnTo>
                  <a:lnTo>
                    <a:pt x="385" y="42"/>
                  </a:lnTo>
                  <a:close/>
                  <a:moveTo>
                    <a:pt x="370" y="62"/>
                  </a:moveTo>
                  <a:lnTo>
                    <a:pt x="360" y="76"/>
                  </a:lnTo>
                  <a:lnTo>
                    <a:pt x="355" y="72"/>
                  </a:lnTo>
                  <a:lnTo>
                    <a:pt x="366" y="58"/>
                  </a:lnTo>
                  <a:lnTo>
                    <a:pt x="370" y="62"/>
                  </a:lnTo>
                  <a:close/>
                  <a:moveTo>
                    <a:pt x="356" y="81"/>
                  </a:moveTo>
                  <a:lnTo>
                    <a:pt x="345" y="95"/>
                  </a:lnTo>
                  <a:lnTo>
                    <a:pt x="340" y="92"/>
                  </a:lnTo>
                  <a:lnTo>
                    <a:pt x="351" y="77"/>
                  </a:lnTo>
                  <a:lnTo>
                    <a:pt x="356" y="81"/>
                  </a:lnTo>
                  <a:close/>
                  <a:moveTo>
                    <a:pt x="342" y="100"/>
                  </a:moveTo>
                  <a:lnTo>
                    <a:pt x="331" y="114"/>
                  </a:lnTo>
                  <a:lnTo>
                    <a:pt x="326" y="111"/>
                  </a:lnTo>
                  <a:lnTo>
                    <a:pt x="337" y="96"/>
                  </a:lnTo>
                  <a:lnTo>
                    <a:pt x="342" y="100"/>
                  </a:lnTo>
                  <a:close/>
                  <a:moveTo>
                    <a:pt x="327" y="119"/>
                  </a:moveTo>
                  <a:lnTo>
                    <a:pt x="316" y="134"/>
                  </a:lnTo>
                  <a:lnTo>
                    <a:pt x="311" y="130"/>
                  </a:lnTo>
                  <a:lnTo>
                    <a:pt x="322" y="116"/>
                  </a:lnTo>
                  <a:lnTo>
                    <a:pt x="327" y="119"/>
                  </a:lnTo>
                  <a:close/>
                  <a:moveTo>
                    <a:pt x="313" y="139"/>
                  </a:moveTo>
                  <a:lnTo>
                    <a:pt x="302" y="153"/>
                  </a:lnTo>
                  <a:lnTo>
                    <a:pt x="297" y="149"/>
                  </a:lnTo>
                  <a:lnTo>
                    <a:pt x="308" y="135"/>
                  </a:lnTo>
                  <a:lnTo>
                    <a:pt x="313" y="139"/>
                  </a:lnTo>
                  <a:close/>
                  <a:moveTo>
                    <a:pt x="298" y="158"/>
                  </a:moveTo>
                  <a:lnTo>
                    <a:pt x="288" y="172"/>
                  </a:lnTo>
                  <a:lnTo>
                    <a:pt x="283" y="169"/>
                  </a:lnTo>
                  <a:lnTo>
                    <a:pt x="294" y="154"/>
                  </a:lnTo>
                  <a:lnTo>
                    <a:pt x="298" y="158"/>
                  </a:lnTo>
                  <a:close/>
                  <a:moveTo>
                    <a:pt x="284" y="177"/>
                  </a:moveTo>
                  <a:lnTo>
                    <a:pt x="273" y="191"/>
                  </a:lnTo>
                  <a:lnTo>
                    <a:pt x="269" y="188"/>
                  </a:lnTo>
                  <a:lnTo>
                    <a:pt x="279" y="173"/>
                  </a:lnTo>
                  <a:lnTo>
                    <a:pt x="284" y="177"/>
                  </a:lnTo>
                  <a:close/>
                  <a:moveTo>
                    <a:pt x="270" y="196"/>
                  </a:moveTo>
                  <a:lnTo>
                    <a:pt x="259" y="211"/>
                  </a:lnTo>
                  <a:lnTo>
                    <a:pt x="254" y="207"/>
                  </a:lnTo>
                  <a:lnTo>
                    <a:pt x="265" y="193"/>
                  </a:lnTo>
                  <a:lnTo>
                    <a:pt x="270" y="196"/>
                  </a:lnTo>
                  <a:close/>
                  <a:moveTo>
                    <a:pt x="255" y="216"/>
                  </a:moveTo>
                  <a:lnTo>
                    <a:pt x="245" y="230"/>
                  </a:lnTo>
                  <a:lnTo>
                    <a:pt x="240" y="226"/>
                  </a:lnTo>
                  <a:lnTo>
                    <a:pt x="251" y="212"/>
                  </a:lnTo>
                  <a:lnTo>
                    <a:pt x="255" y="216"/>
                  </a:lnTo>
                  <a:close/>
                  <a:moveTo>
                    <a:pt x="241" y="235"/>
                  </a:moveTo>
                  <a:lnTo>
                    <a:pt x="230" y="249"/>
                  </a:lnTo>
                  <a:lnTo>
                    <a:pt x="225" y="246"/>
                  </a:lnTo>
                  <a:lnTo>
                    <a:pt x="236" y="231"/>
                  </a:lnTo>
                  <a:lnTo>
                    <a:pt x="241" y="235"/>
                  </a:lnTo>
                  <a:close/>
                  <a:moveTo>
                    <a:pt x="227" y="254"/>
                  </a:moveTo>
                  <a:lnTo>
                    <a:pt x="216" y="268"/>
                  </a:lnTo>
                  <a:lnTo>
                    <a:pt x="211" y="265"/>
                  </a:lnTo>
                  <a:lnTo>
                    <a:pt x="222" y="250"/>
                  </a:lnTo>
                  <a:lnTo>
                    <a:pt x="227" y="254"/>
                  </a:lnTo>
                  <a:close/>
                  <a:moveTo>
                    <a:pt x="212" y="273"/>
                  </a:moveTo>
                  <a:lnTo>
                    <a:pt x="201" y="288"/>
                  </a:lnTo>
                  <a:lnTo>
                    <a:pt x="197" y="284"/>
                  </a:lnTo>
                  <a:lnTo>
                    <a:pt x="207" y="270"/>
                  </a:lnTo>
                  <a:lnTo>
                    <a:pt x="212" y="273"/>
                  </a:lnTo>
                  <a:close/>
                  <a:moveTo>
                    <a:pt x="198" y="293"/>
                  </a:moveTo>
                  <a:lnTo>
                    <a:pt x="187" y="307"/>
                  </a:lnTo>
                  <a:lnTo>
                    <a:pt x="182" y="303"/>
                  </a:lnTo>
                  <a:lnTo>
                    <a:pt x="193" y="289"/>
                  </a:lnTo>
                  <a:lnTo>
                    <a:pt x="198" y="293"/>
                  </a:lnTo>
                  <a:close/>
                  <a:moveTo>
                    <a:pt x="183" y="312"/>
                  </a:moveTo>
                  <a:lnTo>
                    <a:pt x="172" y="326"/>
                  </a:lnTo>
                  <a:lnTo>
                    <a:pt x="168" y="323"/>
                  </a:lnTo>
                  <a:lnTo>
                    <a:pt x="179" y="308"/>
                  </a:lnTo>
                  <a:lnTo>
                    <a:pt x="183" y="312"/>
                  </a:lnTo>
                  <a:close/>
                  <a:moveTo>
                    <a:pt x="169" y="331"/>
                  </a:moveTo>
                  <a:lnTo>
                    <a:pt x="158" y="345"/>
                  </a:lnTo>
                  <a:lnTo>
                    <a:pt x="153" y="342"/>
                  </a:lnTo>
                  <a:lnTo>
                    <a:pt x="164" y="327"/>
                  </a:lnTo>
                  <a:lnTo>
                    <a:pt x="169" y="331"/>
                  </a:lnTo>
                  <a:close/>
                  <a:moveTo>
                    <a:pt x="154" y="350"/>
                  </a:moveTo>
                  <a:lnTo>
                    <a:pt x="144" y="365"/>
                  </a:lnTo>
                  <a:lnTo>
                    <a:pt x="139" y="361"/>
                  </a:lnTo>
                  <a:lnTo>
                    <a:pt x="150" y="347"/>
                  </a:lnTo>
                  <a:lnTo>
                    <a:pt x="154" y="350"/>
                  </a:lnTo>
                  <a:close/>
                  <a:moveTo>
                    <a:pt x="140" y="370"/>
                  </a:moveTo>
                  <a:lnTo>
                    <a:pt x="129" y="384"/>
                  </a:lnTo>
                  <a:lnTo>
                    <a:pt x="124" y="380"/>
                  </a:lnTo>
                  <a:lnTo>
                    <a:pt x="135" y="366"/>
                  </a:lnTo>
                  <a:lnTo>
                    <a:pt x="140" y="370"/>
                  </a:lnTo>
                  <a:close/>
                  <a:moveTo>
                    <a:pt x="126" y="389"/>
                  </a:moveTo>
                  <a:lnTo>
                    <a:pt x="115" y="403"/>
                  </a:lnTo>
                  <a:lnTo>
                    <a:pt x="110" y="400"/>
                  </a:lnTo>
                  <a:lnTo>
                    <a:pt x="121" y="385"/>
                  </a:lnTo>
                  <a:lnTo>
                    <a:pt x="126" y="389"/>
                  </a:lnTo>
                  <a:close/>
                  <a:moveTo>
                    <a:pt x="111" y="408"/>
                  </a:moveTo>
                  <a:lnTo>
                    <a:pt x="101" y="422"/>
                  </a:lnTo>
                  <a:lnTo>
                    <a:pt x="96" y="419"/>
                  </a:lnTo>
                  <a:lnTo>
                    <a:pt x="107" y="404"/>
                  </a:lnTo>
                  <a:lnTo>
                    <a:pt x="111" y="408"/>
                  </a:lnTo>
                  <a:close/>
                  <a:moveTo>
                    <a:pt x="97" y="427"/>
                  </a:moveTo>
                  <a:lnTo>
                    <a:pt x="86" y="442"/>
                  </a:lnTo>
                  <a:lnTo>
                    <a:pt x="82" y="438"/>
                  </a:lnTo>
                  <a:lnTo>
                    <a:pt x="92" y="424"/>
                  </a:lnTo>
                  <a:lnTo>
                    <a:pt x="97" y="427"/>
                  </a:lnTo>
                  <a:close/>
                  <a:moveTo>
                    <a:pt x="83" y="447"/>
                  </a:moveTo>
                  <a:lnTo>
                    <a:pt x="72" y="461"/>
                  </a:lnTo>
                  <a:lnTo>
                    <a:pt x="67" y="457"/>
                  </a:lnTo>
                  <a:lnTo>
                    <a:pt x="78" y="443"/>
                  </a:lnTo>
                  <a:lnTo>
                    <a:pt x="83" y="447"/>
                  </a:lnTo>
                  <a:close/>
                  <a:moveTo>
                    <a:pt x="68" y="466"/>
                  </a:moveTo>
                  <a:lnTo>
                    <a:pt x="58" y="480"/>
                  </a:lnTo>
                  <a:lnTo>
                    <a:pt x="53" y="477"/>
                  </a:lnTo>
                  <a:lnTo>
                    <a:pt x="64" y="462"/>
                  </a:lnTo>
                  <a:lnTo>
                    <a:pt x="68" y="466"/>
                  </a:lnTo>
                  <a:close/>
                  <a:moveTo>
                    <a:pt x="54" y="485"/>
                  </a:moveTo>
                  <a:lnTo>
                    <a:pt x="43" y="500"/>
                  </a:lnTo>
                  <a:lnTo>
                    <a:pt x="38" y="496"/>
                  </a:lnTo>
                  <a:lnTo>
                    <a:pt x="49" y="481"/>
                  </a:lnTo>
                  <a:lnTo>
                    <a:pt x="54" y="485"/>
                  </a:lnTo>
                  <a:close/>
                  <a:moveTo>
                    <a:pt x="40" y="504"/>
                  </a:moveTo>
                  <a:lnTo>
                    <a:pt x="29" y="519"/>
                  </a:lnTo>
                  <a:lnTo>
                    <a:pt x="24" y="515"/>
                  </a:lnTo>
                  <a:lnTo>
                    <a:pt x="35" y="501"/>
                  </a:lnTo>
                  <a:lnTo>
                    <a:pt x="40" y="504"/>
                  </a:lnTo>
                  <a:close/>
                  <a:moveTo>
                    <a:pt x="25" y="524"/>
                  </a:moveTo>
                  <a:lnTo>
                    <a:pt x="14" y="538"/>
                  </a:lnTo>
                  <a:lnTo>
                    <a:pt x="9" y="534"/>
                  </a:lnTo>
                  <a:lnTo>
                    <a:pt x="20" y="520"/>
                  </a:lnTo>
                  <a:lnTo>
                    <a:pt x="25" y="524"/>
                  </a:lnTo>
                  <a:close/>
                  <a:moveTo>
                    <a:pt x="11" y="543"/>
                  </a:moveTo>
                  <a:lnTo>
                    <a:pt x="5" y="551"/>
                  </a:lnTo>
                  <a:lnTo>
                    <a:pt x="0" y="547"/>
                  </a:lnTo>
                  <a:lnTo>
                    <a:pt x="6" y="539"/>
                  </a:lnTo>
                  <a:lnTo>
                    <a:pt x="11" y="543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id="{5CDE115D-FE58-DE01-5504-FA923ECFE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5013" y="1762126"/>
              <a:ext cx="652463" cy="869950"/>
            </a:xfrm>
            <a:custGeom>
              <a:avLst/>
              <a:gdLst>
                <a:gd name="T0" fmla="*/ 395 w 411"/>
                <a:gd name="T1" fmla="*/ 14 h 548"/>
                <a:gd name="T2" fmla="*/ 397 w 411"/>
                <a:gd name="T3" fmla="*/ 23 h 548"/>
                <a:gd name="T4" fmla="*/ 392 w 411"/>
                <a:gd name="T5" fmla="*/ 19 h 548"/>
                <a:gd name="T6" fmla="*/ 379 w 411"/>
                <a:gd name="T7" fmla="*/ 47 h 548"/>
                <a:gd name="T8" fmla="*/ 389 w 411"/>
                <a:gd name="T9" fmla="*/ 33 h 548"/>
                <a:gd name="T10" fmla="*/ 367 w 411"/>
                <a:gd name="T11" fmla="*/ 53 h 548"/>
                <a:gd name="T12" fmla="*/ 368 w 411"/>
                <a:gd name="T13" fmla="*/ 61 h 548"/>
                <a:gd name="T14" fmla="*/ 363 w 411"/>
                <a:gd name="T15" fmla="*/ 58 h 548"/>
                <a:gd name="T16" fmla="*/ 350 w 411"/>
                <a:gd name="T17" fmla="*/ 85 h 548"/>
                <a:gd name="T18" fmla="*/ 353 w 411"/>
                <a:gd name="T19" fmla="*/ 81 h 548"/>
                <a:gd name="T20" fmla="*/ 330 w 411"/>
                <a:gd name="T21" fmla="*/ 101 h 548"/>
                <a:gd name="T22" fmla="*/ 332 w 411"/>
                <a:gd name="T23" fmla="*/ 110 h 548"/>
                <a:gd name="T24" fmla="*/ 327 w 411"/>
                <a:gd name="T25" fmla="*/ 106 h 548"/>
                <a:gd name="T26" fmla="*/ 314 w 411"/>
                <a:gd name="T27" fmla="*/ 134 h 548"/>
                <a:gd name="T28" fmla="*/ 324 w 411"/>
                <a:gd name="T29" fmla="*/ 119 h 548"/>
                <a:gd name="T30" fmla="*/ 302 w 411"/>
                <a:gd name="T31" fmla="*/ 140 h 548"/>
                <a:gd name="T32" fmla="*/ 303 w 411"/>
                <a:gd name="T33" fmla="*/ 148 h 548"/>
                <a:gd name="T34" fmla="*/ 298 w 411"/>
                <a:gd name="T35" fmla="*/ 144 h 548"/>
                <a:gd name="T36" fmla="*/ 285 w 411"/>
                <a:gd name="T37" fmla="*/ 172 h 548"/>
                <a:gd name="T38" fmla="*/ 288 w 411"/>
                <a:gd name="T39" fmla="*/ 167 h 548"/>
                <a:gd name="T40" fmla="*/ 266 w 411"/>
                <a:gd name="T41" fmla="*/ 188 h 548"/>
                <a:gd name="T42" fmla="*/ 267 w 411"/>
                <a:gd name="T43" fmla="*/ 196 h 548"/>
                <a:gd name="T44" fmla="*/ 262 w 411"/>
                <a:gd name="T45" fmla="*/ 193 h 548"/>
                <a:gd name="T46" fmla="*/ 249 w 411"/>
                <a:gd name="T47" fmla="*/ 220 h 548"/>
                <a:gd name="T48" fmla="*/ 260 w 411"/>
                <a:gd name="T49" fmla="*/ 206 h 548"/>
                <a:gd name="T50" fmla="*/ 237 w 411"/>
                <a:gd name="T51" fmla="*/ 226 h 548"/>
                <a:gd name="T52" fmla="*/ 238 w 411"/>
                <a:gd name="T53" fmla="*/ 235 h 548"/>
                <a:gd name="T54" fmla="*/ 233 w 411"/>
                <a:gd name="T55" fmla="*/ 231 h 548"/>
                <a:gd name="T56" fmla="*/ 220 w 411"/>
                <a:gd name="T57" fmla="*/ 259 h 548"/>
                <a:gd name="T58" fmla="*/ 224 w 411"/>
                <a:gd name="T59" fmla="*/ 254 h 548"/>
                <a:gd name="T60" fmla="*/ 201 w 411"/>
                <a:gd name="T61" fmla="*/ 274 h 548"/>
                <a:gd name="T62" fmla="*/ 202 w 411"/>
                <a:gd name="T63" fmla="*/ 283 h 548"/>
                <a:gd name="T64" fmla="*/ 197 w 411"/>
                <a:gd name="T65" fmla="*/ 279 h 548"/>
                <a:gd name="T66" fmla="*/ 184 w 411"/>
                <a:gd name="T67" fmla="*/ 307 h 548"/>
                <a:gd name="T68" fmla="*/ 195 w 411"/>
                <a:gd name="T69" fmla="*/ 292 h 548"/>
                <a:gd name="T70" fmla="*/ 172 w 411"/>
                <a:gd name="T71" fmla="*/ 313 h 548"/>
                <a:gd name="T72" fmla="*/ 173 w 411"/>
                <a:gd name="T73" fmla="*/ 321 h 548"/>
                <a:gd name="T74" fmla="*/ 169 w 411"/>
                <a:gd name="T75" fmla="*/ 318 h 548"/>
                <a:gd name="T76" fmla="*/ 155 w 411"/>
                <a:gd name="T77" fmla="*/ 345 h 548"/>
                <a:gd name="T78" fmla="*/ 159 w 411"/>
                <a:gd name="T79" fmla="*/ 341 h 548"/>
                <a:gd name="T80" fmla="*/ 136 w 411"/>
                <a:gd name="T81" fmla="*/ 361 h 548"/>
                <a:gd name="T82" fmla="*/ 137 w 411"/>
                <a:gd name="T83" fmla="*/ 369 h 548"/>
                <a:gd name="T84" fmla="*/ 132 w 411"/>
                <a:gd name="T85" fmla="*/ 366 h 548"/>
                <a:gd name="T86" fmla="*/ 119 w 411"/>
                <a:gd name="T87" fmla="*/ 394 h 548"/>
                <a:gd name="T88" fmla="*/ 130 w 411"/>
                <a:gd name="T89" fmla="*/ 379 h 548"/>
                <a:gd name="T90" fmla="*/ 107 w 411"/>
                <a:gd name="T91" fmla="*/ 400 h 548"/>
                <a:gd name="T92" fmla="*/ 108 w 411"/>
                <a:gd name="T93" fmla="*/ 408 h 548"/>
                <a:gd name="T94" fmla="*/ 104 w 411"/>
                <a:gd name="T95" fmla="*/ 404 h 548"/>
                <a:gd name="T96" fmla="*/ 90 w 411"/>
                <a:gd name="T97" fmla="*/ 432 h 548"/>
                <a:gd name="T98" fmla="*/ 94 w 411"/>
                <a:gd name="T99" fmla="*/ 427 h 548"/>
                <a:gd name="T100" fmla="*/ 71 w 411"/>
                <a:gd name="T101" fmla="*/ 448 h 548"/>
                <a:gd name="T102" fmla="*/ 73 w 411"/>
                <a:gd name="T103" fmla="*/ 456 h 548"/>
                <a:gd name="T104" fmla="*/ 68 w 411"/>
                <a:gd name="T105" fmla="*/ 452 h 548"/>
                <a:gd name="T106" fmla="*/ 55 w 411"/>
                <a:gd name="T107" fmla="*/ 480 h 548"/>
                <a:gd name="T108" fmla="*/ 65 w 411"/>
                <a:gd name="T109" fmla="*/ 466 h 548"/>
                <a:gd name="T110" fmla="*/ 43 w 411"/>
                <a:gd name="T111" fmla="*/ 486 h 548"/>
                <a:gd name="T112" fmla="*/ 44 w 411"/>
                <a:gd name="T113" fmla="*/ 495 h 548"/>
                <a:gd name="T114" fmla="*/ 39 w 411"/>
                <a:gd name="T115" fmla="*/ 491 h 548"/>
                <a:gd name="T116" fmla="*/ 26 w 411"/>
                <a:gd name="T117" fmla="*/ 519 h 548"/>
                <a:gd name="T118" fmla="*/ 30 w 411"/>
                <a:gd name="T119" fmla="*/ 514 h 548"/>
                <a:gd name="T120" fmla="*/ 7 w 411"/>
                <a:gd name="T121" fmla="*/ 534 h 548"/>
                <a:gd name="T122" fmla="*/ 8 w 411"/>
                <a:gd name="T123" fmla="*/ 543 h 548"/>
                <a:gd name="T124" fmla="*/ 3 w 411"/>
                <a:gd name="T125" fmla="*/ 53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1" h="548">
                  <a:moveTo>
                    <a:pt x="411" y="4"/>
                  </a:moveTo>
                  <a:lnTo>
                    <a:pt x="400" y="18"/>
                  </a:lnTo>
                  <a:lnTo>
                    <a:pt x="395" y="14"/>
                  </a:lnTo>
                  <a:lnTo>
                    <a:pt x="406" y="0"/>
                  </a:lnTo>
                  <a:lnTo>
                    <a:pt x="411" y="4"/>
                  </a:lnTo>
                  <a:close/>
                  <a:moveTo>
                    <a:pt x="397" y="23"/>
                  </a:moveTo>
                  <a:lnTo>
                    <a:pt x="393" y="28"/>
                  </a:lnTo>
                  <a:lnTo>
                    <a:pt x="388" y="24"/>
                  </a:lnTo>
                  <a:lnTo>
                    <a:pt x="392" y="19"/>
                  </a:lnTo>
                  <a:lnTo>
                    <a:pt x="397" y="23"/>
                  </a:lnTo>
                  <a:close/>
                  <a:moveTo>
                    <a:pt x="389" y="33"/>
                  </a:moveTo>
                  <a:lnTo>
                    <a:pt x="379" y="47"/>
                  </a:lnTo>
                  <a:lnTo>
                    <a:pt x="374" y="43"/>
                  </a:lnTo>
                  <a:lnTo>
                    <a:pt x="385" y="29"/>
                  </a:lnTo>
                  <a:lnTo>
                    <a:pt x="389" y="33"/>
                  </a:lnTo>
                  <a:close/>
                  <a:moveTo>
                    <a:pt x="375" y="52"/>
                  </a:moveTo>
                  <a:lnTo>
                    <a:pt x="371" y="57"/>
                  </a:lnTo>
                  <a:lnTo>
                    <a:pt x="367" y="53"/>
                  </a:lnTo>
                  <a:lnTo>
                    <a:pt x="370" y="48"/>
                  </a:lnTo>
                  <a:lnTo>
                    <a:pt x="375" y="52"/>
                  </a:lnTo>
                  <a:close/>
                  <a:moveTo>
                    <a:pt x="368" y="61"/>
                  </a:moveTo>
                  <a:lnTo>
                    <a:pt x="357" y="76"/>
                  </a:lnTo>
                  <a:lnTo>
                    <a:pt x="352" y="72"/>
                  </a:lnTo>
                  <a:lnTo>
                    <a:pt x="363" y="58"/>
                  </a:lnTo>
                  <a:lnTo>
                    <a:pt x="368" y="61"/>
                  </a:lnTo>
                  <a:close/>
                  <a:moveTo>
                    <a:pt x="353" y="81"/>
                  </a:moveTo>
                  <a:lnTo>
                    <a:pt x="350" y="85"/>
                  </a:lnTo>
                  <a:lnTo>
                    <a:pt x="345" y="82"/>
                  </a:lnTo>
                  <a:lnTo>
                    <a:pt x="349" y="77"/>
                  </a:lnTo>
                  <a:lnTo>
                    <a:pt x="353" y="81"/>
                  </a:lnTo>
                  <a:close/>
                  <a:moveTo>
                    <a:pt x="346" y="90"/>
                  </a:moveTo>
                  <a:lnTo>
                    <a:pt x="335" y="105"/>
                  </a:lnTo>
                  <a:lnTo>
                    <a:pt x="330" y="101"/>
                  </a:lnTo>
                  <a:lnTo>
                    <a:pt x="341" y="87"/>
                  </a:lnTo>
                  <a:lnTo>
                    <a:pt x="346" y="90"/>
                  </a:lnTo>
                  <a:close/>
                  <a:moveTo>
                    <a:pt x="332" y="110"/>
                  </a:moveTo>
                  <a:lnTo>
                    <a:pt x="328" y="114"/>
                  </a:lnTo>
                  <a:lnTo>
                    <a:pt x="323" y="111"/>
                  </a:lnTo>
                  <a:lnTo>
                    <a:pt x="327" y="106"/>
                  </a:lnTo>
                  <a:lnTo>
                    <a:pt x="332" y="110"/>
                  </a:lnTo>
                  <a:close/>
                  <a:moveTo>
                    <a:pt x="324" y="119"/>
                  </a:moveTo>
                  <a:lnTo>
                    <a:pt x="314" y="134"/>
                  </a:lnTo>
                  <a:lnTo>
                    <a:pt x="309" y="130"/>
                  </a:lnTo>
                  <a:lnTo>
                    <a:pt x="320" y="116"/>
                  </a:lnTo>
                  <a:lnTo>
                    <a:pt x="324" y="119"/>
                  </a:lnTo>
                  <a:close/>
                  <a:moveTo>
                    <a:pt x="310" y="138"/>
                  </a:moveTo>
                  <a:lnTo>
                    <a:pt x="306" y="143"/>
                  </a:lnTo>
                  <a:lnTo>
                    <a:pt x="302" y="140"/>
                  </a:lnTo>
                  <a:lnTo>
                    <a:pt x="305" y="135"/>
                  </a:lnTo>
                  <a:lnTo>
                    <a:pt x="310" y="138"/>
                  </a:lnTo>
                  <a:close/>
                  <a:moveTo>
                    <a:pt x="303" y="148"/>
                  </a:moveTo>
                  <a:lnTo>
                    <a:pt x="292" y="162"/>
                  </a:lnTo>
                  <a:lnTo>
                    <a:pt x="287" y="159"/>
                  </a:lnTo>
                  <a:lnTo>
                    <a:pt x="298" y="144"/>
                  </a:lnTo>
                  <a:lnTo>
                    <a:pt x="303" y="148"/>
                  </a:lnTo>
                  <a:close/>
                  <a:moveTo>
                    <a:pt x="288" y="167"/>
                  </a:moveTo>
                  <a:lnTo>
                    <a:pt x="285" y="172"/>
                  </a:lnTo>
                  <a:lnTo>
                    <a:pt x="280" y="169"/>
                  </a:lnTo>
                  <a:lnTo>
                    <a:pt x="284" y="164"/>
                  </a:lnTo>
                  <a:lnTo>
                    <a:pt x="288" y="167"/>
                  </a:lnTo>
                  <a:close/>
                  <a:moveTo>
                    <a:pt x="281" y="177"/>
                  </a:moveTo>
                  <a:lnTo>
                    <a:pt x="270" y="191"/>
                  </a:lnTo>
                  <a:lnTo>
                    <a:pt x="266" y="188"/>
                  </a:lnTo>
                  <a:lnTo>
                    <a:pt x="276" y="173"/>
                  </a:lnTo>
                  <a:lnTo>
                    <a:pt x="281" y="177"/>
                  </a:lnTo>
                  <a:close/>
                  <a:moveTo>
                    <a:pt x="267" y="196"/>
                  </a:moveTo>
                  <a:lnTo>
                    <a:pt x="263" y="201"/>
                  </a:lnTo>
                  <a:lnTo>
                    <a:pt x="258" y="197"/>
                  </a:lnTo>
                  <a:lnTo>
                    <a:pt x="262" y="193"/>
                  </a:lnTo>
                  <a:lnTo>
                    <a:pt x="267" y="196"/>
                  </a:lnTo>
                  <a:close/>
                  <a:moveTo>
                    <a:pt x="260" y="206"/>
                  </a:moveTo>
                  <a:lnTo>
                    <a:pt x="249" y="220"/>
                  </a:lnTo>
                  <a:lnTo>
                    <a:pt x="244" y="217"/>
                  </a:lnTo>
                  <a:lnTo>
                    <a:pt x="255" y="202"/>
                  </a:lnTo>
                  <a:lnTo>
                    <a:pt x="260" y="206"/>
                  </a:lnTo>
                  <a:close/>
                  <a:moveTo>
                    <a:pt x="245" y="225"/>
                  </a:moveTo>
                  <a:lnTo>
                    <a:pt x="242" y="230"/>
                  </a:lnTo>
                  <a:lnTo>
                    <a:pt x="237" y="226"/>
                  </a:lnTo>
                  <a:lnTo>
                    <a:pt x="240" y="221"/>
                  </a:lnTo>
                  <a:lnTo>
                    <a:pt x="245" y="225"/>
                  </a:lnTo>
                  <a:close/>
                  <a:moveTo>
                    <a:pt x="238" y="235"/>
                  </a:moveTo>
                  <a:lnTo>
                    <a:pt x="227" y="249"/>
                  </a:lnTo>
                  <a:lnTo>
                    <a:pt x="223" y="246"/>
                  </a:lnTo>
                  <a:lnTo>
                    <a:pt x="233" y="231"/>
                  </a:lnTo>
                  <a:lnTo>
                    <a:pt x="238" y="235"/>
                  </a:lnTo>
                  <a:close/>
                  <a:moveTo>
                    <a:pt x="224" y="254"/>
                  </a:moveTo>
                  <a:lnTo>
                    <a:pt x="220" y="259"/>
                  </a:lnTo>
                  <a:lnTo>
                    <a:pt x="215" y="255"/>
                  </a:lnTo>
                  <a:lnTo>
                    <a:pt x="219" y="250"/>
                  </a:lnTo>
                  <a:lnTo>
                    <a:pt x="224" y="254"/>
                  </a:lnTo>
                  <a:close/>
                  <a:moveTo>
                    <a:pt x="217" y="264"/>
                  </a:moveTo>
                  <a:lnTo>
                    <a:pt x="206" y="27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17" y="264"/>
                  </a:lnTo>
                  <a:close/>
                  <a:moveTo>
                    <a:pt x="202" y="283"/>
                  </a:moveTo>
                  <a:lnTo>
                    <a:pt x="199" y="288"/>
                  </a:lnTo>
                  <a:lnTo>
                    <a:pt x="194" y="284"/>
                  </a:lnTo>
                  <a:lnTo>
                    <a:pt x="197" y="279"/>
                  </a:lnTo>
                  <a:lnTo>
                    <a:pt x="202" y="283"/>
                  </a:lnTo>
                  <a:close/>
                  <a:moveTo>
                    <a:pt x="195" y="292"/>
                  </a:moveTo>
                  <a:lnTo>
                    <a:pt x="184" y="307"/>
                  </a:lnTo>
                  <a:lnTo>
                    <a:pt x="179" y="303"/>
                  </a:lnTo>
                  <a:lnTo>
                    <a:pt x="190" y="289"/>
                  </a:lnTo>
                  <a:lnTo>
                    <a:pt x="195" y="292"/>
                  </a:lnTo>
                  <a:close/>
                  <a:moveTo>
                    <a:pt x="181" y="312"/>
                  </a:moveTo>
                  <a:lnTo>
                    <a:pt x="177" y="317"/>
                  </a:lnTo>
                  <a:lnTo>
                    <a:pt x="172" y="313"/>
                  </a:lnTo>
                  <a:lnTo>
                    <a:pt x="176" y="308"/>
                  </a:lnTo>
                  <a:lnTo>
                    <a:pt x="181" y="312"/>
                  </a:lnTo>
                  <a:close/>
                  <a:moveTo>
                    <a:pt x="173" y="321"/>
                  </a:moveTo>
                  <a:lnTo>
                    <a:pt x="163" y="336"/>
                  </a:lnTo>
                  <a:lnTo>
                    <a:pt x="158" y="332"/>
                  </a:lnTo>
                  <a:lnTo>
                    <a:pt x="169" y="318"/>
                  </a:lnTo>
                  <a:lnTo>
                    <a:pt x="173" y="321"/>
                  </a:lnTo>
                  <a:close/>
                  <a:moveTo>
                    <a:pt x="159" y="341"/>
                  </a:moveTo>
                  <a:lnTo>
                    <a:pt x="155" y="345"/>
                  </a:lnTo>
                  <a:lnTo>
                    <a:pt x="151" y="342"/>
                  </a:lnTo>
                  <a:lnTo>
                    <a:pt x="154" y="337"/>
                  </a:lnTo>
                  <a:lnTo>
                    <a:pt x="159" y="341"/>
                  </a:lnTo>
                  <a:close/>
                  <a:moveTo>
                    <a:pt x="152" y="350"/>
                  </a:moveTo>
                  <a:lnTo>
                    <a:pt x="141" y="365"/>
                  </a:lnTo>
                  <a:lnTo>
                    <a:pt x="136" y="361"/>
                  </a:lnTo>
                  <a:lnTo>
                    <a:pt x="147" y="347"/>
                  </a:lnTo>
                  <a:lnTo>
                    <a:pt x="152" y="350"/>
                  </a:lnTo>
                  <a:close/>
                  <a:moveTo>
                    <a:pt x="137" y="369"/>
                  </a:moveTo>
                  <a:lnTo>
                    <a:pt x="134" y="374"/>
                  </a:lnTo>
                  <a:lnTo>
                    <a:pt x="129" y="371"/>
                  </a:lnTo>
                  <a:lnTo>
                    <a:pt x="132" y="366"/>
                  </a:lnTo>
                  <a:lnTo>
                    <a:pt x="137" y="369"/>
                  </a:lnTo>
                  <a:close/>
                  <a:moveTo>
                    <a:pt x="130" y="379"/>
                  </a:moveTo>
                  <a:lnTo>
                    <a:pt x="119" y="394"/>
                  </a:lnTo>
                  <a:lnTo>
                    <a:pt x="114" y="390"/>
                  </a:lnTo>
                  <a:lnTo>
                    <a:pt x="125" y="375"/>
                  </a:lnTo>
                  <a:lnTo>
                    <a:pt x="130" y="379"/>
                  </a:lnTo>
                  <a:close/>
                  <a:moveTo>
                    <a:pt x="116" y="398"/>
                  </a:moveTo>
                  <a:lnTo>
                    <a:pt x="112" y="403"/>
                  </a:lnTo>
                  <a:lnTo>
                    <a:pt x="107" y="400"/>
                  </a:lnTo>
                  <a:lnTo>
                    <a:pt x="111" y="395"/>
                  </a:lnTo>
                  <a:lnTo>
                    <a:pt x="116" y="398"/>
                  </a:lnTo>
                  <a:close/>
                  <a:moveTo>
                    <a:pt x="108" y="408"/>
                  </a:moveTo>
                  <a:lnTo>
                    <a:pt x="98" y="422"/>
                  </a:lnTo>
                  <a:lnTo>
                    <a:pt x="93" y="419"/>
                  </a:lnTo>
                  <a:lnTo>
                    <a:pt x="104" y="404"/>
                  </a:lnTo>
                  <a:lnTo>
                    <a:pt x="108" y="408"/>
                  </a:lnTo>
                  <a:close/>
                  <a:moveTo>
                    <a:pt x="94" y="427"/>
                  </a:moveTo>
                  <a:lnTo>
                    <a:pt x="90" y="432"/>
                  </a:lnTo>
                  <a:lnTo>
                    <a:pt x="86" y="428"/>
                  </a:lnTo>
                  <a:lnTo>
                    <a:pt x="89" y="424"/>
                  </a:lnTo>
                  <a:lnTo>
                    <a:pt x="94" y="427"/>
                  </a:lnTo>
                  <a:close/>
                  <a:moveTo>
                    <a:pt x="87" y="437"/>
                  </a:moveTo>
                  <a:lnTo>
                    <a:pt x="76" y="451"/>
                  </a:lnTo>
                  <a:lnTo>
                    <a:pt x="71" y="448"/>
                  </a:lnTo>
                  <a:lnTo>
                    <a:pt x="82" y="433"/>
                  </a:lnTo>
                  <a:lnTo>
                    <a:pt x="87" y="437"/>
                  </a:lnTo>
                  <a:close/>
                  <a:moveTo>
                    <a:pt x="73" y="456"/>
                  </a:moveTo>
                  <a:lnTo>
                    <a:pt x="69" y="461"/>
                  </a:lnTo>
                  <a:lnTo>
                    <a:pt x="64" y="457"/>
                  </a:lnTo>
                  <a:lnTo>
                    <a:pt x="68" y="452"/>
                  </a:lnTo>
                  <a:lnTo>
                    <a:pt x="73" y="456"/>
                  </a:lnTo>
                  <a:close/>
                  <a:moveTo>
                    <a:pt x="65" y="466"/>
                  </a:moveTo>
                  <a:lnTo>
                    <a:pt x="55" y="480"/>
                  </a:lnTo>
                  <a:lnTo>
                    <a:pt x="50" y="477"/>
                  </a:lnTo>
                  <a:lnTo>
                    <a:pt x="61" y="462"/>
                  </a:lnTo>
                  <a:lnTo>
                    <a:pt x="65" y="466"/>
                  </a:lnTo>
                  <a:close/>
                  <a:moveTo>
                    <a:pt x="51" y="485"/>
                  </a:moveTo>
                  <a:lnTo>
                    <a:pt x="48" y="490"/>
                  </a:lnTo>
                  <a:lnTo>
                    <a:pt x="43" y="486"/>
                  </a:lnTo>
                  <a:lnTo>
                    <a:pt x="46" y="481"/>
                  </a:lnTo>
                  <a:lnTo>
                    <a:pt x="51" y="485"/>
                  </a:lnTo>
                  <a:close/>
                  <a:moveTo>
                    <a:pt x="44" y="495"/>
                  </a:moveTo>
                  <a:lnTo>
                    <a:pt x="33" y="509"/>
                  </a:lnTo>
                  <a:lnTo>
                    <a:pt x="28" y="505"/>
                  </a:lnTo>
                  <a:lnTo>
                    <a:pt x="39" y="491"/>
                  </a:lnTo>
                  <a:lnTo>
                    <a:pt x="44" y="495"/>
                  </a:lnTo>
                  <a:close/>
                  <a:moveTo>
                    <a:pt x="30" y="514"/>
                  </a:moveTo>
                  <a:lnTo>
                    <a:pt x="26" y="519"/>
                  </a:lnTo>
                  <a:lnTo>
                    <a:pt x="21" y="515"/>
                  </a:lnTo>
                  <a:lnTo>
                    <a:pt x="25" y="510"/>
                  </a:lnTo>
                  <a:lnTo>
                    <a:pt x="30" y="514"/>
                  </a:lnTo>
                  <a:close/>
                  <a:moveTo>
                    <a:pt x="22" y="523"/>
                  </a:moveTo>
                  <a:lnTo>
                    <a:pt x="12" y="538"/>
                  </a:lnTo>
                  <a:lnTo>
                    <a:pt x="7" y="534"/>
                  </a:lnTo>
                  <a:lnTo>
                    <a:pt x="18" y="520"/>
                  </a:lnTo>
                  <a:lnTo>
                    <a:pt x="22" y="523"/>
                  </a:lnTo>
                  <a:close/>
                  <a:moveTo>
                    <a:pt x="8" y="543"/>
                  </a:moveTo>
                  <a:lnTo>
                    <a:pt x="4" y="548"/>
                  </a:lnTo>
                  <a:lnTo>
                    <a:pt x="0" y="544"/>
                  </a:lnTo>
                  <a:lnTo>
                    <a:pt x="3" y="539"/>
                  </a:lnTo>
                  <a:lnTo>
                    <a:pt x="8" y="543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id="{156D9576-8F01-4EB3-6B91-2E94723FF0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6" y="1724026"/>
              <a:ext cx="655638" cy="873125"/>
            </a:xfrm>
            <a:custGeom>
              <a:avLst/>
              <a:gdLst>
                <a:gd name="T0" fmla="*/ 397 w 413"/>
                <a:gd name="T1" fmla="*/ 14 h 550"/>
                <a:gd name="T2" fmla="*/ 399 w 413"/>
                <a:gd name="T3" fmla="*/ 23 h 550"/>
                <a:gd name="T4" fmla="*/ 394 w 413"/>
                <a:gd name="T5" fmla="*/ 19 h 550"/>
                <a:gd name="T6" fmla="*/ 374 w 413"/>
                <a:gd name="T7" fmla="*/ 57 h 550"/>
                <a:gd name="T8" fmla="*/ 384 w 413"/>
                <a:gd name="T9" fmla="*/ 42 h 550"/>
                <a:gd name="T10" fmla="*/ 354 w 413"/>
                <a:gd name="T11" fmla="*/ 72 h 550"/>
                <a:gd name="T12" fmla="*/ 356 w 413"/>
                <a:gd name="T13" fmla="*/ 81 h 550"/>
                <a:gd name="T14" fmla="*/ 351 w 413"/>
                <a:gd name="T15" fmla="*/ 77 h 550"/>
                <a:gd name="T16" fmla="*/ 331 w 413"/>
                <a:gd name="T17" fmla="*/ 114 h 550"/>
                <a:gd name="T18" fmla="*/ 341 w 413"/>
                <a:gd name="T19" fmla="*/ 100 h 550"/>
                <a:gd name="T20" fmla="*/ 311 w 413"/>
                <a:gd name="T21" fmla="*/ 130 h 550"/>
                <a:gd name="T22" fmla="*/ 313 w 413"/>
                <a:gd name="T23" fmla="*/ 138 h 550"/>
                <a:gd name="T24" fmla="*/ 308 w 413"/>
                <a:gd name="T25" fmla="*/ 135 h 550"/>
                <a:gd name="T26" fmla="*/ 287 w 413"/>
                <a:gd name="T27" fmla="*/ 172 h 550"/>
                <a:gd name="T28" fmla="*/ 298 w 413"/>
                <a:gd name="T29" fmla="*/ 158 h 550"/>
                <a:gd name="T30" fmla="*/ 268 w 413"/>
                <a:gd name="T31" fmla="*/ 188 h 550"/>
                <a:gd name="T32" fmla="*/ 269 w 413"/>
                <a:gd name="T33" fmla="*/ 196 h 550"/>
                <a:gd name="T34" fmla="*/ 264 w 413"/>
                <a:gd name="T35" fmla="*/ 193 h 550"/>
                <a:gd name="T36" fmla="*/ 244 w 413"/>
                <a:gd name="T37" fmla="*/ 230 h 550"/>
                <a:gd name="T38" fmla="*/ 255 w 413"/>
                <a:gd name="T39" fmla="*/ 215 h 550"/>
                <a:gd name="T40" fmla="*/ 225 w 413"/>
                <a:gd name="T41" fmla="*/ 245 h 550"/>
                <a:gd name="T42" fmla="*/ 226 w 413"/>
                <a:gd name="T43" fmla="*/ 254 h 550"/>
                <a:gd name="T44" fmla="*/ 221 w 413"/>
                <a:gd name="T45" fmla="*/ 250 h 550"/>
                <a:gd name="T46" fmla="*/ 201 w 413"/>
                <a:gd name="T47" fmla="*/ 288 h 550"/>
                <a:gd name="T48" fmla="*/ 212 w 413"/>
                <a:gd name="T49" fmla="*/ 273 h 550"/>
                <a:gd name="T50" fmla="*/ 182 w 413"/>
                <a:gd name="T51" fmla="*/ 303 h 550"/>
                <a:gd name="T52" fmla="*/ 183 w 413"/>
                <a:gd name="T53" fmla="*/ 312 h 550"/>
                <a:gd name="T54" fmla="*/ 178 w 413"/>
                <a:gd name="T55" fmla="*/ 308 h 550"/>
                <a:gd name="T56" fmla="*/ 158 w 413"/>
                <a:gd name="T57" fmla="*/ 345 h 550"/>
                <a:gd name="T58" fmla="*/ 169 w 413"/>
                <a:gd name="T59" fmla="*/ 331 h 550"/>
                <a:gd name="T60" fmla="*/ 139 w 413"/>
                <a:gd name="T61" fmla="*/ 361 h 550"/>
                <a:gd name="T62" fmla="*/ 140 w 413"/>
                <a:gd name="T63" fmla="*/ 369 h 550"/>
                <a:gd name="T64" fmla="*/ 135 w 413"/>
                <a:gd name="T65" fmla="*/ 366 h 550"/>
                <a:gd name="T66" fmla="*/ 115 w 413"/>
                <a:gd name="T67" fmla="*/ 403 h 550"/>
                <a:gd name="T68" fmla="*/ 125 w 413"/>
                <a:gd name="T69" fmla="*/ 389 h 550"/>
                <a:gd name="T70" fmla="*/ 95 w 413"/>
                <a:gd name="T71" fmla="*/ 419 h 550"/>
                <a:gd name="T72" fmla="*/ 97 w 413"/>
                <a:gd name="T73" fmla="*/ 427 h 550"/>
                <a:gd name="T74" fmla="*/ 92 w 413"/>
                <a:gd name="T75" fmla="*/ 424 h 550"/>
                <a:gd name="T76" fmla="*/ 71 w 413"/>
                <a:gd name="T77" fmla="*/ 461 h 550"/>
                <a:gd name="T78" fmla="*/ 82 w 413"/>
                <a:gd name="T79" fmla="*/ 446 h 550"/>
                <a:gd name="T80" fmla="*/ 52 w 413"/>
                <a:gd name="T81" fmla="*/ 477 h 550"/>
                <a:gd name="T82" fmla="*/ 53 w 413"/>
                <a:gd name="T83" fmla="*/ 485 h 550"/>
                <a:gd name="T84" fmla="*/ 48 w 413"/>
                <a:gd name="T85" fmla="*/ 481 h 550"/>
                <a:gd name="T86" fmla="*/ 28 w 413"/>
                <a:gd name="T87" fmla="*/ 519 h 550"/>
                <a:gd name="T88" fmla="*/ 39 w 413"/>
                <a:gd name="T89" fmla="*/ 504 h 550"/>
                <a:gd name="T90" fmla="*/ 9 w 413"/>
                <a:gd name="T91" fmla="*/ 534 h 550"/>
                <a:gd name="T92" fmla="*/ 10 w 413"/>
                <a:gd name="T93" fmla="*/ 543 h 550"/>
                <a:gd name="T94" fmla="*/ 5 w 413"/>
                <a:gd name="T95" fmla="*/ 53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550">
                  <a:moveTo>
                    <a:pt x="413" y="4"/>
                  </a:moveTo>
                  <a:lnTo>
                    <a:pt x="402" y="18"/>
                  </a:lnTo>
                  <a:lnTo>
                    <a:pt x="397" y="14"/>
                  </a:lnTo>
                  <a:lnTo>
                    <a:pt x="408" y="0"/>
                  </a:lnTo>
                  <a:lnTo>
                    <a:pt x="413" y="4"/>
                  </a:lnTo>
                  <a:close/>
                  <a:moveTo>
                    <a:pt x="399" y="23"/>
                  </a:moveTo>
                  <a:lnTo>
                    <a:pt x="388" y="37"/>
                  </a:lnTo>
                  <a:lnTo>
                    <a:pt x="383" y="34"/>
                  </a:lnTo>
                  <a:lnTo>
                    <a:pt x="394" y="19"/>
                  </a:lnTo>
                  <a:lnTo>
                    <a:pt x="399" y="23"/>
                  </a:lnTo>
                  <a:close/>
                  <a:moveTo>
                    <a:pt x="384" y="42"/>
                  </a:moveTo>
                  <a:lnTo>
                    <a:pt x="374" y="57"/>
                  </a:lnTo>
                  <a:lnTo>
                    <a:pt x="369" y="53"/>
                  </a:lnTo>
                  <a:lnTo>
                    <a:pt x="379" y="38"/>
                  </a:lnTo>
                  <a:lnTo>
                    <a:pt x="384" y="42"/>
                  </a:lnTo>
                  <a:close/>
                  <a:moveTo>
                    <a:pt x="370" y="61"/>
                  </a:moveTo>
                  <a:lnTo>
                    <a:pt x="359" y="76"/>
                  </a:lnTo>
                  <a:lnTo>
                    <a:pt x="354" y="72"/>
                  </a:lnTo>
                  <a:lnTo>
                    <a:pt x="365" y="58"/>
                  </a:lnTo>
                  <a:lnTo>
                    <a:pt x="370" y="61"/>
                  </a:lnTo>
                  <a:close/>
                  <a:moveTo>
                    <a:pt x="356" y="81"/>
                  </a:moveTo>
                  <a:lnTo>
                    <a:pt x="345" y="95"/>
                  </a:lnTo>
                  <a:lnTo>
                    <a:pt x="340" y="91"/>
                  </a:lnTo>
                  <a:lnTo>
                    <a:pt x="351" y="77"/>
                  </a:lnTo>
                  <a:lnTo>
                    <a:pt x="356" y="81"/>
                  </a:lnTo>
                  <a:close/>
                  <a:moveTo>
                    <a:pt x="341" y="100"/>
                  </a:moveTo>
                  <a:lnTo>
                    <a:pt x="331" y="114"/>
                  </a:lnTo>
                  <a:lnTo>
                    <a:pt x="326" y="111"/>
                  </a:lnTo>
                  <a:lnTo>
                    <a:pt x="337" y="96"/>
                  </a:lnTo>
                  <a:lnTo>
                    <a:pt x="341" y="100"/>
                  </a:lnTo>
                  <a:close/>
                  <a:moveTo>
                    <a:pt x="327" y="119"/>
                  </a:moveTo>
                  <a:lnTo>
                    <a:pt x="316" y="134"/>
                  </a:lnTo>
                  <a:lnTo>
                    <a:pt x="311" y="130"/>
                  </a:lnTo>
                  <a:lnTo>
                    <a:pt x="322" y="116"/>
                  </a:lnTo>
                  <a:lnTo>
                    <a:pt x="327" y="119"/>
                  </a:lnTo>
                  <a:close/>
                  <a:moveTo>
                    <a:pt x="313" y="138"/>
                  </a:moveTo>
                  <a:lnTo>
                    <a:pt x="302" y="153"/>
                  </a:lnTo>
                  <a:lnTo>
                    <a:pt x="297" y="149"/>
                  </a:lnTo>
                  <a:lnTo>
                    <a:pt x="308" y="135"/>
                  </a:lnTo>
                  <a:lnTo>
                    <a:pt x="313" y="138"/>
                  </a:lnTo>
                  <a:close/>
                  <a:moveTo>
                    <a:pt x="298" y="158"/>
                  </a:moveTo>
                  <a:lnTo>
                    <a:pt x="287" y="172"/>
                  </a:lnTo>
                  <a:lnTo>
                    <a:pt x="283" y="168"/>
                  </a:lnTo>
                  <a:lnTo>
                    <a:pt x="293" y="154"/>
                  </a:lnTo>
                  <a:lnTo>
                    <a:pt x="298" y="158"/>
                  </a:lnTo>
                  <a:close/>
                  <a:moveTo>
                    <a:pt x="284" y="177"/>
                  </a:moveTo>
                  <a:lnTo>
                    <a:pt x="273" y="191"/>
                  </a:lnTo>
                  <a:lnTo>
                    <a:pt x="268" y="188"/>
                  </a:lnTo>
                  <a:lnTo>
                    <a:pt x="279" y="173"/>
                  </a:lnTo>
                  <a:lnTo>
                    <a:pt x="284" y="177"/>
                  </a:lnTo>
                  <a:close/>
                  <a:moveTo>
                    <a:pt x="269" y="196"/>
                  </a:moveTo>
                  <a:lnTo>
                    <a:pt x="258" y="211"/>
                  </a:lnTo>
                  <a:lnTo>
                    <a:pt x="254" y="207"/>
                  </a:lnTo>
                  <a:lnTo>
                    <a:pt x="264" y="193"/>
                  </a:lnTo>
                  <a:lnTo>
                    <a:pt x="269" y="196"/>
                  </a:lnTo>
                  <a:close/>
                  <a:moveTo>
                    <a:pt x="255" y="215"/>
                  </a:moveTo>
                  <a:lnTo>
                    <a:pt x="244" y="230"/>
                  </a:lnTo>
                  <a:lnTo>
                    <a:pt x="239" y="226"/>
                  </a:lnTo>
                  <a:lnTo>
                    <a:pt x="250" y="212"/>
                  </a:lnTo>
                  <a:lnTo>
                    <a:pt x="255" y="215"/>
                  </a:lnTo>
                  <a:close/>
                  <a:moveTo>
                    <a:pt x="240" y="235"/>
                  </a:moveTo>
                  <a:lnTo>
                    <a:pt x="230" y="249"/>
                  </a:lnTo>
                  <a:lnTo>
                    <a:pt x="225" y="245"/>
                  </a:lnTo>
                  <a:lnTo>
                    <a:pt x="236" y="231"/>
                  </a:lnTo>
                  <a:lnTo>
                    <a:pt x="240" y="235"/>
                  </a:lnTo>
                  <a:close/>
                  <a:moveTo>
                    <a:pt x="226" y="254"/>
                  </a:moveTo>
                  <a:lnTo>
                    <a:pt x="215" y="268"/>
                  </a:lnTo>
                  <a:lnTo>
                    <a:pt x="210" y="265"/>
                  </a:lnTo>
                  <a:lnTo>
                    <a:pt x="221" y="250"/>
                  </a:lnTo>
                  <a:lnTo>
                    <a:pt x="226" y="254"/>
                  </a:lnTo>
                  <a:close/>
                  <a:moveTo>
                    <a:pt x="212" y="273"/>
                  </a:moveTo>
                  <a:lnTo>
                    <a:pt x="201" y="288"/>
                  </a:lnTo>
                  <a:lnTo>
                    <a:pt x="196" y="284"/>
                  </a:lnTo>
                  <a:lnTo>
                    <a:pt x="207" y="270"/>
                  </a:lnTo>
                  <a:lnTo>
                    <a:pt x="212" y="273"/>
                  </a:lnTo>
                  <a:close/>
                  <a:moveTo>
                    <a:pt x="197" y="292"/>
                  </a:moveTo>
                  <a:lnTo>
                    <a:pt x="186" y="307"/>
                  </a:lnTo>
                  <a:lnTo>
                    <a:pt x="182" y="303"/>
                  </a:lnTo>
                  <a:lnTo>
                    <a:pt x="192" y="289"/>
                  </a:lnTo>
                  <a:lnTo>
                    <a:pt x="197" y="292"/>
                  </a:lnTo>
                  <a:close/>
                  <a:moveTo>
                    <a:pt x="183" y="312"/>
                  </a:moveTo>
                  <a:lnTo>
                    <a:pt x="172" y="326"/>
                  </a:lnTo>
                  <a:lnTo>
                    <a:pt x="167" y="322"/>
                  </a:lnTo>
                  <a:lnTo>
                    <a:pt x="178" y="308"/>
                  </a:lnTo>
                  <a:lnTo>
                    <a:pt x="183" y="312"/>
                  </a:lnTo>
                  <a:close/>
                  <a:moveTo>
                    <a:pt x="169" y="331"/>
                  </a:moveTo>
                  <a:lnTo>
                    <a:pt x="158" y="345"/>
                  </a:lnTo>
                  <a:lnTo>
                    <a:pt x="153" y="342"/>
                  </a:lnTo>
                  <a:lnTo>
                    <a:pt x="164" y="327"/>
                  </a:lnTo>
                  <a:lnTo>
                    <a:pt x="169" y="331"/>
                  </a:lnTo>
                  <a:close/>
                  <a:moveTo>
                    <a:pt x="154" y="350"/>
                  </a:moveTo>
                  <a:lnTo>
                    <a:pt x="144" y="365"/>
                  </a:lnTo>
                  <a:lnTo>
                    <a:pt x="139" y="361"/>
                  </a:lnTo>
                  <a:lnTo>
                    <a:pt x="149" y="347"/>
                  </a:lnTo>
                  <a:lnTo>
                    <a:pt x="154" y="350"/>
                  </a:lnTo>
                  <a:close/>
                  <a:moveTo>
                    <a:pt x="140" y="369"/>
                  </a:moveTo>
                  <a:lnTo>
                    <a:pt x="129" y="384"/>
                  </a:lnTo>
                  <a:lnTo>
                    <a:pt x="124" y="380"/>
                  </a:lnTo>
                  <a:lnTo>
                    <a:pt x="135" y="366"/>
                  </a:lnTo>
                  <a:lnTo>
                    <a:pt x="140" y="369"/>
                  </a:lnTo>
                  <a:close/>
                  <a:moveTo>
                    <a:pt x="125" y="389"/>
                  </a:moveTo>
                  <a:lnTo>
                    <a:pt x="115" y="403"/>
                  </a:lnTo>
                  <a:lnTo>
                    <a:pt x="110" y="399"/>
                  </a:lnTo>
                  <a:lnTo>
                    <a:pt x="121" y="385"/>
                  </a:lnTo>
                  <a:lnTo>
                    <a:pt x="125" y="389"/>
                  </a:lnTo>
                  <a:close/>
                  <a:moveTo>
                    <a:pt x="111" y="408"/>
                  </a:moveTo>
                  <a:lnTo>
                    <a:pt x="100" y="422"/>
                  </a:lnTo>
                  <a:lnTo>
                    <a:pt x="95" y="419"/>
                  </a:lnTo>
                  <a:lnTo>
                    <a:pt x="106" y="404"/>
                  </a:lnTo>
                  <a:lnTo>
                    <a:pt x="111" y="408"/>
                  </a:lnTo>
                  <a:close/>
                  <a:moveTo>
                    <a:pt x="97" y="427"/>
                  </a:moveTo>
                  <a:lnTo>
                    <a:pt x="86" y="442"/>
                  </a:lnTo>
                  <a:lnTo>
                    <a:pt x="81" y="438"/>
                  </a:lnTo>
                  <a:lnTo>
                    <a:pt x="92" y="424"/>
                  </a:lnTo>
                  <a:lnTo>
                    <a:pt x="97" y="427"/>
                  </a:lnTo>
                  <a:close/>
                  <a:moveTo>
                    <a:pt x="82" y="446"/>
                  </a:moveTo>
                  <a:lnTo>
                    <a:pt x="71" y="461"/>
                  </a:lnTo>
                  <a:lnTo>
                    <a:pt x="67" y="457"/>
                  </a:lnTo>
                  <a:lnTo>
                    <a:pt x="77" y="443"/>
                  </a:lnTo>
                  <a:lnTo>
                    <a:pt x="82" y="446"/>
                  </a:lnTo>
                  <a:close/>
                  <a:moveTo>
                    <a:pt x="68" y="466"/>
                  </a:moveTo>
                  <a:lnTo>
                    <a:pt x="57" y="480"/>
                  </a:lnTo>
                  <a:lnTo>
                    <a:pt x="52" y="477"/>
                  </a:lnTo>
                  <a:lnTo>
                    <a:pt x="63" y="462"/>
                  </a:lnTo>
                  <a:lnTo>
                    <a:pt x="68" y="466"/>
                  </a:lnTo>
                  <a:close/>
                  <a:moveTo>
                    <a:pt x="53" y="485"/>
                  </a:moveTo>
                  <a:lnTo>
                    <a:pt x="42" y="499"/>
                  </a:lnTo>
                  <a:lnTo>
                    <a:pt x="38" y="496"/>
                  </a:lnTo>
                  <a:lnTo>
                    <a:pt x="48" y="481"/>
                  </a:lnTo>
                  <a:lnTo>
                    <a:pt x="53" y="485"/>
                  </a:lnTo>
                  <a:close/>
                  <a:moveTo>
                    <a:pt x="39" y="504"/>
                  </a:moveTo>
                  <a:lnTo>
                    <a:pt x="28" y="519"/>
                  </a:lnTo>
                  <a:lnTo>
                    <a:pt x="23" y="515"/>
                  </a:lnTo>
                  <a:lnTo>
                    <a:pt x="34" y="501"/>
                  </a:lnTo>
                  <a:lnTo>
                    <a:pt x="39" y="504"/>
                  </a:lnTo>
                  <a:close/>
                  <a:moveTo>
                    <a:pt x="25" y="523"/>
                  </a:moveTo>
                  <a:lnTo>
                    <a:pt x="14" y="538"/>
                  </a:lnTo>
                  <a:lnTo>
                    <a:pt x="9" y="534"/>
                  </a:lnTo>
                  <a:lnTo>
                    <a:pt x="20" y="520"/>
                  </a:lnTo>
                  <a:lnTo>
                    <a:pt x="25" y="523"/>
                  </a:lnTo>
                  <a:close/>
                  <a:moveTo>
                    <a:pt x="10" y="543"/>
                  </a:moveTo>
                  <a:lnTo>
                    <a:pt x="5" y="550"/>
                  </a:lnTo>
                  <a:lnTo>
                    <a:pt x="0" y="547"/>
                  </a:lnTo>
                  <a:lnTo>
                    <a:pt x="5" y="539"/>
                  </a:lnTo>
                  <a:lnTo>
                    <a:pt x="10" y="543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id="{B18C19BE-407B-B9BA-3DC2-37E0ACAEE6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5713" y="1819276"/>
              <a:ext cx="666750" cy="874713"/>
            </a:xfrm>
            <a:custGeom>
              <a:avLst/>
              <a:gdLst>
                <a:gd name="T0" fmla="*/ 415 w 420"/>
                <a:gd name="T1" fmla="*/ 0 h 551"/>
                <a:gd name="T2" fmla="*/ 397 w 420"/>
                <a:gd name="T3" fmla="*/ 24 h 551"/>
                <a:gd name="T4" fmla="*/ 387 w 420"/>
                <a:gd name="T5" fmla="*/ 47 h 551"/>
                <a:gd name="T6" fmla="*/ 384 w 420"/>
                <a:gd name="T7" fmla="*/ 52 h 551"/>
                <a:gd name="T8" fmla="*/ 384 w 420"/>
                <a:gd name="T9" fmla="*/ 52 h 551"/>
                <a:gd name="T10" fmla="*/ 372 w 420"/>
                <a:gd name="T11" fmla="*/ 58 h 551"/>
                <a:gd name="T12" fmla="*/ 354 w 420"/>
                <a:gd name="T13" fmla="*/ 81 h 551"/>
                <a:gd name="T14" fmla="*/ 344 w 420"/>
                <a:gd name="T15" fmla="*/ 104 h 551"/>
                <a:gd name="T16" fmla="*/ 340 w 420"/>
                <a:gd name="T17" fmla="*/ 109 h 551"/>
                <a:gd name="T18" fmla="*/ 340 w 420"/>
                <a:gd name="T19" fmla="*/ 109 h 551"/>
                <a:gd name="T20" fmla="*/ 328 w 420"/>
                <a:gd name="T21" fmla="*/ 115 h 551"/>
                <a:gd name="T22" fmla="*/ 310 w 420"/>
                <a:gd name="T23" fmla="*/ 139 h 551"/>
                <a:gd name="T24" fmla="*/ 300 w 420"/>
                <a:gd name="T25" fmla="*/ 162 h 551"/>
                <a:gd name="T26" fmla="*/ 296 w 420"/>
                <a:gd name="T27" fmla="*/ 167 h 551"/>
                <a:gd name="T28" fmla="*/ 296 w 420"/>
                <a:gd name="T29" fmla="*/ 167 h 551"/>
                <a:gd name="T30" fmla="*/ 284 w 420"/>
                <a:gd name="T31" fmla="*/ 173 h 551"/>
                <a:gd name="T32" fmla="*/ 266 w 420"/>
                <a:gd name="T33" fmla="*/ 196 h 551"/>
                <a:gd name="T34" fmla="*/ 257 w 420"/>
                <a:gd name="T35" fmla="*/ 219 h 551"/>
                <a:gd name="T36" fmla="*/ 253 w 420"/>
                <a:gd name="T37" fmla="*/ 224 h 551"/>
                <a:gd name="T38" fmla="*/ 253 w 420"/>
                <a:gd name="T39" fmla="*/ 224 h 551"/>
                <a:gd name="T40" fmla="*/ 241 w 420"/>
                <a:gd name="T41" fmla="*/ 230 h 551"/>
                <a:gd name="T42" fmla="*/ 223 w 420"/>
                <a:gd name="T43" fmla="*/ 254 h 551"/>
                <a:gd name="T44" fmla="*/ 213 w 420"/>
                <a:gd name="T45" fmla="*/ 277 h 551"/>
                <a:gd name="T46" fmla="*/ 209 w 420"/>
                <a:gd name="T47" fmla="*/ 282 h 551"/>
                <a:gd name="T48" fmla="*/ 209 w 420"/>
                <a:gd name="T49" fmla="*/ 282 h 551"/>
                <a:gd name="T50" fmla="*/ 197 w 420"/>
                <a:gd name="T51" fmla="*/ 288 h 551"/>
                <a:gd name="T52" fmla="*/ 179 w 420"/>
                <a:gd name="T53" fmla="*/ 311 h 551"/>
                <a:gd name="T54" fmla="*/ 169 w 420"/>
                <a:gd name="T55" fmla="*/ 334 h 551"/>
                <a:gd name="T56" fmla="*/ 166 w 420"/>
                <a:gd name="T57" fmla="*/ 339 h 551"/>
                <a:gd name="T58" fmla="*/ 166 w 420"/>
                <a:gd name="T59" fmla="*/ 339 h 551"/>
                <a:gd name="T60" fmla="*/ 154 w 420"/>
                <a:gd name="T61" fmla="*/ 345 h 551"/>
                <a:gd name="T62" fmla="*/ 136 w 420"/>
                <a:gd name="T63" fmla="*/ 369 h 551"/>
                <a:gd name="T64" fmla="*/ 126 w 420"/>
                <a:gd name="T65" fmla="*/ 392 h 551"/>
                <a:gd name="T66" fmla="*/ 122 w 420"/>
                <a:gd name="T67" fmla="*/ 397 h 551"/>
                <a:gd name="T68" fmla="*/ 122 w 420"/>
                <a:gd name="T69" fmla="*/ 397 h 551"/>
                <a:gd name="T70" fmla="*/ 110 w 420"/>
                <a:gd name="T71" fmla="*/ 403 h 551"/>
                <a:gd name="T72" fmla="*/ 92 w 420"/>
                <a:gd name="T73" fmla="*/ 426 h 551"/>
                <a:gd name="T74" fmla="*/ 82 w 420"/>
                <a:gd name="T75" fmla="*/ 449 h 551"/>
                <a:gd name="T76" fmla="*/ 79 w 420"/>
                <a:gd name="T77" fmla="*/ 454 h 551"/>
                <a:gd name="T78" fmla="*/ 79 w 420"/>
                <a:gd name="T79" fmla="*/ 454 h 551"/>
                <a:gd name="T80" fmla="*/ 67 w 420"/>
                <a:gd name="T81" fmla="*/ 460 h 551"/>
                <a:gd name="T82" fmla="*/ 49 w 420"/>
                <a:gd name="T83" fmla="*/ 484 h 551"/>
                <a:gd name="T84" fmla="*/ 39 w 420"/>
                <a:gd name="T85" fmla="*/ 507 h 551"/>
                <a:gd name="T86" fmla="*/ 35 w 420"/>
                <a:gd name="T87" fmla="*/ 512 h 551"/>
                <a:gd name="T88" fmla="*/ 35 w 420"/>
                <a:gd name="T89" fmla="*/ 512 h 551"/>
                <a:gd name="T90" fmla="*/ 23 w 420"/>
                <a:gd name="T91" fmla="*/ 518 h 551"/>
                <a:gd name="T92" fmla="*/ 5 w 420"/>
                <a:gd name="T93" fmla="*/ 541 h 551"/>
                <a:gd name="T94" fmla="*/ 5 w 420"/>
                <a:gd name="T9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551">
                  <a:moveTo>
                    <a:pt x="420" y="4"/>
                  </a:moveTo>
                  <a:lnTo>
                    <a:pt x="409" y="18"/>
                  </a:lnTo>
                  <a:lnTo>
                    <a:pt x="404" y="15"/>
                  </a:lnTo>
                  <a:lnTo>
                    <a:pt x="415" y="0"/>
                  </a:lnTo>
                  <a:lnTo>
                    <a:pt x="420" y="4"/>
                  </a:lnTo>
                  <a:close/>
                  <a:moveTo>
                    <a:pt x="405" y="23"/>
                  </a:moveTo>
                  <a:lnTo>
                    <a:pt x="402" y="28"/>
                  </a:lnTo>
                  <a:lnTo>
                    <a:pt x="397" y="24"/>
                  </a:lnTo>
                  <a:lnTo>
                    <a:pt x="401" y="19"/>
                  </a:lnTo>
                  <a:lnTo>
                    <a:pt x="405" y="23"/>
                  </a:lnTo>
                  <a:close/>
                  <a:moveTo>
                    <a:pt x="398" y="33"/>
                  </a:moveTo>
                  <a:lnTo>
                    <a:pt x="387" y="47"/>
                  </a:lnTo>
                  <a:lnTo>
                    <a:pt x="382" y="43"/>
                  </a:lnTo>
                  <a:lnTo>
                    <a:pt x="393" y="29"/>
                  </a:lnTo>
                  <a:lnTo>
                    <a:pt x="398" y="33"/>
                  </a:lnTo>
                  <a:close/>
                  <a:moveTo>
                    <a:pt x="384" y="52"/>
                  </a:moveTo>
                  <a:lnTo>
                    <a:pt x="380" y="57"/>
                  </a:lnTo>
                  <a:lnTo>
                    <a:pt x="375" y="53"/>
                  </a:lnTo>
                  <a:lnTo>
                    <a:pt x="379" y="48"/>
                  </a:lnTo>
                  <a:lnTo>
                    <a:pt x="384" y="52"/>
                  </a:lnTo>
                  <a:close/>
                  <a:moveTo>
                    <a:pt x="376" y="61"/>
                  </a:moveTo>
                  <a:lnTo>
                    <a:pt x="366" y="76"/>
                  </a:lnTo>
                  <a:lnTo>
                    <a:pt x="361" y="72"/>
                  </a:lnTo>
                  <a:lnTo>
                    <a:pt x="372" y="58"/>
                  </a:lnTo>
                  <a:lnTo>
                    <a:pt x="376" y="61"/>
                  </a:lnTo>
                  <a:close/>
                  <a:moveTo>
                    <a:pt x="362" y="80"/>
                  </a:moveTo>
                  <a:lnTo>
                    <a:pt x="358" y="85"/>
                  </a:lnTo>
                  <a:lnTo>
                    <a:pt x="354" y="81"/>
                  </a:lnTo>
                  <a:lnTo>
                    <a:pt x="357" y="77"/>
                  </a:lnTo>
                  <a:lnTo>
                    <a:pt x="362" y="80"/>
                  </a:lnTo>
                  <a:close/>
                  <a:moveTo>
                    <a:pt x="355" y="90"/>
                  </a:moveTo>
                  <a:lnTo>
                    <a:pt x="344" y="104"/>
                  </a:lnTo>
                  <a:lnTo>
                    <a:pt x="339" y="101"/>
                  </a:lnTo>
                  <a:lnTo>
                    <a:pt x="350" y="86"/>
                  </a:lnTo>
                  <a:lnTo>
                    <a:pt x="355" y="90"/>
                  </a:lnTo>
                  <a:close/>
                  <a:moveTo>
                    <a:pt x="340" y="109"/>
                  </a:moveTo>
                  <a:lnTo>
                    <a:pt x="336" y="114"/>
                  </a:lnTo>
                  <a:lnTo>
                    <a:pt x="332" y="110"/>
                  </a:lnTo>
                  <a:lnTo>
                    <a:pt x="335" y="105"/>
                  </a:lnTo>
                  <a:lnTo>
                    <a:pt x="340" y="109"/>
                  </a:lnTo>
                  <a:close/>
                  <a:moveTo>
                    <a:pt x="333" y="119"/>
                  </a:moveTo>
                  <a:lnTo>
                    <a:pt x="322" y="133"/>
                  </a:lnTo>
                  <a:lnTo>
                    <a:pt x="317" y="130"/>
                  </a:lnTo>
                  <a:lnTo>
                    <a:pt x="328" y="115"/>
                  </a:lnTo>
                  <a:lnTo>
                    <a:pt x="333" y="119"/>
                  </a:lnTo>
                  <a:close/>
                  <a:moveTo>
                    <a:pt x="318" y="138"/>
                  </a:moveTo>
                  <a:lnTo>
                    <a:pt x="314" y="143"/>
                  </a:lnTo>
                  <a:lnTo>
                    <a:pt x="310" y="139"/>
                  </a:lnTo>
                  <a:lnTo>
                    <a:pt x="313" y="134"/>
                  </a:lnTo>
                  <a:lnTo>
                    <a:pt x="318" y="138"/>
                  </a:lnTo>
                  <a:close/>
                  <a:moveTo>
                    <a:pt x="311" y="148"/>
                  </a:moveTo>
                  <a:lnTo>
                    <a:pt x="300" y="162"/>
                  </a:lnTo>
                  <a:lnTo>
                    <a:pt x="295" y="158"/>
                  </a:lnTo>
                  <a:lnTo>
                    <a:pt x="306" y="144"/>
                  </a:lnTo>
                  <a:lnTo>
                    <a:pt x="311" y="148"/>
                  </a:lnTo>
                  <a:close/>
                  <a:moveTo>
                    <a:pt x="296" y="167"/>
                  </a:moveTo>
                  <a:lnTo>
                    <a:pt x="293" y="172"/>
                  </a:lnTo>
                  <a:lnTo>
                    <a:pt x="288" y="168"/>
                  </a:lnTo>
                  <a:lnTo>
                    <a:pt x="292" y="163"/>
                  </a:lnTo>
                  <a:lnTo>
                    <a:pt x="296" y="167"/>
                  </a:lnTo>
                  <a:close/>
                  <a:moveTo>
                    <a:pt x="289" y="176"/>
                  </a:moveTo>
                  <a:lnTo>
                    <a:pt x="278" y="191"/>
                  </a:lnTo>
                  <a:lnTo>
                    <a:pt x="274" y="187"/>
                  </a:lnTo>
                  <a:lnTo>
                    <a:pt x="284" y="173"/>
                  </a:lnTo>
                  <a:lnTo>
                    <a:pt x="289" y="176"/>
                  </a:lnTo>
                  <a:close/>
                  <a:moveTo>
                    <a:pt x="275" y="195"/>
                  </a:moveTo>
                  <a:lnTo>
                    <a:pt x="271" y="200"/>
                  </a:lnTo>
                  <a:lnTo>
                    <a:pt x="266" y="196"/>
                  </a:lnTo>
                  <a:lnTo>
                    <a:pt x="270" y="192"/>
                  </a:lnTo>
                  <a:lnTo>
                    <a:pt x="275" y="195"/>
                  </a:lnTo>
                  <a:close/>
                  <a:moveTo>
                    <a:pt x="268" y="205"/>
                  </a:moveTo>
                  <a:lnTo>
                    <a:pt x="257" y="219"/>
                  </a:lnTo>
                  <a:lnTo>
                    <a:pt x="252" y="216"/>
                  </a:lnTo>
                  <a:lnTo>
                    <a:pt x="263" y="201"/>
                  </a:lnTo>
                  <a:lnTo>
                    <a:pt x="268" y="205"/>
                  </a:lnTo>
                  <a:close/>
                  <a:moveTo>
                    <a:pt x="253" y="224"/>
                  </a:moveTo>
                  <a:lnTo>
                    <a:pt x="249" y="229"/>
                  </a:lnTo>
                  <a:lnTo>
                    <a:pt x="245" y="225"/>
                  </a:lnTo>
                  <a:lnTo>
                    <a:pt x="248" y="220"/>
                  </a:lnTo>
                  <a:lnTo>
                    <a:pt x="253" y="224"/>
                  </a:lnTo>
                  <a:close/>
                  <a:moveTo>
                    <a:pt x="246" y="234"/>
                  </a:moveTo>
                  <a:lnTo>
                    <a:pt x="235" y="248"/>
                  </a:lnTo>
                  <a:lnTo>
                    <a:pt x="230" y="244"/>
                  </a:lnTo>
                  <a:lnTo>
                    <a:pt x="241" y="230"/>
                  </a:lnTo>
                  <a:lnTo>
                    <a:pt x="246" y="234"/>
                  </a:lnTo>
                  <a:close/>
                  <a:moveTo>
                    <a:pt x="231" y="253"/>
                  </a:moveTo>
                  <a:lnTo>
                    <a:pt x="227" y="258"/>
                  </a:lnTo>
                  <a:lnTo>
                    <a:pt x="223" y="254"/>
                  </a:lnTo>
                  <a:lnTo>
                    <a:pt x="226" y="249"/>
                  </a:lnTo>
                  <a:lnTo>
                    <a:pt x="231" y="253"/>
                  </a:lnTo>
                  <a:close/>
                  <a:moveTo>
                    <a:pt x="224" y="262"/>
                  </a:moveTo>
                  <a:lnTo>
                    <a:pt x="213" y="277"/>
                  </a:lnTo>
                  <a:lnTo>
                    <a:pt x="208" y="273"/>
                  </a:lnTo>
                  <a:lnTo>
                    <a:pt x="219" y="259"/>
                  </a:lnTo>
                  <a:lnTo>
                    <a:pt x="224" y="262"/>
                  </a:lnTo>
                  <a:close/>
                  <a:moveTo>
                    <a:pt x="209" y="282"/>
                  </a:moveTo>
                  <a:lnTo>
                    <a:pt x="206" y="287"/>
                  </a:lnTo>
                  <a:lnTo>
                    <a:pt x="201" y="283"/>
                  </a:lnTo>
                  <a:lnTo>
                    <a:pt x="204" y="278"/>
                  </a:lnTo>
                  <a:lnTo>
                    <a:pt x="209" y="282"/>
                  </a:lnTo>
                  <a:close/>
                  <a:moveTo>
                    <a:pt x="202" y="291"/>
                  </a:moveTo>
                  <a:lnTo>
                    <a:pt x="191" y="306"/>
                  </a:lnTo>
                  <a:lnTo>
                    <a:pt x="186" y="302"/>
                  </a:lnTo>
                  <a:lnTo>
                    <a:pt x="197" y="288"/>
                  </a:lnTo>
                  <a:lnTo>
                    <a:pt x="202" y="291"/>
                  </a:lnTo>
                  <a:close/>
                  <a:moveTo>
                    <a:pt x="188" y="310"/>
                  </a:moveTo>
                  <a:lnTo>
                    <a:pt x="184" y="315"/>
                  </a:lnTo>
                  <a:lnTo>
                    <a:pt x="179" y="311"/>
                  </a:lnTo>
                  <a:lnTo>
                    <a:pt x="183" y="307"/>
                  </a:lnTo>
                  <a:lnTo>
                    <a:pt x="188" y="310"/>
                  </a:lnTo>
                  <a:close/>
                  <a:moveTo>
                    <a:pt x="180" y="320"/>
                  </a:moveTo>
                  <a:lnTo>
                    <a:pt x="169" y="334"/>
                  </a:lnTo>
                  <a:lnTo>
                    <a:pt x="165" y="330"/>
                  </a:lnTo>
                  <a:lnTo>
                    <a:pt x="175" y="316"/>
                  </a:lnTo>
                  <a:lnTo>
                    <a:pt x="180" y="320"/>
                  </a:lnTo>
                  <a:close/>
                  <a:moveTo>
                    <a:pt x="166" y="339"/>
                  </a:moveTo>
                  <a:lnTo>
                    <a:pt x="162" y="344"/>
                  </a:lnTo>
                  <a:lnTo>
                    <a:pt x="157" y="340"/>
                  </a:lnTo>
                  <a:lnTo>
                    <a:pt x="161" y="335"/>
                  </a:lnTo>
                  <a:lnTo>
                    <a:pt x="166" y="339"/>
                  </a:lnTo>
                  <a:close/>
                  <a:moveTo>
                    <a:pt x="159" y="348"/>
                  </a:moveTo>
                  <a:lnTo>
                    <a:pt x="148" y="363"/>
                  </a:lnTo>
                  <a:lnTo>
                    <a:pt x="143" y="359"/>
                  </a:lnTo>
                  <a:lnTo>
                    <a:pt x="154" y="345"/>
                  </a:lnTo>
                  <a:lnTo>
                    <a:pt x="159" y="348"/>
                  </a:lnTo>
                  <a:close/>
                  <a:moveTo>
                    <a:pt x="144" y="368"/>
                  </a:moveTo>
                  <a:lnTo>
                    <a:pt x="140" y="373"/>
                  </a:lnTo>
                  <a:lnTo>
                    <a:pt x="136" y="369"/>
                  </a:lnTo>
                  <a:lnTo>
                    <a:pt x="139" y="364"/>
                  </a:lnTo>
                  <a:lnTo>
                    <a:pt x="144" y="368"/>
                  </a:lnTo>
                  <a:close/>
                  <a:moveTo>
                    <a:pt x="137" y="377"/>
                  </a:moveTo>
                  <a:lnTo>
                    <a:pt x="126" y="392"/>
                  </a:lnTo>
                  <a:lnTo>
                    <a:pt x="121" y="388"/>
                  </a:lnTo>
                  <a:lnTo>
                    <a:pt x="132" y="374"/>
                  </a:lnTo>
                  <a:lnTo>
                    <a:pt x="137" y="377"/>
                  </a:lnTo>
                  <a:close/>
                  <a:moveTo>
                    <a:pt x="122" y="397"/>
                  </a:moveTo>
                  <a:lnTo>
                    <a:pt x="118" y="401"/>
                  </a:lnTo>
                  <a:lnTo>
                    <a:pt x="114" y="398"/>
                  </a:lnTo>
                  <a:lnTo>
                    <a:pt x="117" y="393"/>
                  </a:lnTo>
                  <a:lnTo>
                    <a:pt x="122" y="397"/>
                  </a:lnTo>
                  <a:close/>
                  <a:moveTo>
                    <a:pt x="115" y="406"/>
                  </a:moveTo>
                  <a:lnTo>
                    <a:pt x="104" y="420"/>
                  </a:lnTo>
                  <a:lnTo>
                    <a:pt x="99" y="417"/>
                  </a:lnTo>
                  <a:lnTo>
                    <a:pt x="110" y="403"/>
                  </a:lnTo>
                  <a:lnTo>
                    <a:pt x="115" y="406"/>
                  </a:lnTo>
                  <a:close/>
                  <a:moveTo>
                    <a:pt x="100" y="425"/>
                  </a:moveTo>
                  <a:lnTo>
                    <a:pt x="97" y="430"/>
                  </a:lnTo>
                  <a:lnTo>
                    <a:pt x="92" y="426"/>
                  </a:lnTo>
                  <a:lnTo>
                    <a:pt x="95" y="422"/>
                  </a:lnTo>
                  <a:lnTo>
                    <a:pt x="100" y="425"/>
                  </a:lnTo>
                  <a:close/>
                  <a:moveTo>
                    <a:pt x="93" y="435"/>
                  </a:moveTo>
                  <a:lnTo>
                    <a:pt x="82" y="449"/>
                  </a:lnTo>
                  <a:lnTo>
                    <a:pt x="77" y="445"/>
                  </a:lnTo>
                  <a:lnTo>
                    <a:pt x="88" y="431"/>
                  </a:lnTo>
                  <a:lnTo>
                    <a:pt x="93" y="435"/>
                  </a:lnTo>
                  <a:close/>
                  <a:moveTo>
                    <a:pt x="79" y="454"/>
                  </a:moveTo>
                  <a:lnTo>
                    <a:pt x="75" y="459"/>
                  </a:lnTo>
                  <a:lnTo>
                    <a:pt x="70" y="455"/>
                  </a:lnTo>
                  <a:lnTo>
                    <a:pt x="74" y="450"/>
                  </a:lnTo>
                  <a:lnTo>
                    <a:pt x="79" y="454"/>
                  </a:lnTo>
                  <a:close/>
                  <a:moveTo>
                    <a:pt x="71" y="463"/>
                  </a:moveTo>
                  <a:lnTo>
                    <a:pt x="61" y="478"/>
                  </a:lnTo>
                  <a:lnTo>
                    <a:pt x="56" y="474"/>
                  </a:lnTo>
                  <a:lnTo>
                    <a:pt x="67" y="460"/>
                  </a:lnTo>
                  <a:lnTo>
                    <a:pt x="71" y="463"/>
                  </a:lnTo>
                  <a:close/>
                  <a:moveTo>
                    <a:pt x="57" y="483"/>
                  </a:moveTo>
                  <a:lnTo>
                    <a:pt x="53" y="487"/>
                  </a:lnTo>
                  <a:lnTo>
                    <a:pt x="49" y="484"/>
                  </a:lnTo>
                  <a:lnTo>
                    <a:pt x="52" y="479"/>
                  </a:lnTo>
                  <a:lnTo>
                    <a:pt x="57" y="483"/>
                  </a:lnTo>
                  <a:close/>
                  <a:moveTo>
                    <a:pt x="50" y="492"/>
                  </a:moveTo>
                  <a:lnTo>
                    <a:pt x="39" y="507"/>
                  </a:lnTo>
                  <a:lnTo>
                    <a:pt x="34" y="503"/>
                  </a:lnTo>
                  <a:lnTo>
                    <a:pt x="45" y="489"/>
                  </a:lnTo>
                  <a:lnTo>
                    <a:pt x="50" y="492"/>
                  </a:lnTo>
                  <a:close/>
                  <a:moveTo>
                    <a:pt x="35" y="512"/>
                  </a:moveTo>
                  <a:lnTo>
                    <a:pt x="31" y="516"/>
                  </a:lnTo>
                  <a:lnTo>
                    <a:pt x="27" y="513"/>
                  </a:lnTo>
                  <a:lnTo>
                    <a:pt x="30" y="508"/>
                  </a:lnTo>
                  <a:lnTo>
                    <a:pt x="35" y="512"/>
                  </a:lnTo>
                  <a:close/>
                  <a:moveTo>
                    <a:pt x="28" y="521"/>
                  </a:moveTo>
                  <a:lnTo>
                    <a:pt x="17" y="535"/>
                  </a:lnTo>
                  <a:lnTo>
                    <a:pt x="12" y="532"/>
                  </a:lnTo>
                  <a:lnTo>
                    <a:pt x="23" y="518"/>
                  </a:lnTo>
                  <a:lnTo>
                    <a:pt x="28" y="521"/>
                  </a:lnTo>
                  <a:close/>
                  <a:moveTo>
                    <a:pt x="13" y="540"/>
                  </a:moveTo>
                  <a:lnTo>
                    <a:pt x="9" y="545"/>
                  </a:lnTo>
                  <a:lnTo>
                    <a:pt x="5" y="541"/>
                  </a:lnTo>
                  <a:lnTo>
                    <a:pt x="8" y="537"/>
                  </a:lnTo>
                  <a:lnTo>
                    <a:pt x="13" y="540"/>
                  </a:lnTo>
                  <a:close/>
                  <a:moveTo>
                    <a:pt x="6" y="550"/>
                  </a:moveTo>
                  <a:lnTo>
                    <a:pt x="5" y="551"/>
                  </a:lnTo>
                  <a:lnTo>
                    <a:pt x="0" y="547"/>
                  </a:lnTo>
                  <a:lnTo>
                    <a:pt x="1" y="546"/>
                  </a:lnTo>
                  <a:lnTo>
                    <a:pt x="6" y="550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id="{2B41B579-ED35-D0BC-0D69-F767B4571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9326" y="1876426"/>
              <a:ext cx="666750" cy="874713"/>
            </a:xfrm>
            <a:custGeom>
              <a:avLst/>
              <a:gdLst>
                <a:gd name="T0" fmla="*/ 404 w 420"/>
                <a:gd name="T1" fmla="*/ 15 h 551"/>
                <a:gd name="T2" fmla="*/ 405 w 420"/>
                <a:gd name="T3" fmla="*/ 23 h 551"/>
                <a:gd name="T4" fmla="*/ 401 w 420"/>
                <a:gd name="T5" fmla="*/ 20 h 551"/>
                <a:gd name="T6" fmla="*/ 380 w 420"/>
                <a:gd name="T7" fmla="*/ 57 h 551"/>
                <a:gd name="T8" fmla="*/ 391 w 420"/>
                <a:gd name="T9" fmla="*/ 42 h 551"/>
                <a:gd name="T10" fmla="*/ 361 w 420"/>
                <a:gd name="T11" fmla="*/ 72 h 551"/>
                <a:gd name="T12" fmla="*/ 362 w 420"/>
                <a:gd name="T13" fmla="*/ 80 h 551"/>
                <a:gd name="T14" fmla="*/ 357 w 420"/>
                <a:gd name="T15" fmla="*/ 77 h 551"/>
                <a:gd name="T16" fmla="*/ 336 w 420"/>
                <a:gd name="T17" fmla="*/ 114 h 551"/>
                <a:gd name="T18" fmla="*/ 347 w 420"/>
                <a:gd name="T19" fmla="*/ 100 h 551"/>
                <a:gd name="T20" fmla="*/ 317 w 420"/>
                <a:gd name="T21" fmla="*/ 130 h 551"/>
                <a:gd name="T22" fmla="*/ 318 w 420"/>
                <a:gd name="T23" fmla="*/ 138 h 551"/>
                <a:gd name="T24" fmla="*/ 313 w 420"/>
                <a:gd name="T25" fmla="*/ 134 h 551"/>
                <a:gd name="T26" fmla="*/ 293 w 420"/>
                <a:gd name="T27" fmla="*/ 172 h 551"/>
                <a:gd name="T28" fmla="*/ 304 w 420"/>
                <a:gd name="T29" fmla="*/ 157 h 551"/>
                <a:gd name="T30" fmla="*/ 274 w 420"/>
                <a:gd name="T31" fmla="*/ 187 h 551"/>
                <a:gd name="T32" fmla="*/ 275 w 420"/>
                <a:gd name="T33" fmla="*/ 195 h 551"/>
                <a:gd name="T34" fmla="*/ 270 w 420"/>
                <a:gd name="T35" fmla="*/ 192 h 551"/>
                <a:gd name="T36" fmla="*/ 249 w 420"/>
                <a:gd name="T37" fmla="*/ 229 h 551"/>
                <a:gd name="T38" fmla="*/ 260 w 420"/>
                <a:gd name="T39" fmla="*/ 214 h 551"/>
                <a:gd name="T40" fmla="*/ 230 w 420"/>
                <a:gd name="T41" fmla="*/ 245 h 551"/>
                <a:gd name="T42" fmla="*/ 231 w 420"/>
                <a:gd name="T43" fmla="*/ 253 h 551"/>
                <a:gd name="T44" fmla="*/ 226 w 420"/>
                <a:gd name="T45" fmla="*/ 249 h 551"/>
                <a:gd name="T46" fmla="*/ 206 w 420"/>
                <a:gd name="T47" fmla="*/ 287 h 551"/>
                <a:gd name="T48" fmla="*/ 217 w 420"/>
                <a:gd name="T49" fmla="*/ 272 h 551"/>
                <a:gd name="T50" fmla="*/ 186 w 420"/>
                <a:gd name="T51" fmla="*/ 302 h 551"/>
                <a:gd name="T52" fmla="*/ 188 w 420"/>
                <a:gd name="T53" fmla="*/ 310 h 551"/>
                <a:gd name="T54" fmla="*/ 183 w 420"/>
                <a:gd name="T55" fmla="*/ 307 h 551"/>
                <a:gd name="T56" fmla="*/ 162 w 420"/>
                <a:gd name="T57" fmla="*/ 344 h 551"/>
                <a:gd name="T58" fmla="*/ 173 w 420"/>
                <a:gd name="T59" fmla="*/ 329 h 551"/>
                <a:gd name="T60" fmla="*/ 143 w 420"/>
                <a:gd name="T61" fmla="*/ 359 h 551"/>
                <a:gd name="T62" fmla="*/ 144 w 420"/>
                <a:gd name="T63" fmla="*/ 368 h 551"/>
                <a:gd name="T64" fmla="*/ 139 w 420"/>
                <a:gd name="T65" fmla="*/ 364 h 551"/>
                <a:gd name="T66" fmla="*/ 118 w 420"/>
                <a:gd name="T67" fmla="*/ 401 h 551"/>
                <a:gd name="T68" fmla="*/ 129 w 420"/>
                <a:gd name="T69" fmla="*/ 387 h 551"/>
                <a:gd name="T70" fmla="*/ 99 w 420"/>
                <a:gd name="T71" fmla="*/ 417 h 551"/>
                <a:gd name="T72" fmla="*/ 100 w 420"/>
                <a:gd name="T73" fmla="*/ 425 h 551"/>
                <a:gd name="T74" fmla="*/ 96 w 420"/>
                <a:gd name="T75" fmla="*/ 422 h 551"/>
                <a:gd name="T76" fmla="*/ 75 w 420"/>
                <a:gd name="T77" fmla="*/ 459 h 551"/>
                <a:gd name="T78" fmla="*/ 86 w 420"/>
                <a:gd name="T79" fmla="*/ 444 h 551"/>
                <a:gd name="T80" fmla="*/ 56 w 420"/>
                <a:gd name="T81" fmla="*/ 474 h 551"/>
                <a:gd name="T82" fmla="*/ 57 w 420"/>
                <a:gd name="T83" fmla="*/ 483 h 551"/>
                <a:gd name="T84" fmla="*/ 52 w 420"/>
                <a:gd name="T85" fmla="*/ 479 h 551"/>
                <a:gd name="T86" fmla="*/ 31 w 420"/>
                <a:gd name="T87" fmla="*/ 516 h 551"/>
                <a:gd name="T88" fmla="*/ 42 w 420"/>
                <a:gd name="T89" fmla="*/ 502 h 551"/>
                <a:gd name="T90" fmla="*/ 12 w 420"/>
                <a:gd name="T91" fmla="*/ 532 h 551"/>
                <a:gd name="T92" fmla="*/ 13 w 420"/>
                <a:gd name="T93" fmla="*/ 540 h 551"/>
                <a:gd name="T94" fmla="*/ 8 w 420"/>
                <a:gd name="T95" fmla="*/ 53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551">
                  <a:moveTo>
                    <a:pt x="420" y="4"/>
                  </a:moveTo>
                  <a:lnTo>
                    <a:pt x="409" y="18"/>
                  </a:lnTo>
                  <a:lnTo>
                    <a:pt x="404" y="15"/>
                  </a:lnTo>
                  <a:lnTo>
                    <a:pt x="415" y="0"/>
                  </a:lnTo>
                  <a:lnTo>
                    <a:pt x="420" y="4"/>
                  </a:lnTo>
                  <a:close/>
                  <a:moveTo>
                    <a:pt x="405" y="23"/>
                  </a:moveTo>
                  <a:lnTo>
                    <a:pt x="395" y="38"/>
                  </a:lnTo>
                  <a:lnTo>
                    <a:pt x="390" y="34"/>
                  </a:lnTo>
                  <a:lnTo>
                    <a:pt x="401" y="20"/>
                  </a:lnTo>
                  <a:lnTo>
                    <a:pt x="405" y="23"/>
                  </a:lnTo>
                  <a:close/>
                  <a:moveTo>
                    <a:pt x="391" y="42"/>
                  </a:moveTo>
                  <a:lnTo>
                    <a:pt x="380" y="57"/>
                  </a:lnTo>
                  <a:lnTo>
                    <a:pt x="375" y="53"/>
                  </a:lnTo>
                  <a:lnTo>
                    <a:pt x="386" y="39"/>
                  </a:lnTo>
                  <a:lnTo>
                    <a:pt x="391" y="42"/>
                  </a:lnTo>
                  <a:close/>
                  <a:moveTo>
                    <a:pt x="377" y="61"/>
                  </a:moveTo>
                  <a:lnTo>
                    <a:pt x="366" y="76"/>
                  </a:lnTo>
                  <a:lnTo>
                    <a:pt x="361" y="72"/>
                  </a:lnTo>
                  <a:lnTo>
                    <a:pt x="372" y="58"/>
                  </a:lnTo>
                  <a:lnTo>
                    <a:pt x="377" y="61"/>
                  </a:lnTo>
                  <a:close/>
                  <a:moveTo>
                    <a:pt x="362" y="80"/>
                  </a:moveTo>
                  <a:lnTo>
                    <a:pt x="351" y="95"/>
                  </a:lnTo>
                  <a:lnTo>
                    <a:pt x="346" y="91"/>
                  </a:lnTo>
                  <a:lnTo>
                    <a:pt x="357" y="77"/>
                  </a:lnTo>
                  <a:lnTo>
                    <a:pt x="362" y="80"/>
                  </a:lnTo>
                  <a:close/>
                  <a:moveTo>
                    <a:pt x="347" y="100"/>
                  </a:moveTo>
                  <a:lnTo>
                    <a:pt x="336" y="114"/>
                  </a:lnTo>
                  <a:lnTo>
                    <a:pt x="332" y="110"/>
                  </a:lnTo>
                  <a:lnTo>
                    <a:pt x="343" y="96"/>
                  </a:lnTo>
                  <a:lnTo>
                    <a:pt x="347" y="100"/>
                  </a:lnTo>
                  <a:close/>
                  <a:moveTo>
                    <a:pt x="333" y="119"/>
                  </a:moveTo>
                  <a:lnTo>
                    <a:pt x="322" y="133"/>
                  </a:lnTo>
                  <a:lnTo>
                    <a:pt x="317" y="130"/>
                  </a:lnTo>
                  <a:lnTo>
                    <a:pt x="328" y="115"/>
                  </a:lnTo>
                  <a:lnTo>
                    <a:pt x="333" y="119"/>
                  </a:lnTo>
                  <a:close/>
                  <a:moveTo>
                    <a:pt x="318" y="138"/>
                  </a:moveTo>
                  <a:lnTo>
                    <a:pt x="307" y="152"/>
                  </a:lnTo>
                  <a:lnTo>
                    <a:pt x="303" y="149"/>
                  </a:lnTo>
                  <a:lnTo>
                    <a:pt x="313" y="134"/>
                  </a:lnTo>
                  <a:lnTo>
                    <a:pt x="318" y="138"/>
                  </a:lnTo>
                  <a:close/>
                  <a:moveTo>
                    <a:pt x="304" y="157"/>
                  </a:moveTo>
                  <a:lnTo>
                    <a:pt x="293" y="172"/>
                  </a:lnTo>
                  <a:lnTo>
                    <a:pt x="288" y="168"/>
                  </a:lnTo>
                  <a:lnTo>
                    <a:pt x="299" y="154"/>
                  </a:lnTo>
                  <a:lnTo>
                    <a:pt x="304" y="157"/>
                  </a:lnTo>
                  <a:close/>
                  <a:moveTo>
                    <a:pt x="289" y="176"/>
                  </a:moveTo>
                  <a:lnTo>
                    <a:pt x="278" y="191"/>
                  </a:lnTo>
                  <a:lnTo>
                    <a:pt x="274" y="187"/>
                  </a:lnTo>
                  <a:lnTo>
                    <a:pt x="285" y="173"/>
                  </a:lnTo>
                  <a:lnTo>
                    <a:pt x="289" y="176"/>
                  </a:lnTo>
                  <a:close/>
                  <a:moveTo>
                    <a:pt x="275" y="195"/>
                  </a:moveTo>
                  <a:lnTo>
                    <a:pt x="264" y="210"/>
                  </a:lnTo>
                  <a:lnTo>
                    <a:pt x="259" y="206"/>
                  </a:lnTo>
                  <a:lnTo>
                    <a:pt x="270" y="192"/>
                  </a:lnTo>
                  <a:lnTo>
                    <a:pt x="275" y="195"/>
                  </a:lnTo>
                  <a:close/>
                  <a:moveTo>
                    <a:pt x="260" y="214"/>
                  </a:moveTo>
                  <a:lnTo>
                    <a:pt x="249" y="229"/>
                  </a:lnTo>
                  <a:lnTo>
                    <a:pt x="245" y="225"/>
                  </a:lnTo>
                  <a:lnTo>
                    <a:pt x="256" y="211"/>
                  </a:lnTo>
                  <a:lnTo>
                    <a:pt x="260" y="214"/>
                  </a:lnTo>
                  <a:close/>
                  <a:moveTo>
                    <a:pt x="246" y="234"/>
                  </a:moveTo>
                  <a:lnTo>
                    <a:pt x="235" y="248"/>
                  </a:lnTo>
                  <a:lnTo>
                    <a:pt x="230" y="245"/>
                  </a:lnTo>
                  <a:lnTo>
                    <a:pt x="241" y="230"/>
                  </a:lnTo>
                  <a:lnTo>
                    <a:pt x="246" y="234"/>
                  </a:lnTo>
                  <a:close/>
                  <a:moveTo>
                    <a:pt x="231" y="253"/>
                  </a:moveTo>
                  <a:lnTo>
                    <a:pt x="220" y="267"/>
                  </a:lnTo>
                  <a:lnTo>
                    <a:pt x="215" y="264"/>
                  </a:lnTo>
                  <a:lnTo>
                    <a:pt x="226" y="249"/>
                  </a:lnTo>
                  <a:lnTo>
                    <a:pt x="231" y="253"/>
                  </a:lnTo>
                  <a:close/>
                  <a:moveTo>
                    <a:pt x="217" y="272"/>
                  </a:moveTo>
                  <a:lnTo>
                    <a:pt x="206" y="287"/>
                  </a:lnTo>
                  <a:lnTo>
                    <a:pt x="201" y="283"/>
                  </a:lnTo>
                  <a:lnTo>
                    <a:pt x="212" y="269"/>
                  </a:lnTo>
                  <a:lnTo>
                    <a:pt x="217" y="272"/>
                  </a:lnTo>
                  <a:close/>
                  <a:moveTo>
                    <a:pt x="202" y="291"/>
                  </a:moveTo>
                  <a:lnTo>
                    <a:pt x="191" y="306"/>
                  </a:lnTo>
                  <a:lnTo>
                    <a:pt x="186" y="302"/>
                  </a:lnTo>
                  <a:lnTo>
                    <a:pt x="197" y="288"/>
                  </a:lnTo>
                  <a:lnTo>
                    <a:pt x="202" y="291"/>
                  </a:lnTo>
                  <a:close/>
                  <a:moveTo>
                    <a:pt x="188" y="310"/>
                  </a:moveTo>
                  <a:lnTo>
                    <a:pt x="177" y="325"/>
                  </a:lnTo>
                  <a:lnTo>
                    <a:pt x="172" y="321"/>
                  </a:lnTo>
                  <a:lnTo>
                    <a:pt x="183" y="307"/>
                  </a:lnTo>
                  <a:lnTo>
                    <a:pt x="188" y="310"/>
                  </a:lnTo>
                  <a:close/>
                  <a:moveTo>
                    <a:pt x="173" y="329"/>
                  </a:moveTo>
                  <a:lnTo>
                    <a:pt x="162" y="344"/>
                  </a:lnTo>
                  <a:lnTo>
                    <a:pt x="158" y="340"/>
                  </a:lnTo>
                  <a:lnTo>
                    <a:pt x="168" y="326"/>
                  </a:lnTo>
                  <a:lnTo>
                    <a:pt x="173" y="329"/>
                  </a:lnTo>
                  <a:close/>
                  <a:moveTo>
                    <a:pt x="159" y="349"/>
                  </a:moveTo>
                  <a:lnTo>
                    <a:pt x="148" y="363"/>
                  </a:lnTo>
                  <a:lnTo>
                    <a:pt x="143" y="359"/>
                  </a:lnTo>
                  <a:lnTo>
                    <a:pt x="154" y="345"/>
                  </a:lnTo>
                  <a:lnTo>
                    <a:pt x="159" y="349"/>
                  </a:lnTo>
                  <a:close/>
                  <a:moveTo>
                    <a:pt x="144" y="368"/>
                  </a:moveTo>
                  <a:lnTo>
                    <a:pt x="133" y="382"/>
                  </a:lnTo>
                  <a:lnTo>
                    <a:pt x="128" y="379"/>
                  </a:lnTo>
                  <a:lnTo>
                    <a:pt x="139" y="364"/>
                  </a:lnTo>
                  <a:lnTo>
                    <a:pt x="144" y="368"/>
                  </a:lnTo>
                  <a:close/>
                  <a:moveTo>
                    <a:pt x="129" y="387"/>
                  </a:moveTo>
                  <a:lnTo>
                    <a:pt x="118" y="401"/>
                  </a:lnTo>
                  <a:lnTo>
                    <a:pt x="114" y="398"/>
                  </a:lnTo>
                  <a:lnTo>
                    <a:pt x="125" y="383"/>
                  </a:lnTo>
                  <a:lnTo>
                    <a:pt x="129" y="387"/>
                  </a:lnTo>
                  <a:close/>
                  <a:moveTo>
                    <a:pt x="115" y="406"/>
                  </a:moveTo>
                  <a:lnTo>
                    <a:pt x="104" y="420"/>
                  </a:lnTo>
                  <a:lnTo>
                    <a:pt x="99" y="417"/>
                  </a:lnTo>
                  <a:lnTo>
                    <a:pt x="110" y="403"/>
                  </a:lnTo>
                  <a:lnTo>
                    <a:pt x="115" y="406"/>
                  </a:lnTo>
                  <a:close/>
                  <a:moveTo>
                    <a:pt x="100" y="425"/>
                  </a:moveTo>
                  <a:lnTo>
                    <a:pt x="90" y="439"/>
                  </a:lnTo>
                  <a:lnTo>
                    <a:pt x="85" y="436"/>
                  </a:lnTo>
                  <a:lnTo>
                    <a:pt x="96" y="422"/>
                  </a:lnTo>
                  <a:lnTo>
                    <a:pt x="100" y="425"/>
                  </a:lnTo>
                  <a:close/>
                  <a:moveTo>
                    <a:pt x="86" y="444"/>
                  </a:moveTo>
                  <a:lnTo>
                    <a:pt x="75" y="459"/>
                  </a:lnTo>
                  <a:lnTo>
                    <a:pt x="70" y="455"/>
                  </a:lnTo>
                  <a:lnTo>
                    <a:pt x="81" y="441"/>
                  </a:lnTo>
                  <a:lnTo>
                    <a:pt x="86" y="444"/>
                  </a:lnTo>
                  <a:close/>
                  <a:moveTo>
                    <a:pt x="71" y="464"/>
                  </a:moveTo>
                  <a:lnTo>
                    <a:pt x="61" y="478"/>
                  </a:lnTo>
                  <a:lnTo>
                    <a:pt x="56" y="474"/>
                  </a:lnTo>
                  <a:lnTo>
                    <a:pt x="67" y="460"/>
                  </a:lnTo>
                  <a:lnTo>
                    <a:pt x="71" y="464"/>
                  </a:lnTo>
                  <a:close/>
                  <a:moveTo>
                    <a:pt x="57" y="483"/>
                  </a:moveTo>
                  <a:lnTo>
                    <a:pt x="46" y="497"/>
                  </a:lnTo>
                  <a:lnTo>
                    <a:pt x="41" y="494"/>
                  </a:lnTo>
                  <a:lnTo>
                    <a:pt x="52" y="479"/>
                  </a:lnTo>
                  <a:lnTo>
                    <a:pt x="57" y="483"/>
                  </a:lnTo>
                  <a:close/>
                  <a:moveTo>
                    <a:pt x="42" y="502"/>
                  </a:moveTo>
                  <a:lnTo>
                    <a:pt x="31" y="516"/>
                  </a:lnTo>
                  <a:lnTo>
                    <a:pt x="27" y="513"/>
                  </a:lnTo>
                  <a:lnTo>
                    <a:pt x="38" y="498"/>
                  </a:lnTo>
                  <a:lnTo>
                    <a:pt x="42" y="502"/>
                  </a:lnTo>
                  <a:close/>
                  <a:moveTo>
                    <a:pt x="28" y="521"/>
                  </a:moveTo>
                  <a:lnTo>
                    <a:pt x="17" y="535"/>
                  </a:lnTo>
                  <a:lnTo>
                    <a:pt x="12" y="532"/>
                  </a:lnTo>
                  <a:lnTo>
                    <a:pt x="23" y="518"/>
                  </a:lnTo>
                  <a:lnTo>
                    <a:pt x="28" y="521"/>
                  </a:lnTo>
                  <a:close/>
                  <a:moveTo>
                    <a:pt x="13" y="540"/>
                  </a:moveTo>
                  <a:lnTo>
                    <a:pt x="5" y="551"/>
                  </a:lnTo>
                  <a:lnTo>
                    <a:pt x="0" y="547"/>
                  </a:lnTo>
                  <a:lnTo>
                    <a:pt x="8" y="537"/>
                  </a:lnTo>
                  <a:lnTo>
                    <a:pt x="13" y="540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id="{95C52A6F-FA8A-4D75-9549-460D9D29CE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1226" y="1743076"/>
              <a:ext cx="657225" cy="884238"/>
            </a:xfrm>
            <a:custGeom>
              <a:avLst/>
              <a:gdLst>
                <a:gd name="T0" fmla="*/ 409 w 414"/>
                <a:gd name="T1" fmla="*/ 0 h 557"/>
                <a:gd name="T2" fmla="*/ 391 w 414"/>
                <a:gd name="T3" fmla="*/ 24 h 557"/>
                <a:gd name="T4" fmla="*/ 389 w 414"/>
                <a:gd name="T5" fmla="*/ 37 h 557"/>
                <a:gd name="T6" fmla="*/ 386 w 414"/>
                <a:gd name="T7" fmla="*/ 42 h 557"/>
                <a:gd name="T8" fmla="*/ 386 w 414"/>
                <a:gd name="T9" fmla="*/ 42 h 557"/>
                <a:gd name="T10" fmla="*/ 366 w 414"/>
                <a:gd name="T11" fmla="*/ 58 h 557"/>
                <a:gd name="T12" fmla="*/ 355 w 414"/>
                <a:gd name="T13" fmla="*/ 73 h 557"/>
                <a:gd name="T14" fmla="*/ 346 w 414"/>
                <a:gd name="T15" fmla="*/ 96 h 557"/>
                <a:gd name="T16" fmla="*/ 343 w 414"/>
                <a:gd name="T17" fmla="*/ 100 h 557"/>
                <a:gd name="T18" fmla="*/ 343 w 414"/>
                <a:gd name="T19" fmla="*/ 100 h 557"/>
                <a:gd name="T20" fmla="*/ 331 w 414"/>
                <a:gd name="T21" fmla="*/ 107 h 557"/>
                <a:gd name="T22" fmla="*/ 313 w 414"/>
                <a:gd name="T23" fmla="*/ 131 h 557"/>
                <a:gd name="T24" fmla="*/ 310 w 414"/>
                <a:gd name="T25" fmla="*/ 144 h 557"/>
                <a:gd name="T26" fmla="*/ 307 w 414"/>
                <a:gd name="T27" fmla="*/ 149 h 557"/>
                <a:gd name="T28" fmla="*/ 307 w 414"/>
                <a:gd name="T29" fmla="*/ 149 h 557"/>
                <a:gd name="T30" fmla="*/ 295 w 414"/>
                <a:gd name="T31" fmla="*/ 155 h 557"/>
                <a:gd name="T32" fmla="*/ 277 w 414"/>
                <a:gd name="T33" fmla="*/ 179 h 557"/>
                <a:gd name="T34" fmla="*/ 275 w 414"/>
                <a:gd name="T35" fmla="*/ 192 h 557"/>
                <a:gd name="T36" fmla="*/ 271 w 414"/>
                <a:gd name="T37" fmla="*/ 197 h 557"/>
                <a:gd name="T38" fmla="*/ 271 w 414"/>
                <a:gd name="T39" fmla="*/ 197 h 557"/>
                <a:gd name="T40" fmla="*/ 252 w 414"/>
                <a:gd name="T41" fmla="*/ 213 h 557"/>
                <a:gd name="T42" fmla="*/ 241 w 414"/>
                <a:gd name="T43" fmla="*/ 227 h 557"/>
                <a:gd name="T44" fmla="*/ 232 w 414"/>
                <a:gd name="T45" fmla="*/ 250 h 557"/>
                <a:gd name="T46" fmla="*/ 228 w 414"/>
                <a:gd name="T47" fmla="*/ 255 h 557"/>
                <a:gd name="T48" fmla="*/ 228 w 414"/>
                <a:gd name="T49" fmla="*/ 255 h 557"/>
                <a:gd name="T50" fmla="*/ 216 w 414"/>
                <a:gd name="T51" fmla="*/ 261 h 557"/>
                <a:gd name="T52" fmla="*/ 198 w 414"/>
                <a:gd name="T53" fmla="*/ 285 h 557"/>
                <a:gd name="T54" fmla="*/ 196 w 414"/>
                <a:gd name="T55" fmla="*/ 298 h 557"/>
                <a:gd name="T56" fmla="*/ 192 w 414"/>
                <a:gd name="T57" fmla="*/ 303 h 557"/>
                <a:gd name="T58" fmla="*/ 192 w 414"/>
                <a:gd name="T59" fmla="*/ 303 h 557"/>
                <a:gd name="T60" fmla="*/ 180 w 414"/>
                <a:gd name="T61" fmla="*/ 309 h 557"/>
                <a:gd name="T62" fmla="*/ 163 w 414"/>
                <a:gd name="T63" fmla="*/ 334 h 557"/>
                <a:gd name="T64" fmla="*/ 160 w 414"/>
                <a:gd name="T65" fmla="*/ 347 h 557"/>
                <a:gd name="T66" fmla="*/ 157 w 414"/>
                <a:gd name="T67" fmla="*/ 352 h 557"/>
                <a:gd name="T68" fmla="*/ 157 w 414"/>
                <a:gd name="T69" fmla="*/ 352 h 557"/>
                <a:gd name="T70" fmla="*/ 138 w 414"/>
                <a:gd name="T71" fmla="*/ 368 h 557"/>
                <a:gd name="T72" fmla="*/ 127 w 414"/>
                <a:gd name="T73" fmla="*/ 382 h 557"/>
                <a:gd name="T74" fmla="*/ 118 w 414"/>
                <a:gd name="T75" fmla="*/ 405 h 557"/>
                <a:gd name="T76" fmla="*/ 114 w 414"/>
                <a:gd name="T77" fmla="*/ 410 h 557"/>
                <a:gd name="T78" fmla="*/ 114 w 414"/>
                <a:gd name="T79" fmla="*/ 410 h 557"/>
                <a:gd name="T80" fmla="*/ 102 w 414"/>
                <a:gd name="T81" fmla="*/ 416 h 557"/>
                <a:gd name="T82" fmla="*/ 84 w 414"/>
                <a:gd name="T83" fmla="*/ 440 h 557"/>
                <a:gd name="T84" fmla="*/ 82 w 414"/>
                <a:gd name="T85" fmla="*/ 453 h 557"/>
                <a:gd name="T86" fmla="*/ 78 w 414"/>
                <a:gd name="T87" fmla="*/ 458 h 557"/>
                <a:gd name="T88" fmla="*/ 78 w 414"/>
                <a:gd name="T89" fmla="*/ 458 h 557"/>
                <a:gd name="T90" fmla="*/ 66 w 414"/>
                <a:gd name="T91" fmla="*/ 464 h 557"/>
                <a:gd name="T92" fmla="*/ 48 w 414"/>
                <a:gd name="T93" fmla="*/ 488 h 557"/>
                <a:gd name="T94" fmla="*/ 46 w 414"/>
                <a:gd name="T95" fmla="*/ 502 h 557"/>
                <a:gd name="T96" fmla="*/ 43 w 414"/>
                <a:gd name="T97" fmla="*/ 506 h 557"/>
                <a:gd name="T98" fmla="*/ 43 w 414"/>
                <a:gd name="T99" fmla="*/ 506 h 557"/>
                <a:gd name="T100" fmla="*/ 23 w 414"/>
                <a:gd name="T101" fmla="*/ 522 h 557"/>
                <a:gd name="T102" fmla="*/ 12 w 414"/>
                <a:gd name="T103" fmla="*/ 537 h 557"/>
                <a:gd name="T104" fmla="*/ 5 w 414"/>
                <a:gd name="T105" fmla="*/ 55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4" h="557">
                  <a:moveTo>
                    <a:pt x="414" y="4"/>
                  </a:moveTo>
                  <a:lnTo>
                    <a:pt x="403" y="18"/>
                  </a:lnTo>
                  <a:lnTo>
                    <a:pt x="399" y="14"/>
                  </a:lnTo>
                  <a:lnTo>
                    <a:pt x="409" y="0"/>
                  </a:lnTo>
                  <a:lnTo>
                    <a:pt x="414" y="4"/>
                  </a:lnTo>
                  <a:close/>
                  <a:moveTo>
                    <a:pt x="400" y="23"/>
                  </a:moveTo>
                  <a:lnTo>
                    <a:pt x="396" y="28"/>
                  </a:lnTo>
                  <a:lnTo>
                    <a:pt x="391" y="24"/>
                  </a:lnTo>
                  <a:lnTo>
                    <a:pt x="395" y="19"/>
                  </a:lnTo>
                  <a:lnTo>
                    <a:pt x="400" y="23"/>
                  </a:lnTo>
                  <a:close/>
                  <a:moveTo>
                    <a:pt x="393" y="33"/>
                  </a:moveTo>
                  <a:lnTo>
                    <a:pt x="389" y="37"/>
                  </a:lnTo>
                  <a:lnTo>
                    <a:pt x="384" y="34"/>
                  </a:lnTo>
                  <a:lnTo>
                    <a:pt x="388" y="29"/>
                  </a:lnTo>
                  <a:lnTo>
                    <a:pt x="393" y="33"/>
                  </a:lnTo>
                  <a:close/>
                  <a:moveTo>
                    <a:pt x="386" y="42"/>
                  </a:moveTo>
                  <a:lnTo>
                    <a:pt x="375" y="57"/>
                  </a:lnTo>
                  <a:lnTo>
                    <a:pt x="370" y="53"/>
                  </a:lnTo>
                  <a:lnTo>
                    <a:pt x="381" y="39"/>
                  </a:lnTo>
                  <a:lnTo>
                    <a:pt x="386" y="42"/>
                  </a:lnTo>
                  <a:close/>
                  <a:moveTo>
                    <a:pt x="371" y="62"/>
                  </a:moveTo>
                  <a:lnTo>
                    <a:pt x="367" y="66"/>
                  </a:lnTo>
                  <a:lnTo>
                    <a:pt x="363" y="63"/>
                  </a:lnTo>
                  <a:lnTo>
                    <a:pt x="366" y="58"/>
                  </a:lnTo>
                  <a:lnTo>
                    <a:pt x="371" y="62"/>
                  </a:lnTo>
                  <a:close/>
                  <a:moveTo>
                    <a:pt x="364" y="71"/>
                  </a:moveTo>
                  <a:lnTo>
                    <a:pt x="360" y="76"/>
                  </a:lnTo>
                  <a:lnTo>
                    <a:pt x="355" y="73"/>
                  </a:lnTo>
                  <a:lnTo>
                    <a:pt x="359" y="68"/>
                  </a:lnTo>
                  <a:lnTo>
                    <a:pt x="364" y="71"/>
                  </a:lnTo>
                  <a:close/>
                  <a:moveTo>
                    <a:pt x="357" y="81"/>
                  </a:moveTo>
                  <a:lnTo>
                    <a:pt x="346" y="96"/>
                  </a:lnTo>
                  <a:lnTo>
                    <a:pt x="341" y="92"/>
                  </a:lnTo>
                  <a:lnTo>
                    <a:pt x="352" y="78"/>
                  </a:lnTo>
                  <a:lnTo>
                    <a:pt x="357" y="81"/>
                  </a:lnTo>
                  <a:close/>
                  <a:moveTo>
                    <a:pt x="343" y="100"/>
                  </a:moveTo>
                  <a:lnTo>
                    <a:pt x="339" y="105"/>
                  </a:lnTo>
                  <a:lnTo>
                    <a:pt x="334" y="102"/>
                  </a:lnTo>
                  <a:lnTo>
                    <a:pt x="338" y="97"/>
                  </a:lnTo>
                  <a:lnTo>
                    <a:pt x="343" y="100"/>
                  </a:lnTo>
                  <a:close/>
                  <a:moveTo>
                    <a:pt x="336" y="110"/>
                  </a:moveTo>
                  <a:lnTo>
                    <a:pt x="332" y="115"/>
                  </a:lnTo>
                  <a:lnTo>
                    <a:pt x="327" y="111"/>
                  </a:lnTo>
                  <a:lnTo>
                    <a:pt x="331" y="107"/>
                  </a:lnTo>
                  <a:lnTo>
                    <a:pt x="336" y="110"/>
                  </a:lnTo>
                  <a:close/>
                  <a:moveTo>
                    <a:pt x="328" y="120"/>
                  </a:moveTo>
                  <a:lnTo>
                    <a:pt x="318" y="134"/>
                  </a:lnTo>
                  <a:lnTo>
                    <a:pt x="313" y="131"/>
                  </a:lnTo>
                  <a:lnTo>
                    <a:pt x="324" y="116"/>
                  </a:lnTo>
                  <a:lnTo>
                    <a:pt x="328" y="120"/>
                  </a:lnTo>
                  <a:close/>
                  <a:moveTo>
                    <a:pt x="314" y="139"/>
                  </a:moveTo>
                  <a:lnTo>
                    <a:pt x="310" y="144"/>
                  </a:lnTo>
                  <a:lnTo>
                    <a:pt x="305" y="140"/>
                  </a:lnTo>
                  <a:lnTo>
                    <a:pt x="309" y="135"/>
                  </a:lnTo>
                  <a:lnTo>
                    <a:pt x="314" y="139"/>
                  </a:lnTo>
                  <a:close/>
                  <a:moveTo>
                    <a:pt x="307" y="149"/>
                  </a:moveTo>
                  <a:lnTo>
                    <a:pt x="303" y="153"/>
                  </a:lnTo>
                  <a:lnTo>
                    <a:pt x="298" y="150"/>
                  </a:lnTo>
                  <a:lnTo>
                    <a:pt x="302" y="145"/>
                  </a:lnTo>
                  <a:lnTo>
                    <a:pt x="307" y="149"/>
                  </a:lnTo>
                  <a:close/>
                  <a:moveTo>
                    <a:pt x="300" y="158"/>
                  </a:moveTo>
                  <a:lnTo>
                    <a:pt x="289" y="173"/>
                  </a:lnTo>
                  <a:lnTo>
                    <a:pt x="284" y="169"/>
                  </a:lnTo>
                  <a:lnTo>
                    <a:pt x="295" y="155"/>
                  </a:lnTo>
                  <a:lnTo>
                    <a:pt x="300" y="158"/>
                  </a:lnTo>
                  <a:close/>
                  <a:moveTo>
                    <a:pt x="286" y="178"/>
                  </a:moveTo>
                  <a:lnTo>
                    <a:pt x="282" y="182"/>
                  </a:lnTo>
                  <a:lnTo>
                    <a:pt x="277" y="179"/>
                  </a:lnTo>
                  <a:lnTo>
                    <a:pt x="281" y="174"/>
                  </a:lnTo>
                  <a:lnTo>
                    <a:pt x="286" y="178"/>
                  </a:lnTo>
                  <a:close/>
                  <a:moveTo>
                    <a:pt x="278" y="187"/>
                  </a:moveTo>
                  <a:lnTo>
                    <a:pt x="275" y="192"/>
                  </a:lnTo>
                  <a:lnTo>
                    <a:pt x="270" y="189"/>
                  </a:lnTo>
                  <a:lnTo>
                    <a:pt x="274" y="184"/>
                  </a:lnTo>
                  <a:lnTo>
                    <a:pt x="278" y="187"/>
                  </a:lnTo>
                  <a:close/>
                  <a:moveTo>
                    <a:pt x="271" y="197"/>
                  </a:moveTo>
                  <a:lnTo>
                    <a:pt x="260" y="211"/>
                  </a:lnTo>
                  <a:lnTo>
                    <a:pt x="256" y="208"/>
                  </a:lnTo>
                  <a:lnTo>
                    <a:pt x="266" y="193"/>
                  </a:lnTo>
                  <a:lnTo>
                    <a:pt x="271" y="197"/>
                  </a:lnTo>
                  <a:close/>
                  <a:moveTo>
                    <a:pt x="257" y="216"/>
                  </a:moveTo>
                  <a:lnTo>
                    <a:pt x="253" y="221"/>
                  </a:lnTo>
                  <a:lnTo>
                    <a:pt x="248" y="218"/>
                  </a:lnTo>
                  <a:lnTo>
                    <a:pt x="252" y="213"/>
                  </a:lnTo>
                  <a:lnTo>
                    <a:pt x="257" y="216"/>
                  </a:lnTo>
                  <a:close/>
                  <a:moveTo>
                    <a:pt x="250" y="226"/>
                  </a:moveTo>
                  <a:lnTo>
                    <a:pt x="246" y="231"/>
                  </a:lnTo>
                  <a:lnTo>
                    <a:pt x="241" y="227"/>
                  </a:lnTo>
                  <a:lnTo>
                    <a:pt x="245" y="223"/>
                  </a:lnTo>
                  <a:lnTo>
                    <a:pt x="250" y="226"/>
                  </a:lnTo>
                  <a:close/>
                  <a:moveTo>
                    <a:pt x="242" y="236"/>
                  </a:moveTo>
                  <a:lnTo>
                    <a:pt x="232" y="250"/>
                  </a:lnTo>
                  <a:lnTo>
                    <a:pt x="227" y="247"/>
                  </a:lnTo>
                  <a:lnTo>
                    <a:pt x="238" y="232"/>
                  </a:lnTo>
                  <a:lnTo>
                    <a:pt x="242" y="236"/>
                  </a:lnTo>
                  <a:close/>
                  <a:moveTo>
                    <a:pt x="228" y="255"/>
                  </a:moveTo>
                  <a:lnTo>
                    <a:pt x="225" y="260"/>
                  </a:lnTo>
                  <a:lnTo>
                    <a:pt x="220" y="256"/>
                  </a:lnTo>
                  <a:lnTo>
                    <a:pt x="224" y="252"/>
                  </a:lnTo>
                  <a:lnTo>
                    <a:pt x="228" y="255"/>
                  </a:lnTo>
                  <a:close/>
                  <a:moveTo>
                    <a:pt x="221" y="265"/>
                  </a:moveTo>
                  <a:lnTo>
                    <a:pt x="218" y="270"/>
                  </a:lnTo>
                  <a:lnTo>
                    <a:pt x="213" y="266"/>
                  </a:lnTo>
                  <a:lnTo>
                    <a:pt x="216" y="261"/>
                  </a:lnTo>
                  <a:lnTo>
                    <a:pt x="221" y="265"/>
                  </a:lnTo>
                  <a:close/>
                  <a:moveTo>
                    <a:pt x="214" y="274"/>
                  </a:moveTo>
                  <a:lnTo>
                    <a:pt x="203" y="289"/>
                  </a:lnTo>
                  <a:lnTo>
                    <a:pt x="198" y="285"/>
                  </a:lnTo>
                  <a:lnTo>
                    <a:pt x="209" y="271"/>
                  </a:lnTo>
                  <a:lnTo>
                    <a:pt x="214" y="274"/>
                  </a:lnTo>
                  <a:close/>
                  <a:moveTo>
                    <a:pt x="200" y="294"/>
                  </a:moveTo>
                  <a:lnTo>
                    <a:pt x="196" y="298"/>
                  </a:lnTo>
                  <a:lnTo>
                    <a:pt x="191" y="295"/>
                  </a:lnTo>
                  <a:lnTo>
                    <a:pt x="195" y="290"/>
                  </a:lnTo>
                  <a:lnTo>
                    <a:pt x="200" y="294"/>
                  </a:lnTo>
                  <a:close/>
                  <a:moveTo>
                    <a:pt x="192" y="303"/>
                  </a:moveTo>
                  <a:lnTo>
                    <a:pt x="189" y="308"/>
                  </a:lnTo>
                  <a:lnTo>
                    <a:pt x="184" y="304"/>
                  </a:lnTo>
                  <a:lnTo>
                    <a:pt x="188" y="300"/>
                  </a:lnTo>
                  <a:lnTo>
                    <a:pt x="192" y="303"/>
                  </a:lnTo>
                  <a:close/>
                  <a:moveTo>
                    <a:pt x="185" y="313"/>
                  </a:moveTo>
                  <a:lnTo>
                    <a:pt x="175" y="327"/>
                  </a:lnTo>
                  <a:lnTo>
                    <a:pt x="170" y="324"/>
                  </a:lnTo>
                  <a:lnTo>
                    <a:pt x="180" y="309"/>
                  </a:lnTo>
                  <a:lnTo>
                    <a:pt x="185" y="313"/>
                  </a:lnTo>
                  <a:close/>
                  <a:moveTo>
                    <a:pt x="171" y="332"/>
                  </a:moveTo>
                  <a:lnTo>
                    <a:pt x="168" y="337"/>
                  </a:lnTo>
                  <a:lnTo>
                    <a:pt x="163" y="334"/>
                  </a:lnTo>
                  <a:lnTo>
                    <a:pt x="166" y="329"/>
                  </a:lnTo>
                  <a:lnTo>
                    <a:pt x="171" y="332"/>
                  </a:lnTo>
                  <a:close/>
                  <a:moveTo>
                    <a:pt x="164" y="342"/>
                  </a:moveTo>
                  <a:lnTo>
                    <a:pt x="160" y="347"/>
                  </a:lnTo>
                  <a:lnTo>
                    <a:pt x="156" y="343"/>
                  </a:lnTo>
                  <a:lnTo>
                    <a:pt x="159" y="338"/>
                  </a:lnTo>
                  <a:lnTo>
                    <a:pt x="164" y="342"/>
                  </a:lnTo>
                  <a:close/>
                  <a:moveTo>
                    <a:pt x="157" y="352"/>
                  </a:moveTo>
                  <a:lnTo>
                    <a:pt x="146" y="366"/>
                  </a:lnTo>
                  <a:lnTo>
                    <a:pt x="141" y="363"/>
                  </a:lnTo>
                  <a:lnTo>
                    <a:pt x="152" y="348"/>
                  </a:lnTo>
                  <a:lnTo>
                    <a:pt x="157" y="352"/>
                  </a:lnTo>
                  <a:close/>
                  <a:moveTo>
                    <a:pt x="142" y="371"/>
                  </a:moveTo>
                  <a:lnTo>
                    <a:pt x="139" y="376"/>
                  </a:lnTo>
                  <a:lnTo>
                    <a:pt x="134" y="372"/>
                  </a:lnTo>
                  <a:lnTo>
                    <a:pt x="138" y="368"/>
                  </a:lnTo>
                  <a:lnTo>
                    <a:pt x="142" y="371"/>
                  </a:lnTo>
                  <a:close/>
                  <a:moveTo>
                    <a:pt x="135" y="381"/>
                  </a:moveTo>
                  <a:lnTo>
                    <a:pt x="132" y="386"/>
                  </a:lnTo>
                  <a:lnTo>
                    <a:pt x="127" y="382"/>
                  </a:lnTo>
                  <a:lnTo>
                    <a:pt x="130" y="377"/>
                  </a:lnTo>
                  <a:lnTo>
                    <a:pt x="135" y="381"/>
                  </a:lnTo>
                  <a:close/>
                  <a:moveTo>
                    <a:pt x="128" y="390"/>
                  </a:moveTo>
                  <a:lnTo>
                    <a:pt x="118" y="405"/>
                  </a:lnTo>
                  <a:lnTo>
                    <a:pt x="113" y="401"/>
                  </a:lnTo>
                  <a:lnTo>
                    <a:pt x="123" y="387"/>
                  </a:lnTo>
                  <a:lnTo>
                    <a:pt x="128" y="390"/>
                  </a:lnTo>
                  <a:close/>
                  <a:moveTo>
                    <a:pt x="114" y="410"/>
                  </a:moveTo>
                  <a:lnTo>
                    <a:pt x="111" y="415"/>
                  </a:lnTo>
                  <a:lnTo>
                    <a:pt x="106" y="411"/>
                  </a:lnTo>
                  <a:lnTo>
                    <a:pt x="109" y="406"/>
                  </a:lnTo>
                  <a:lnTo>
                    <a:pt x="114" y="410"/>
                  </a:lnTo>
                  <a:close/>
                  <a:moveTo>
                    <a:pt x="107" y="419"/>
                  </a:moveTo>
                  <a:lnTo>
                    <a:pt x="103" y="424"/>
                  </a:lnTo>
                  <a:lnTo>
                    <a:pt x="99" y="421"/>
                  </a:lnTo>
                  <a:lnTo>
                    <a:pt x="102" y="416"/>
                  </a:lnTo>
                  <a:lnTo>
                    <a:pt x="107" y="419"/>
                  </a:lnTo>
                  <a:close/>
                  <a:moveTo>
                    <a:pt x="100" y="429"/>
                  </a:moveTo>
                  <a:lnTo>
                    <a:pt x="89" y="443"/>
                  </a:lnTo>
                  <a:lnTo>
                    <a:pt x="84" y="440"/>
                  </a:lnTo>
                  <a:lnTo>
                    <a:pt x="95" y="425"/>
                  </a:lnTo>
                  <a:lnTo>
                    <a:pt x="100" y="429"/>
                  </a:lnTo>
                  <a:close/>
                  <a:moveTo>
                    <a:pt x="85" y="448"/>
                  </a:moveTo>
                  <a:lnTo>
                    <a:pt x="82" y="453"/>
                  </a:lnTo>
                  <a:lnTo>
                    <a:pt x="77" y="449"/>
                  </a:lnTo>
                  <a:lnTo>
                    <a:pt x="80" y="445"/>
                  </a:lnTo>
                  <a:lnTo>
                    <a:pt x="85" y="448"/>
                  </a:lnTo>
                  <a:close/>
                  <a:moveTo>
                    <a:pt x="78" y="458"/>
                  </a:moveTo>
                  <a:lnTo>
                    <a:pt x="74" y="463"/>
                  </a:lnTo>
                  <a:lnTo>
                    <a:pt x="70" y="459"/>
                  </a:lnTo>
                  <a:lnTo>
                    <a:pt x="73" y="454"/>
                  </a:lnTo>
                  <a:lnTo>
                    <a:pt x="78" y="458"/>
                  </a:lnTo>
                  <a:close/>
                  <a:moveTo>
                    <a:pt x="71" y="467"/>
                  </a:moveTo>
                  <a:lnTo>
                    <a:pt x="60" y="482"/>
                  </a:lnTo>
                  <a:lnTo>
                    <a:pt x="56" y="479"/>
                  </a:lnTo>
                  <a:lnTo>
                    <a:pt x="66" y="464"/>
                  </a:lnTo>
                  <a:lnTo>
                    <a:pt x="71" y="467"/>
                  </a:lnTo>
                  <a:close/>
                  <a:moveTo>
                    <a:pt x="57" y="487"/>
                  </a:moveTo>
                  <a:lnTo>
                    <a:pt x="53" y="492"/>
                  </a:lnTo>
                  <a:lnTo>
                    <a:pt x="48" y="488"/>
                  </a:lnTo>
                  <a:lnTo>
                    <a:pt x="52" y="483"/>
                  </a:lnTo>
                  <a:lnTo>
                    <a:pt x="57" y="487"/>
                  </a:lnTo>
                  <a:close/>
                  <a:moveTo>
                    <a:pt x="50" y="497"/>
                  </a:moveTo>
                  <a:lnTo>
                    <a:pt x="46" y="502"/>
                  </a:lnTo>
                  <a:lnTo>
                    <a:pt x="41" y="498"/>
                  </a:lnTo>
                  <a:lnTo>
                    <a:pt x="45" y="493"/>
                  </a:lnTo>
                  <a:lnTo>
                    <a:pt x="50" y="497"/>
                  </a:lnTo>
                  <a:close/>
                  <a:moveTo>
                    <a:pt x="43" y="506"/>
                  </a:moveTo>
                  <a:lnTo>
                    <a:pt x="32" y="521"/>
                  </a:lnTo>
                  <a:lnTo>
                    <a:pt x="27" y="517"/>
                  </a:lnTo>
                  <a:lnTo>
                    <a:pt x="38" y="503"/>
                  </a:lnTo>
                  <a:lnTo>
                    <a:pt x="43" y="506"/>
                  </a:lnTo>
                  <a:close/>
                  <a:moveTo>
                    <a:pt x="28" y="526"/>
                  </a:moveTo>
                  <a:lnTo>
                    <a:pt x="24" y="531"/>
                  </a:lnTo>
                  <a:lnTo>
                    <a:pt x="20" y="527"/>
                  </a:lnTo>
                  <a:lnTo>
                    <a:pt x="23" y="522"/>
                  </a:lnTo>
                  <a:lnTo>
                    <a:pt x="28" y="526"/>
                  </a:lnTo>
                  <a:close/>
                  <a:moveTo>
                    <a:pt x="21" y="535"/>
                  </a:moveTo>
                  <a:lnTo>
                    <a:pt x="17" y="540"/>
                  </a:lnTo>
                  <a:lnTo>
                    <a:pt x="12" y="537"/>
                  </a:lnTo>
                  <a:lnTo>
                    <a:pt x="16" y="532"/>
                  </a:lnTo>
                  <a:lnTo>
                    <a:pt x="21" y="535"/>
                  </a:lnTo>
                  <a:close/>
                  <a:moveTo>
                    <a:pt x="14" y="545"/>
                  </a:moveTo>
                  <a:lnTo>
                    <a:pt x="5" y="557"/>
                  </a:lnTo>
                  <a:lnTo>
                    <a:pt x="0" y="553"/>
                  </a:lnTo>
                  <a:lnTo>
                    <a:pt x="9" y="541"/>
                  </a:lnTo>
                  <a:lnTo>
                    <a:pt x="14" y="545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id="{538D3019-381C-80BC-770C-DCDC702C76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363" y="1819276"/>
              <a:ext cx="665163" cy="874713"/>
            </a:xfrm>
            <a:custGeom>
              <a:avLst/>
              <a:gdLst>
                <a:gd name="T0" fmla="*/ 414 w 419"/>
                <a:gd name="T1" fmla="*/ 0 h 551"/>
                <a:gd name="T2" fmla="*/ 396 w 419"/>
                <a:gd name="T3" fmla="*/ 24 h 551"/>
                <a:gd name="T4" fmla="*/ 387 w 419"/>
                <a:gd name="T5" fmla="*/ 47 h 551"/>
                <a:gd name="T6" fmla="*/ 383 w 419"/>
                <a:gd name="T7" fmla="*/ 52 h 551"/>
                <a:gd name="T8" fmla="*/ 383 w 419"/>
                <a:gd name="T9" fmla="*/ 52 h 551"/>
                <a:gd name="T10" fmla="*/ 371 w 419"/>
                <a:gd name="T11" fmla="*/ 58 h 551"/>
                <a:gd name="T12" fmla="*/ 353 w 419"/>
                <a:gd name="T13" fmla="*/ 81 h 551"/>
                <a:gd name="T14" fmla="*/ 343 w 419"/>
                <a:gd name="T15" fmla="*/ 104 h 551"/>
                <a:gd name="T16" fmla="*/ 339 w 419"/>
                <a:gd name="T17" fmla="*/ 109 h 551"/>
                <a:gd name="T18" fmla="*/ 339 w 419"/>
                <a:gd name="T19" fmla="*/ 109 h 551"/>
                <a:gd name="T20" fmla="*/ 327 w 419"/>
                <a:gd name="T21" fmla="*/ 115 h 551"/>
                <a:gd name="T22" fmla="*/ 309 w 419"/>
                <a:gd name="T23" fmla="*/ 139 h 551"/>
                <a:gd name="T24" fmla="*/ 299 w 419"/>
                <a:gd name="T25" fmla="*/ 162 h 551"/>
                <a:gd name="T26" fmla="*/ 296 w 419"/>
                <a:gd name="T27" fmla="*/ 167 h 551"/>
                <a:gd name="T28" fmla="*/ 296 w 419"/>
                <a:gd name="T29" fmla="*/ 167 h 551"/>
                <a:gd name="T30" fmla="*/ 284 w 419"/>
                <a:gd name="T31" fmla="*/ 173 h 551"/>
                <a:gd name="T32" fmla="*/ 266 w 419"/>
                <a:gd name="T33" fmla="*/ 196 h 551"/>
                <a:gd name="T34" fmla="*/ 256 w 419"/>
                <a:gd name="T35" fmla="*/ 219 h 551"/>
                <a:gd name="T36" fmla="*/ 252 w 419"/>
                <a:gd name="T37" fmla="*/ 224 h 551"/>
                <a:gd name="T38" fmla="*/ 252 w 419"/>
                <a:gd name="T39" fmla="*/ 224 h 551"/>
                <a:gd name="T40" fmla="*/ 240 w 419"/>
                <a:gd name="T41" fmla="*/ 230 h 551"/>
                <a:gd name="T42" fmla="*/ 222 w 419"/>
                <a:gd name="T43" fmla="*/ 254 h 551"/>
                <a:gd name="T44" fmla="*/ 212 w 419"/>
                <a:gd name="T45" fmla="*/ 277 h 551"/>
                <a:gd name="T46" fmla="*/ 209 w 419"/>
                <a:gd name="T47" fmla="*/ 282 h 551"/>
                <a:gd name="T48" fmla="*/ 209 w 419"/>
                <a:gd name="T49" fmla="*/ 282 h 551"/>
                <a:gd name="T50" fmla="*/ 197 w 419"/>
                <a:gd name="T51" fmla="*/ 288 h 551"/>
                <a:gd name="T52" fmla="*/ 179 w 419"/>
                <a:gd name="T53" fmla="*/ 311 h 551"/>
                <a:gd name="T54" fmla="*/ 169 w 419"/>
                <a:gd name="T55" fmla="*/ 334 h 551"/>
                <a:gd name="T56" fmla="*/ 165 w 419"/>
                <a:gd name="T57" fmla="*/ 339 h 551"/>
                <a:gd name="T58" fmla="*/ 165 w 419"/>
                <a:gd name="T59" fmla="*/ 339 h 551"/>
                <a:gd name="T60" fmla="*/ 153 w 419"/>
                <a:gd name="T61" fmla="*/ 345 h 551"/>
                <a:gd name="T62" fmla="*/ 135 w 419"/>
                <a:gd name="T63" fmla="*/ 369 h 551"/>
                <a:gd name="T64" fmla="*/ 125 w 419"/>
                <a:gd name="T65" fmla="*/ 392 h 551"/>
                <a:gd name="T66" fmla="*/ 121 w 419"/>
                <a:gd name="T67" fmla="*/ 397 h 551"/>
                <a:gd name="T68" fmla="*/ 121 w 419"/>
                <a:gd name="T69" fmla="*/ 397 h 551"/>
                <a:gd name="T70" fmla="*/ 109 w 419"/>
                <a:gd name="T71" fmla="*/ 403 h 551"/>
                <a:gd name="T72" fmla="*/ 91 w 419"/>
                <a:gd name="T73" fmla="*/ 426 h 551"/>
                <a:gd name="T74" fmla="*/ 82 w 419"/>
                <a:gd name="T75" fmla="*/ 449 h 551"/>
                <a:gd name="T76" fmla="*/ 78 w 419"/>
                <a:gd name="T77" fmla="*/ 454 h 551"/>
                <a:gd name="T78" fmla="*/ 78 w 419"/>
                <a:gd name="T79" fmla="*/ 454 h 551"/>
                <a:gd name="T80" fmla="*/ 66 w 419"/>
                <a:gd name="T81" fmla="*/ 460 h 551"/>
                <a:gd name="T82" fmla="*/ 48 w 419"/>
                <a:gd name="T83" fmla="*/ 484 h 551"/>
                <a:gd name="T84" fmla="*/ 38 w 419"/>
                <a:gd name="T85" fmla="*/ 507 h 551"/>
                <a:gd name="T86" fmla="*/ 34 w 419"/>
                <a:gd name="T87" fmla="*/ 512 h 551"/>
                <a:gd name="T88" fmla="*/ 34 w 419"/>
                <a:gd name="T89" fmla="*/ 512 h 551"/>
                <a:gd name="T90" fmla="*/ 22 w 419"/>
                <a:gd name="T91" fmla="*/ 518 h 551"/>
                <a:gd name="T92" fmla="*/ 4 w 419"/>
                <a:gd name="T93" fmla="*/ 541 h 551"/>
                <a:gd name="T94" fmla="*/ 5 w 419"/>
                <a:gd name="T9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9" h="551">
                  <a:moveTo>
                    <a:pt x="419" y="4"/>
                  </a:moveTo>
                  <a:lnTo>
                    <a:pt x="408" y="18"/>
                  </a:lnTo>
                  <a:lnTo>
                    <a:pt x="404" y="15"/>
                  </a:lnTo>
                  <a:lnTo>
                    <a:pt x="414" y="0"/>
                  </a:lnTo>
                  <a:lnTo>
                    <a:pt x="419" y="4"/>
                  </a:lnTo>
                  <a:close/>
                  <a:moveTo>
                    <a:pt x="405" y="23"/>
                  </a:moveTo>
                  <a:lnTo>
                    <a:pt x="401" y="28"/>
                  </a:lnTo>
                  <a:lnTo>
                    <a:pt x="396" y="24"/>
                  </a:lnTo>
                  <a:lnTo>
                    <a:pt x="400" y="19"/>
                  </a:lnTo>
                  <a:lnTo>
                    <a:pt x="405" y="23"/>
                  </a:lnTo>
                  <a:close/>
                  <a:moveTo>
                    <a:pt x="398" y="33"/>
                  </a:moveTo>
                  <a:lnTo>
                    <a:pt x="387" y="47"/>
                  </a:lnTo>
                  <a:lnTo>
                    <a:pt x="382" y="43"/>
                  </a:lnTo>
                  <a:lnTo>
                    <a:pt x="393" y="29"/>
                  </a:lnTo>
                  <a:lnTo>
                    <a:pt x="398" y="33"/>
                  </a:lnTo>
                  <a:close/>
                  <a:moveTo>
                    <a:pt x="383" y="52"/>
                  </a:moveTo>
                  <a:lnTo>
                    <a:pt x="379" y="57"/>
                  </a:lnTo>
                  <a:lnTo>
                    <a:pt x="375" y="53"/>
                  </a:lnTo>
                  <a:lnTo>
                    <a:pt x="378" y="48"/>
                  </a:lnTo>
                  <a:lnTo>
                    <a:pt x="383" y="52"/>
                  </a:lnTo>
                  <a:close/>
                  <a:moveTo>
                    <a:pt x="376" y="61"/>
                  </a:moveTo>
                  <a:lnTo>
                    <a:pt x="365" y="76"/>
                  </a:lnTo>
                  <a:lnTo>
                    <a:pt x="360" y="72"/>
                  </a:lnTo>
                  <a:lnTo>
                    <a:pt x="371" y="58"/>
                  </a:lnTo>
                  <a:lnTo>
                    <a:pt x="376" y="61"/>
                  </a:lnTo>
                  <a:close/>
                  <a:moveTo>
                    <a:pt x="361" y="80"/>
                  </a:moveTo>
                  <a:lnTo>
                    <a:pt x="357" y="85"/>
                  </a:lnTo>
                  <a:lnTo>
                    <a:pt x="353" y="81"/>
                  </a:lnTo>
                  <a:lnTo>
                    <a:pt x="356" y="77"/>
                  </a:lnTo>
                  <a:lnTo>
                    <a:pt x="361" y="80"/>
                  </a:lnTo>
                  <a:close/>
                  <a:moveTo>
                    <a:pt x="354" y="90"/>
                  </a:moveTo>
                  <a:lnTo>
                    <a:pt x="343" y="104"/>
                  </a:lnTo>
                  <a:lnTo>
                    <a:pt x="338" y="101"/>
                  </a:lnTo>
                  <a:lnTo>
                    <a:pt x="349" y="86"/>
                  </a:lnTo>
                  <a:lnTo>
                    <a:pt x="354" y="90"/>
                  </a:lnTo>
                  <a:close/>
                  <a:moveTo>
                    <a:pt x="339" y="109"/>
                  </a:moveTo>
                  <a:lnTo>
                    <a:pt x="336" y="114"/>
                  </a:lnTo>
                  <a:lnTo>
                    <a:pt x="331" y="110"/>
                  </a:lnTo>
                  <a:lnTo>
                    <a:pt x="334" y="105"/>
                  </a:lnTo>
                  <a:lnTo>
                    <a:pt x="339" y="109"/>
                  </a:lnTo>
                  <a:close/>
                  <a:moveTo>
                    <a:pt x="332" y="119"/>
                  </a:moveTo>
                  <a:lnTo>
                    <a:pt x="321" y="133"/>
                  </a:lnTo>
                  <a:lnTo>
                    <a:pt x="316" y="130"/>
                  </a:lnTo>
                  <a:lnTo>
                    <a:pt x="327" y="115"/>
                  </a:lnTo>
                  <a:lnTo>
                    <a:pt x="332" y="119"/>
                  </a:lnTo>
                  <a:close/>
                  <a:moveTo>
                    <a:pt x="318" y="138"/>
                  </a:moveTo>
                  <a:lnTo>
                    <a:pt x="314" y="143"/>
                  </a:lnTo>
                  <a:lnTo>
                    <a:pt x="309" y="139"/>
                  </a:lnTo>
                  <a:lnTo>
                    <a:pt x="313" y="134"/>
                  </a:lnTo>
                  <a:lnTo>
                    <a:pt x="318" y="138"/>
                  </a:lnTo>
                  <a:close/>
                  <a:moveTo>
                    <a:pt x="310" y="148"/>
                  </a:moveTo>
                  <a:lnTo>
                    <a:pt x="299" y="162"/>
                  </a:lnTo>
                  <a:lnTo>
                    <a:pt x="295" y="158"/>
                  </a:lnTo>
                  <a:lnTo>
                    <a:pt x="305" y="144"/>
                  </a:lnTo>
                  <a:lnTo>
                    <a:pt x="310" y="148"/>
                  </a:lnTo>
                  <a:close/>
                  <a:moveTo>
                    <a:pt x="296" y="167"/>
                  </a:moveTo>
                  <a:lnTo>
                    <a:pt x="292" y="172"/>
                  </a:lnTo>
                  <a:lnTo>
                    <a:pt x="287" y="168"/>
                  </a:lnTo>
                  <a:lnTo>
                    <a:pt x="291" y="163"/>
                  </a:lnTo>
                  <a:lnTo>
                    <a:pt x="296" y="167"/>
                  </a:lnTo>
                  <a:close/>
                  <a:moveTo>
                    <a:pt x="289" y="176"/>
                  </a:moveTo>
                  <a:lnTo>
                    <a:pt x="278" y="191"/>
                  </a:lnTo>
                  <a:lnTo>
                    <a:pt x="273" y="187"/>
                  </a:lnTo>
                  <a:lnTo>
                    <a:pt x="284" y="173"/>
                  </a:lnTo>
                  <a:lnTo>
                    <a:pt x="289" y="176"/>
                  </a:lnTo>
                  <a:close/>
                  <a:moveTo>
                    <a:pt x="274" y="195"/>
                  </a:moveTo>
                  <a:lnTo>
                    <a:pt x="270" y="200"/>
                  </a:lnTo>
                  <a:lnTo>
                    <a:pt x="266" y="196"/>
                  </a:lnTo>
                  <a:lnTo>
                    <a:pt x="269" y="192"/>
                  </a:lnTo>
                  <a:lnTo>
                    <a:pt x="274" y="195"/>
                  </a:lnTo>
                  <a:close/>
                  <a:moveTo>
                    <a:pt x="267" y="205"/>
                  </a:moveTo>
                  <a:lnTo>
                    <a:pt x="256" y="219"/>
                  </a:lnTo>
                  <a:lnTo>
                    <a:pt x="251" y="216"/>
                  </a:lnTo>
                  <a:lnTo>
                    <a:pt x="262" y="201"/>
                  </a:lnTo>
                  <a:lnTo>
                    <a:pt x="267" y="205"/>
                  </a:lnTo>
                  <a:close/>
                  <a:moveTo>
                    <a:pt x="252" y="224"/>
                  </a:moveTo>
                  <a:lnTo>
                    <a:pt x="248" y="229"/>
                  </a:lnTo>
                  <a:lnTo>
                    <a:pt x="244" y="225"/>
                  </a:lnTo>
                  <a:lnTo>
                    <a:pt x="247" y="220"/>
                  </a:lnTo>
                  <a:lnTo>
                    <a:pt x="252" y="224"/>
                  </a:lnTo>
                  <a:close/>
                  <a:moveTo>
                    <a:pt x="245" y="234"/>
                  </a:moveTo>
                  <a:lnTo>
                    <a:pt x="234" y="248"/>
                  </a:lnTo>
                  <a:lnTo>
                    <a:pt x="229" y="244"/>
                  </a:lnTo>
                  <a:lnTo>
                    <a:pt x="240" y="230"/>
                  </a:lnTo>
                  <a:lnTo>
                    <a:pt x="245" y="234"/>
                  </a:lnTo>
                  <a:close/>
                  <a:moveTo>
                    <a:pt x="230" y="253"/>
                  </a:moveTo>
                  <a:lnTo>
                    <a:pt x="227" y="258"/>
                  </a:lnTo>
                  <a:lnTo>
                    <a:pt x="222" y="254"/>
                  </a:lnTo>
                  <a:lnTo>
                    <a:pt x="225" y="249"/>
                  </a:lnTo>
                  <a:lnTo>
                    <a:pt x="230" y="253"/>
                  </a:lnTo>
                  <a:close/>
                  <a:moveTo>
                    <a:pt x="223" y="262"/>
                  </a:moveTo>
                  <a:lnTo>
                    <a:pt x="212" y="277"/>
                  </a:lnTo>
                  <a:lnTo>
                    <a:pt x="207" y="273"/>
                  </a:lnTo>
                  <a:lnTo>
                    <a:pt x="218" y="259"/>
                  </a:lnTo>
                  <a:lnTo>
                    <a:pt x="223" y="262"/>
                  </a:lnTo>
                  <a:close/>
                  <a:moveTo>
                    <a:pt x="209" y="282"/>
                  </a:moveTo>
                  <a:lnTo>
                    <a:pt x="205" y="287"/>
                  </a:lnTo>
                  <a:lnTo>
                    <a:pt x="200" y="283"/>
                  </a:lnTo>
                  <a:lnTo>
                    <a:pt x="204" y="278"/>
                  </a:lnTo>
                  <a:lnTo>
                    <a:pt x="209" y="282"/>
                  </a:lnTo>
                  <a:close/>
                  <a:moveTo>
                    <a:pt x="201" y="291"/>
                  </a:moveTo>
                  <a:lnTo>
                    <a:pt x="191" y="306"/>
                  </a:lnTo>
                  <a:lnTo>
                    <a:pt x="186" y="302"/>
                  </a:lnTo>
                  <a:lnTo>
                    <a:pt x="197" y="288"/>
                  </a:lnTo>
                  <a:lnTo>
                    <a:pt x="201" y="291"/>
                  </a:lnTo>
                  <a:close/>
                  <a:moveTo>
                    <a:pt x="187" y="310"/>
                  </a:moveTo>
                  <a:lnTo>
                    <a:pt x="183" y="315"/>
                  </a:lnTo>
                  <a:lnTo>
                    <a:pt x="179" y="311"/>
                  </a:lnTo>
                  <a:lnTo>
                    <a:pt x="182" y="307"/>
                  </a:lnTo>
                  <a:lnTo>
                    <a:pt x="187" y="310"/>
                  </a:lnTo>
                  <a:close/>
                  <a:moveTo>
                    <a:pt x="180" y="320"/>
                  </a:moveTo>
                  <a:lnTo>
                    <a:pt x="169" y="334"/>
                  </a:lnTo>
                  <a:lnTo>
                    <a:pt x="164" y="330"/>
                  </a:lnTo>
                  <a:lnTo>
                    <a:pt x="175" y="316"/>
                  </a:lnTo>
                  <a:lnTo>
                    <a:pt x="180" y="320"/>
                  </a:lnTo>
                  <a:close/>
                  <a:moveTo>
                    <a:pt x="165" y="339"/>
                  </a:moveTo>
                  <a:lnTo>
                    <a:pt x="161" y="344"/>
                  </a:lnTo>
                  <a:lnTo>
                    <a:pt x="157" y="340"/>
                  </a:lnTo>
                  <a:lnTo>
                    <a:pt x="160" y="335"/>
                  </a:lnTo>
                  <a:lnTo>
                    <a:pt x="165" y="339"/>
                  </a:lnTo>
                  <a:close/>
                  <a:moveTo>
                    <a:pt x="158" y="348"/>
                  </a:moveTo>
                  <a:lnTo>
                    <a:pt x="147" y="363"/>
                  </a:lnTo>
                  <a:lnTo>
                    <a:pt x="142" y="359"/>
                  </a:lnTo>
                  <a:lnTo>
                    <a:pt x="153" y="345"/>
                  </a:lnTo>
                  <a:lnTo>
                    <a:pt x="158" y="348"/>
                  </a:lnTo>
                  <a:close/>
                  <a:moveTo>
                    <a:pt x="143" y="368"/>
                  </a:moveTo>
                  <a:lnTo>
                    <a:pt x="139" y="373"/>
                  </a:lnTo>
                  <a:lnTo>
                    <a:pt x="135" y="369"/>
                  </a:lnTo>
                  <a:lnTo>
                    <a:pt x="138" y="364"/>
                  </a:lnTo>
                  <a:lnTo>
                    <a:pt x="143" y="368"/>
                  </a:lnTo>
                  <a:close/>
                  <a:moveTo>
                    <a:pt x="136" y="377"/>
                  </a:moveTo>
                  <a:lnTo>
                    <a:pt x="125" y="392"/>
                  </a:lnTo>
                  <a:lnTo>
                    <a:pt x="120" y="388"/>
                  </a:lnTo>
                  <a:lnTo>
                    <a:pt x="131" y="374"/>
                  </a:lnTo>
                  <a:lnTo>
                    <a:pt x="136" y="377"/>
                  </a:lnTo>
                  <a:close/>
                  <a:moveTo>
                    <a:pt x="121" y="397"/>
                  </a:moveTo>
                  <a:lnTo>
                    <a:pt x="118" y="401"/>
                  </a:lnTo>
                  <a:lnTo>
                    <a:pt x="113" y="398"/>
                  </a:lnTo>
                  <a:lnTo>
                    <a:pt x="117" y="393"/>
                  </a:lnTo>
                  <a:lnTo>
                    <a:pt x="121" y="397"/>
                  </a:lnTo>
                  <a:close/>
                  <a:moveTo>
                    <a:pt x="114" y="406"/>
                  </a:moveTo>
                  <a:lnTo>
                    <a:pt x="103" y="420"/>
                  </a:lnTo>
                  <a:lnTo>
                    <a:pt x="98" y="417"/>
                  </a:lnTo>
                  <a:lnTo>
                    <a:pt x="109" y="403"/>
                  </a:lnTo>
                  <a:lnTo>
                    <a:pt x="114" y="406"/>
                  </a:lnTo>
                  <a:close/>
                  <a:moveTo>
                    <a:pt x="100" y="425"/>
                  </a:moveTo>
                  <a:lnTo>
                    <a:pt x="96" y="430"/>
                  </a:lnTo>
                  <a:lnTo>
                    <a:pt x="91" y="426"/>
                  </a:lnTo>
                  <a:lnTo>
                    <a:pt x="95" y="422"/>
                  </a:lnTo>
                  <a:lnTo>
                    <a:pt x="100" y="425"/>
                  </a:lnTo>
                  <a:close/>
                  <a:moveTo>
                    <a:pt x="92" y="435"/>
                  </a:moveTo>
                  <a:lnTo>
                    <a:pt x="82" y="449"/>
                  </a:lnTo>
                  <a:lnTo>
                    <a:pt x="77" y="445"/>
                  </a:lnTo>
                  <a:lnTo>
                    <a:pt x="88" y="431"/>
                  </a:lnTo>
                  <a:lnTo>
                    <a:pt x="92" y="435"/>
                  </a:lnTo>
                  <a:close/>
                  <a:moveTo>
                    <a:pt x="78" y="454"/>
                  </a:moveTo>
                  <a:lnTo>
                    <a:pt x="74" y="459"/>
                  </a:lnTo>
                  <a:lnTo>
                    <a:pt x="70" y="455"/>
                  </a:lnTo>
                  <a:lnTo>
                    <a:pt x="73" y="450"/>
                  </a:lnTo>
                  <a:lnTo>
                    <a:pt x="78" y="454"/>
                  </a:lnTo>
                  <a:close/>
                  <a:moveTo>
                    <a:pt x="71" y="463"/>
                  </a:moveTo>
                  <a:lnTo>
                    <a:pt x="60" y="478"/>
                  </a:lnTo>
                  <a:lnTo>
                    <a:pt x="55" y="474"/>
                  </a:lnTo>
                  <a:lnTo>
                    <a:pt x="66" y="460"/>
                  </a:lnTo>
                  <a:lnTo>
                    <a:pt x="71" y="463"/>
                  </a:lnTo>
                  <a:close/>
                  <a:moveTo>
                    <a:pt x="56" y="483"/>
                  </a:moveTo>
                  <a:lnTo>
                    <a:pt x="52" y="487"/>
                  </a:lnTo>
                  <a:lnTo>
                    <a:pt x="48" y="484"/>
                  </a:lnTo>
                  <a:lnTo>
                    <a:pt x="51" y="479"/>
                  </a:lnTo>
                  <a:lnTo>
                    <a:pt x="56" y="483"/>
                  </a:lnTo>
                  <a:close/>
                  <a:moveTo>
                    <a:pt x="49" y="492"/>
                  </a:moveTo>
                  <a:lnTo>
                    <a:pt x="38" y="507"/>
                  </a:lnTo>
                  <a:lnTo>
                    <a:pt x="33" y="503"/>
                  </a:lnTo>
                  <a:lnTo>
                    <a:pt x="44" y="489"/>
                  </a:lnTo>
                  <a:lnTo>
                    <a:pt x="49" y="492"/>
                  </a:lnTo>
                  <a:close/>
                  <a:moveTo>
                    <a:pt x="34" y="512"/>
                  </a:moveTo>
                  <a:lnTo>
                    <a:pt x="30" y="516"/>
                  </a:lnTo>
                  <a:lnTo>
                    <a:pt x="26" y="513"/>
                  </a:lnTo>
                  <a:lnTo>
                    <a:pt x="29" y="508"/>
                  </a:lnTo>
                  <a:lnTo>
                    <a:pt x="34" y="512"/>
                  </a:lnTo>
                  <a:close/>
                  <a:moveTo>
                    <a:pt x="27" y="521"/>
                  </a:moveTo>
                  <a:lnTo>
                    <a:pt x="16" y="535"/>
                  </a:lnTo>
                  <a:lnTo>
                    <a:pt x="11" y="532"/>
                  </a:lnTo>
                  <a:lnTo>
                    <a:pt x="22" y="518"/>
                  </a:lnTo>
                  <a:lnTo>
                    <a:pt x="27" y="521"/>
                  </a:lnTo>
                  <a:close/>
                  <a:moveTo>
                    <a:pt x="12" y="540"/>
                  </a:moveTo>
                  <a:lnTo>
                    <a:pt x="9" y="545"/>
                  </a:lnTo>
                  <a:lnTo>
                    <a:pt x="4" y="541"/>
                  </a:lnTo>
                  <a:lnTo>
                    <a:pt x="8" y="537"/>
                  </a:lnTo>
                  <a:lnTo>
                    <a:pt x="12" y="540"/>
                  </a:lnTo>
                  <a:close/>
                  <a:moveTo>
                    <a:pt x="5" y="550"/>
                  </a:moveTo>
                  <a:lnTo>
                    <a:pt x="5" y="551"/>
                  </a:lnTo>
                  <a:lnTo>
                    <a:pt x="0" y="547"/>
                  </a:lnTo>
                  <a:lnTo>
                    <a:pt x="0" y="546"/>
                  </a:lnTo>
                  <a:lnTo>
                    <a:pt x="5" y="550"/>
                  </a:lnTo>
                  <a:close/>
                </a:path>
              </a:pathLst>
            </a:custGeom>
            <a:solidFill>
              <a:srgbClr val="2953BE"/>
            </a:solidFill>
            <a:ln w="9525" cap="flat">
              <a:solidFill>
                <a:srgbClr val="2953BE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id="{15839665-6885-8D69-A3D7-DB734A7DF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751" y="1182688"/>
              <a:ext cx="801688" cy="639763"/>
            </a:xfrm>
            <a:custGeom>
              <a:avLst/>
              <a:gdLst>
                <a:gd name="T0" fmla="*/ 1104 w 1344"/>
                <a:gd name="T1" fmla="*/ 880 h 1072"/>
                <a:gd name="T2" fmla="*/ 1104 w 1344"/>
                <a:gd name="T3" fmla="*/ 192 h 1072"/>
                <a:gd name="T4" fmla="*/ 240 w 1344"/>
                <a:gd name="T5" fmla="*/ 192 h 1072"/>
                <a:gd name="T6" fmla="*/ 240 w 1344"/>
                <a:gd name="T7" fmla="*/ 880 h 1072"/>
                <a:gd name="T8" fmla="*/ 1104 w 1344"/>
                <a:gd name="T9" fmla="*/ 88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1072">
                  <a:moveTo>
                    <a:pt x="1104" y="880"/>
                  </a:moveTo>
                  <a:cubicBezTo>
                    <a:pt x="1344" y="688"/>
                    <a:pt x="1344" y="384"/>
                    <a:pt x="1104" y="192"/>
                  </a:cubicBezTo>
                  <a:cubicBezTo>
                    <a:pt x="864" y="0"/>
                    <a:pt x="480" y="0"/>
                    <a:pt x="240" y="192"/>
                  </a:cubicBezTo>
                  <a:cubicBezTo>
                    <a:pt x="0" y="384"/>
                    <a:pt x="0" y="688"/>
                    <a:pt x="240" y="880"/>
                  </a:cubicBezTo>
                  <a:cubicBezTo>
                    <a:pt x="480" y="1072"/>
                    <a:pt x="864" y="1072"/>
                    <a:pt x="1104" y="88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id="{DDEF1AB1-37EF-4291-7675-076DDECFB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713" y="1670051"/>
              <a:ext cx="792163" cy="638175"/>
            </a:xfrm>
            <a:custGeom>
              <a:avLst/>
              <a:gdLst>
                <a:gd name="T0" fmla="*/ 1088 w 1328"/>
                <a:gd name="T1" fmla="*/ 880 h 1072"/>
                <a:gd name="T2" fmla="*/ 1088 w 1328"/>
                <a:gd name="T3" fmla="*/ 192 h 1072"/>
                <a:gd name="T4" fmla="*/ 240 w 1328"/>
                <a:gd name="T5" fmla="*/ 192 h 1072"/>
                <a:gd name="T6" fmla="*/ 240 w 1328"/>
                <a:gd name="T7" fmla="*/ 880 h 1072"/>
                <a:gd name="T8" fmla="*/ 1088 w 1328"/>
                <a:gd name="T9" fmla="*/ 88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8" h="1072">
                  <a:moveTo>
                    <a:pt x="1088" y="880"/>
                  </a:moveTo>
                  <a:cubicBezTo>
                    <a:pt x="1328" y="688"/>
                    <a:pt x="1328" y="384"/>
                    <a:pt x="1088" y="192"/>
                  </a:cubicBezTo>
                  <a:cubicBezTo>
                    <a:pt x="864" y="0"/>
                    <a:pt x="480" y="0"/>
                    <a:pt x="240" y="192"/>
                  </a:cubicBezTo>
                  <a:cubicBezTo>
                    <a:pt x="0" y="384"/>
                    <a:pt x="0" y="688"/>
                    <a:pt x="240" y="880"/>
                  </a:cubicBezTo>
                  <a:cubicBezTo>
                    <a:pt x="480" y="1072"/>
                    <a:pt x="864" y="1072"/>
                    <a:pt x="1088" y="88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id="{BC5CEDF3-FD94-D37E-8B89-7D06DCCA2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1" y="1670051"/>
              <a:ext cx="792163" cy="638175"/>
            </a:xfrm>
            <a:custGeom>
              <a:avLst/>
              <a:gdLst>
                <a:gd name="T0" fmla="*/ 1088 w 1328"/>
                <a:gd name="T1" fmla="*/ 880 h 1072"/>
                <a:gd name="T2" fmla="*/ 1088 w 1328"/>
                <a:gd name="T3" fmla="*/ 192 h 1072"/>
                <a:gd name="T4" fmla="*/ 240 w 1328"/>
                <a:gd name="T5" fmla="*/ 192 h 1072"/>
                <a:gd name="T6" fmla="*/ 240 w 1328"/>
                <a:gd name="T7" fmla="*/ 880 h 1072"/>
                <a:gd name="T8" fmla="*/ 1088 w 1328"/>
                <a:gd name="T9" fmla="*/ 88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8" h="1072">
                  <a:moveTo>
                    <a:pt x="1088" y="880"/>
                  </a:moveTo>
                  <a:cubicBezTo>
                    <a:pt x="1328" y="688"/>
                    <a:pt x="1328" y="384"/>
                    <a:pt x="1088" y="192"/>
                  </a:cubicBezTo>
                  <a:cubicBezTo>
                    <a:pt x="848" y="0"/>
                    <a:pt x="464" y="0"/>
                    <a:pt x="240" y="192"/>
                  </a:cubicBezTo>
                  <a:cubicBezTo>
                    <a:pt x="0" y="384"/>
                    <a:pt x="0" y="688"/>
                    <a:pt x="240" y="880"/>
                  </a:cubicBezTo>
                  <a:cubicBezTo>
                    <a:pt x="464" y="1072"/>
                    <a:pt x="848" y="1072"/>
                    <a:pt x="1088" y="88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id="{16831F3E-7851-EAAD-4E31-376678AC4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1230313"/>
              <a:ext cx="801688" cy="639763"/>
            </a:xfrm>
            <a:custGeom>
              <a:avLst/>
              <a:gdLst>
                <a:gd name="T0" fmla="*/ 1104 w 1344"/>
                <a:gd name="T1" fmla="*/ 880 h 1072"/>
                <a:gd name="T2" fmla="*/ 1104 w 1344"/>
                <a:gd name="T3" fmla="*/ 192 h 1072"/>
                <a:gd name="T4" fmla="*/ 240 w 1344"/>
                <a:gd name="T5" fmla="*/ 192 h 1072"/>
                <a:gd name="T6" fmla="*/ 240 w 1344"/>
                <a:gd name="T7" fmla="*/ 880 h 1072"/>
                <a:gd name="T8" fmla="*/ 1104 w 1344"/>
                <a:gd name="T9" fmla="*/ 88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1072">
                  <a:moveTo>
                    <a:pt x="1104" y="880"/>
                  </a:moveTo>
                  <a:cubicBezTo>
                    <a:pt x="1344" y="688"/>
                    <a:pt x="1344" y="384"/>
                    <a:pt x="1104" y="192"/>
                  </a:cubicBezTo>
                  <a:cubicBezTo>
                    <a:pt x="864" y="0"/>
                    <a:pt x="480" y="0"/>
                    <a:pt x="240" y="192"/>
                  </a:cubicBezTo>
                  <a:cubicBezTo>
                    <a:pt x="0" y="384"/>
                    <a:pt x="0" y="688"/>
                    <a:pt x="240" y="880"/>
                  </a:cubicBezTo>
                  <a:cubicBezTo>
                    <a:pt x="480" y="1072"/>
                    <a:pt x="864" y="1072"/>
                    <a:pt x="1104" y="88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id="{C103EE4D-B0BF-8A47-FC90-A2B1B522A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6" y="1373188"/>
              <a:ext cx="839788" cy="411163"/>
            </a:xfrm>
            <a:custGeom>
              <a:avLst/>
              <a:gdLst>
                <a:gd name="T0" fmla="*/ 1152 w 1408"/>
                <a:gd name="T1" fmla="*/ 560 h 688"/>
                <a:gd name="T2" fmla="*/ 1152 w 1408"/>
                <a:gd name="T3" fmla="*/ 128 h 688"/>
                <a:gd name="T4" fmla="*/ 256 w 1408"/>
                <a:gd name="T5" fmla="*/ 128 h 688"/>
                <a:gd name="T6" fmla="*/ 256 w 1408"/>
                <a:gd name="T7" fmla="*/ 560 h 688"/>
                <a:gd name="T8" fmla="*/ 1152 w 1408"/>
                <a:gd name="T9" fmla="*/ 5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8" h="688">
                  <a:moveTo>
                    <a:pt x="1152" y="560"/>
                  </a:moveTo>
                  <a:cubicBezTo>
                    <a:pt x="1408" y="448"/>
                    <a:pt x="1408" y="240"/>
                    <a:pt x="1152" y="128"/>
                  </a:cubicBezTo>
                  <a:cubicBezTo>
                    <a:pt x="912" y="0"/>
                    <a:pt x="496" y="0"/>
                    <a:pt x="256" y="128"/>
                  </a:cubicBezTo>
                  <a:cubicBezTo>
                    <a:pt x="0" y="240"/>
                    <a:pt x="0" y="448"/>
                    <a:pt x="256" y="560"/>
                  </a:cubicBezTo>
                  <a:cubicBezTo>
                    <a:pt x="496" y="688"/>
                    <a:pt x="912" y="688"/>
                    <a:pt x="1152" y="56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id="{FC50BEB8-56E7-C32B-06F9-A72901AE9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326" y="1544638"/>
              <a:ext cx="963613" cy="649288"/>
            </a:xfrm>
            <a:custGeom>
              <a:avLst/>
              <a:gdLst>
                <a:gd name="T0" fmla="*/ 0 w 1616"/>
                <a:gd name="T1" fmla="*/ 272 h 1088"/>
                <a:gd name="T2" fmla="*/ 1536 w 1616"/>
                <a:gd name="T3" fmla="*/ 912 h 1088"/>
                <a:gd name="T4" fmla="*/ 1072 w 1616"/>
                <a:gd name="T5" fmla="*/ 0 h 1088"/>
                <a:gd name="T6" fmla="*/ 0 w 1616"/>
                <a:gd name="T7" fmla="*/ 27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6" h="1088">
                  <a:moveTo>
                    <a:pt x="0" y="272"/>
                  </a:moveTo>
                  <a:cubicBezTo>
                    <a:pt x="304" y="640"/>
                    <a:pt x="928" y="1088"/>
                    <a:pt x="1536" y="912"/>
                  </a:cubicBezTo>
                  <a:cubicBezTo>
                    <a:pt x="1616" y="544"/>
                    <a:pt x="1472" y="176"/>
                    <a:pt x="1072" y="0"/>
                  </a:cubicBezTo>
                  <a:cubicBezTo>
                    <a:pt x="464" y="0"/>
                    <a:pt x="0" y="96"/>
                    <a:pt x="0" y="272"/>
                  </a:cubicBezTo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id="{C8BE9019-803F-B7C9-D86D-7AB0F2C7D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526" y="1593851"/>
              <a:ext cx="982663" cy="647700"/>
            </a:xfrm>
            <a:custGeom>
              <a:avLst/>
              <a:gdLst>
                <a:gd name="T0" fmla="*/ 464 w 1648"/>
                <a:gd name="T1" fmla="*/ 0 h 1088"/>
                <a:gd name="T2" fmla="*/ 464 w 1648"/>
                <a:gd name="T3" fmla="*/ 896 h 1088"/>
                <a:gd name="T4" fmla="*/ 1552 w 1648"/>
                <a:gd name="T5" fmla="*/ 368 h 1088"/>
                <a:gd name="T6" fmla="*/ 832 w 1648"/>
                <a:gd name="T7" fmla="*/ 8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8" h="1088">
                  <a:moveTo>
                    <a:pt x="464" y="0"/>
                  </a:moveTo>
                  <a:cubicBezTo>
                    <a:pt x="0" y="256"/>
                    <a:pt x="192" y="640"/>
                    <a:pt x="464" y="896"/>
                  </a:cubicBezTo>
                  <a:cubicBezTo>
                    <a:pt x="1008" y="1088"/>
                    <a:pt x="1648" y="816"/>
                    <a:pt x="1552" y="368"/>
                  </a:cubicBezTo>
                  <a:cubicBezTo>
                    <a:pt x="1280" y="176"/>
                    <a:pt x="1008" y="80"/>
                    <a:pt x="832" y="8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id="{D90E5EC6-4703-63E1-E90A-726CFB415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413" y="1401763"/>
              <a:ext cx="801688" cy="639763"/>
            </a:xfrm>
            <a:custGeom>
              <a:avLst/>
              <a:gdLst>
                <a:gd name="T0" fmla="*/ 1104 w 1344"/>
                <a:gd name="T1" fmla="*/ 880 h 1072"/>
                <a:gd name="T2" fmla="*/ 1104 w 1344"/>
                <a:gd name="T3" fmla="*/ 192 h 1072"/>
                <a:gd name="T4" fmla="*/ 240 w 1344"/>
                <a:gd name="T5" fmla="*/ 192 h 1072"/>
                <a:gd name="T6" fmla="*/ 240 w 1344"/>
                <a:gd name="T7" fmla="*/ 880 h 1072"/>
                <a:gd name="T8" fmla="*/ 1104 w 1344"/>
                <a:gd name="T9" fmla="*/ 88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1072">
                  <a:moveTo>
                    <a:pt x="1104" y="880"/>
                  </a:moveTo>
                  <a:cubicBezTo>
                    <a:pt x="1344" y="688"/>
                    <a:pt x="1344" y="368"/>
                    <a:pt x="1104" y="192"/>
                  </a:cubicBezTo>
                  <a:cubicBezTo>
                    <a:pt x="864" y="0"/>
                    <a:pt x="480" y="0"/>
                    <a:pt x="240" y="192"/>
                  </a:cubicBezTo>
                  <a:cubicBezTo>
                    <a:pt x="0" y="368"/>
                    <a:pt x="0" y="688"/>
                    <a:pt x="240" y="880"/>
                  </a:cubicBezTo>
                  <a:cubicBezTo>
                    <a:pt x="480" y="1072"/>
                    <a:pt x="864" y="1072"/>
                    <a:pt x="1104" y="88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9B414988-4B10-1E75-5B72-D4F57330B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6" y="1458913"/>
              <a:ext cx="1365250" cy="601663"/>
            </a:xfrm>
            <a:custGeom>
              <a:avLst/>
              <a:gdLst>
                <a:gd name="T0" fmla="*/ 816 w 2288"/>
                <a:gd name="T1" fmla="*/ 0 h 1008"/>
                <a:gd name="T2" fmla="*/ 384 w 2288"/>
                <a:gd name="T3" fmla="*/ 816 h 1008"/>
                <a:gd name="T4" fmla="*/ 2192 w 2288"/>
                <a:gd name="T5" fmla="*/ 368 h 1008"/>
                <a:gd name="T6" fmla="*/ 1200 w 2288"/>
                <a:gd name="T7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8" h="1008">
                  <a:moveTo>
                    <a:pt x="816" y="0"/>
                  </a:moveTo>
                  <a:cubicBezTo>
                    <a:pt x="0" y="192"/>
                    <a:pt x="0" y="640"/>
                    <a:pt x="384" y="816"/>
                  </a:cubicBezTo>
                  <a:cubicBezTo>
                    <a:pt x="1104" y="1008"/>
                    <a:pt x="1648" y="736"/>
                    <a:pt x="2192" y="368"/>
                  </a:cubicBezTo>
                  <a:cubicBezTo>
                    <a:pt x="2288" y="192"/>
                    <a:pt x="1648" y="0"/>
                    <a:pt x="1200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6">
              <a:extLst>
                <a:ext uri="{FF2B5EF4-FFF2-40B4-BE49-F238E27FC236}">
                  <a16:creationId xmlns:a16="http://schemas.microsoft.com/office/drawing/2014/main" id="{63A4CC09-E314-B21A-1C66-5943CED0A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063" y="1965326"/>
              <a:ext cx="56197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Rainfall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77">
              <a:extLst>
                <a:ext uri="{FF2B5EF4-FFF2-40B4-BE49-F238E27FC236}">
                  <a16:creationId xmlns:a16="http://schemas.microsoft.com/office/drawing/2014/main" id="{2200CB93-160D-D1AD-36C2-7D042644F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238" y="3825876"/>
              <a:ext cx="6953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Baseflow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78">
              <a:extLst>
                <a:ext uri="{FF2B5EF4-FFF2-40B4-BE49-F238E27FC236}">
                  <a16:creationId xmlns:a16="http://schemas.microsoft.com/office/drawing/2014/main" id="{FBF800C5-913F-5FAB-E345-BBEE11FBB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0813" y="4006851"/>
              <a:ext cx="666750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B70000"/>
                  </a:solidFill>
                  <a:effectLst/>
                  <a:latin typeface="Calibri" panose="020F0502020204030204" pitchFamily="34" charset="0"/>
                </a:rPr>
                <a:t>Recharge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79">
              <a:extLst>
                <a:ext uri="{FF2B5EF4-FFF2-40B4-BE49-F238E27FC236}">
                  <a16:creationId xmlns:a16="http://schemas.microsoft.com/office/drawing/2014/main" id="{DAA41EDE-3EC3-66F7-3F93-586F47AADA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038" y="3635376"/>
              <a:ext cx="2381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0">
              <a:extLst>
                <a:ext uri="{FF2B5EF4-FFF2-40B4-BE49-F238E27FC236}">
                  <a16:creationId xmlns:a16="http://schemas.microsoft.com/office/drawing/2014/main" id="{0639DE3F-BBE9-4310-F872-550B41E04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2876" y="4044951"/>
              <a:ext cx="2381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81">
              <a:extLst>
                <a:ext uri="{FF2B5EF4-FFF2-40B4-BE49-F238E27FC236}">
                  <a16:creationId xmlns:a16="http://schemas.microsoft.com/office/drawing/2014/main" id="{851CAABE-FA37-D397-52C5-656A8904B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8176" y="4389438"/>
              <a:ext cx="2381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2">
              <a:extLst>
                <a:ext uri="{FF2B5EF4-FFF2-40B4-BE49-F238E27FC236}">
                  <a16:creationId xmlns:a16="http://schemas.microsoft.com/office/drawing/2014/main" id="{7E9D09AC-7CBF-62BC-C6B8-013399952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1426" y="3892551"/>
              <a:ext cx="2381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83">
              <a:extLst>
                <a:ext uri="{FF2B5EF4-FFF2-40B4-BE49-F238E27FC236}">
                  <a16:creationId xmlns:a16="http://schemas.microsoft.com/office/drawing/2014/main" id="{3111810D-978A-18DC-F11D-596FF268A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251" y="4244976"/>
              <a:ext cx="2381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4">
              <a:extLst>
                <a:ext uri="{FF2B5EF4-FFF2-40B4-BE49-F238E27FC236}">
                  <a16:creationId xmlns:a16="http://schemas.microsoft.com/office/drawing/2014/main" id="{E6DD5A03-F07B-7980-A163-3A62D731DD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1238" y="4589463"/>
              <a:ext cx="2381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7905987"/>
      </p:ext>
    </p:extLst>
  </p:cSld>
  <p:clrMapOvr>
    <a:masterClrMapping/>
  </p:clrMapOvr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284B63C7-16EA-44E9-A5FF-89EC303FAE77}" vid="{9A5FAD7C-F897-4E60-8018-A07F0B9D54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9FADDB-01B9-40A4-AD48-343FCFEC2C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839522-1C7A-4303-8279-780DD3A25FE2}">
  <ds:schemaRefs>
    <ds:schemaRef ds:uri="4eb5bcae-f64f-4747-a8c2-b120e4c13e87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3f9896a8-20b3-411f-aa6c-383e0c4d4710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CCCF3FF-4862-473C-899B-574E350A1B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 16_9 2024</Template>
  <TotalTime>1936</TotalTime>
  <Words>891</Words>
  <Application>Microsoft Office PowerPoint</Application>
  <PresentationFormat>Widescreen</PresentationFormat>
  <Paragraphs>178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Aptos</vt:lpstr>
      <vt:lpstr>Aptos ExtraBold</vt:lpstr>
      <vt:lpstr>Arial</vt:lpstr>
      <vt:lpstr>Calibri</vt:lpstr>
      <vt:lpstr>Source Sans Pro</vt:lpstr>
      <vt:lpstr>GoldSim 16_9 2024</vt:lpstr>
      <vt:lpstr>Modeling Runoff</vt:lpstr>
      <vt:lpstr>Introduction</vt:lpstr>
      <vt:lpstr>Considerations for Runoff Modeling in GoldSim</vt:lpstr>
      <vt:lpstr>Lumped Conceptual Model</vt:lpstr>
      <vt:lpstr>Components of a Conceptual Model</vt:lpstr>
      <vt:lpstr>Potential Evapotranspiration</vt:lpstr>
      <vt:lpstr>Snow Accumulation and Melt</vt:lpstr>
      <vt:lpstr>Examples in the GoldSim Library</vt:lpstr>
      <vt:lpstr>AWBM</vt:lpstr>
      <vt:lpstr>GR4J</vt:lpstr>
      <vt:lpstr>SAC-SMA</vt:lpstr>
      <vt:lpstr>HSPF (Pervious Catchment)</vt:lpstr>
      <vt:lpstr>Interaction with Other Components</vt:lpstr>
      <vt:lpstr>Building a Runoff Model in GoldSim</vt:lpstr>
      <vt:lpstr>Delineate the Catchments</vt:lpstr>
      <vt:lpstr>Snow vs. Runoff Delineation</vt:lpstr>
      <vt:lpstr>Conceptualizing the Catchment</vt:lpstr>
      <vt:lpstr>Method 1: Localized Containers</vt:lpstr>
      <vt:lpstr>Method 2: Clones</vt:lpstr>
      <vt:lpstr>Method 3: Arrays</vt:lpstr>
      <vt:lpstr>Routing Flows</vt:lpstr>
      <vt:lpstr>Routing with Losses and Diversions</vt:lpstr>
      <vt:lpstr>Integrated Model</vt:lpstr>
      <vt:lpstr>Extending GoldSim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Lillywhite</dc:creator>
  <cp:lastModifiedBy>Jason Lillywhite</cp:lastModifiedBy>
  <cp:revision>3</cp:revision>
  <cp:lastPrinted>2024-08-30T17:20:24Z</cp:lastPrinted>
  <dcterms:created xsi:type="dcterms:W3CDTF">2024-08-20T21:18:16Z</dcterms:created>
  <dcterms:modified xsi:type="dcterms:W3CDTF">2024-09-10T13:30:52Z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MediaServiceImageTags">
    <vt:lpwstr/>
  </property>
</Properties>
</file>