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Lst>
  <p:notesMasterIdLst>
    <p:notesMasterId r:id="rId23"/>
  </p:notesMasterIdLst>
  <p:sldIdLst>
    <p:sldId id="256" r:id="rId6"/>
    <p:sldId id="257" r:id="rId7"/>
    <p:sldId id="258" r:id="rId8"/>
    <p:sldId id="269" r:id="rId9"/>
    <p:sldId id="270" r:id="rId10"/>
    <p:sldId id="272" r:id="rId11"/>
    <p:sldId id="273" r:id="rId12"/>
    <p:sldId id="271" r:id="rId13"/>
    <p:sldId id="260" r:id="rId14"/>
    <p:sldId id="261" r:id="rId15"/>
    <p:sldId id="274" r:id="rId16"/>
    <p:sldId id="275" r:id="rId17"/>
    <p:sldId id="276" r:id="rId18"/>
    <p:sldId id="262" r:id="rId19"/>
    <p:sldId id="265" r:id="rId20"/>
    <p:sldId id="268" r:id="rId21"/>
    <p:sldId id="26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900CB6-F92F-4A41-B94E-FFE2E9C98727}" v="26" dt="2024-09-06T17:57:57.8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4983" autoAdjust="0"/>
  </p:normalViewPr>
  <p:slideViewPr>
    <p:cSldViewPr snapToGrid="0">
      <p:cViewPr varScale="1">
        <p:scale>
          <a:sx n="71" d="100"/>
          <a:sy n="71" d="100"/>
        </p:scale>
        <p:origin x="540" y="16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Lillywhite" userId="f5135ee0-6ad9-4b04-8840-c96affa9e19e" providerId="ADAL" clId="{A4900CB6-F92F-4A41-B94E-FFE2E9C98727}"/>
    <pc:docChg chg="undo custSel addSld delSld modSld sldOrd">
      <pc:chgData name="Jason Lillywhite" userId="f5135ee0-6ad9-4b04-8840-c96affa9e19e" providerId="ADAL" clId="{A4900CB6-F92F-4A41-B94E-FFE2E9C98727}" dt="2024-09-06T17:57:57.831" v="3545"/>
      <pc:docMkLst>
        <pc:docMk/>
      </pc:docMkLst>
      <pc:sldChg chg="modSp mod">
        <pc:chgData name="Jason Lillywhite" userId="f5135ee0-6ad9-4b04-8840-c96affa9e19e" providerId="ADAL" clId="{A4900CB6-F92F-4A41-B94E-FFE2E9C98727}" dt="2024-08-23T17:43:13.108" v="71" actId="20577"/>
        <pc:sldMkLst>
          <pc:docMk/>
          <pc:sldMk cId="1953522957" sldId="256"/>
        </pc:sldMkLst>
        <pc:spChg chg="mod">
          <ac:chgData name="Jason Lillywhite" userId="f5135ee0-6ad9-4b04-8840-c96affa9e19e" providerId="ADAL" clId="{A4900CB6-F92F-4A41-B94E-FFE2E9C98727}" dt="2024-08-22T22:55:14.185" v="39" actId="6549"/>
          <ac:spMkLst>
            <pc:docMk/>
            <pc:sldMk cId="1953522957" sldId="256"/>
            <ac:spMk id="2" creationId="{AD97ADE4-60BC-3134-41C7-DF4A9491A576}"/>
          </ac:spMkLst>
        </pc:spChg>
        <pc:spChg chg="mod">
          <ac:chgData name="Jason Lillywhite" userId="f5135ee0-6ad9-4b04-8840-c96affa9e19e" providerId="ADAL" clId="{A4900CB6-F92F-4A41-B94E-FFE2E9C98727}" dt="2024-08-23T17:43:13.108" v="71" actId="20577"/>
          <ac:spMkLst>
            <pc:docMk/>
            <pc:sldMk cId="1953522957" sldId="256"/>
            <ac:spMk id="3" creationId="{FC019618-C606-3284-C62E-44C3F2A263EB}"/>
          </ac:spMkLst>
        </pc:spChg>
      </pc:sldChg>
      <pc:sldChg chg="addSp delSp modSp new del mod modClrScheme chgLayout">
        <pc:chgData name="Jason Lillywhite" userId="f5135ee0-6ad9-4b04-8840-c96affa9e19e" providerId="ADAL" clId="{A4900CB6-F92F-4A41-B94E-FFE2E9C98727}" dt="2024-08-23T17:43:27.944" v="84" actId="2696"/>
        <pc:sldMkLst>
          <pc:docMk/>
          <pc:sldMk cId="739122380" sldId="257"/>
        </pc:sldMkLst>
        <pc:spChg chg="del mod ord">
          <ac:chgData name="Jason Lillywhite" userId="f5135ee0-6ad9-4b04-8840-c96affa9e19e" providerId="ADAL" clId="{A4900CB6-F92F-4A41-B94E-FFE2E9C98727}" dt="2024-08-22T22:56:10.450" v="42" actId="700"/>
          <ac:spMkLst>
            <pc:docMk/>
            <pc:sldMk cId="739122380" sldId="257"/>
            <ac:spMk id="2" creationId="{EBF5FA23-1C7D-91CB-F3C4-55FC57721FDA}"/>
          </ac:spMkLst>
        </pc:spChg>
        <pc:spChg chg="del mod ord">
          <ac:chgData name="Jason Lillywhite" userId="f5135ee0-6ad9-4b04-8840-c96affa9e19e" providerId="ADAL" clId="{A4900CB6-F92F-4A41-B94E-FFE2E9C98727}" dt="2024-08-22T22:56:10.450" v="42" actId="700"/>
          <ac:spMkLst>
            <pc:docMk/>
            <pc:sldMk cId="739122380" sldId="257"/>
            <ac:spMk id="3" creationId="{05E68335-DDD9-08B7-0949-ECB187E3D82C}"/>
          </ac:spMkLst>
        </pc:spChg>
        <pc:spChg chg="add mod ord">
          <ac:chgData name="Jason Lillywhite" userId="f5135ee0-6ad9-4b04-8840-c96affa9e19e" providerId="ADAL" clId="{A4900CB6-F92F-4A41-B94E-FFE2E9C98727}" dt="2024-08-23T17:43:24.658" v="83" actId="20577"/>
          <ac:spMkLst>
            <pc:docMk/>
            <pc:sldMk cId="739122380" sldId="257"/>
            <ac:spMk id="4" creationId="{DF3031F6-107F-64D4-1124-81D9CCF96E3C}"/>
          </ac:spMkLst>
        </pc:spChg>
        <pc:spChg chg="add mod ord">
          <ac:chgData name="Jason Lillywhite" userId="f5135ee0-6ad9-4b04-8840-c96affa9e19e" providerId="ADAL" clId="{A4900CB6-F92F-4A41-B94E-FFE2E9C98727}" dt="2024-08-22T22:56:10.450" v="42" actId="700"/>
          <ac:spMkLst>
            <pc:docMk/>
            <pc:sldMk cId="739122380" sldId="257"/>
            <ac:spMk id="5" creationId="{6C7DF8E6-49C4-0E36-B4F4-509E288D6054}"/>
          </ac:spMkLst>
        </pc:spChg>
        <pc:spChg chg="add mod ord">
          <ac:chgData name="Jason Lillywhite" userId="f5135ee0-6ad9-4b04-8840-c96affa9e19e" providerId="ADAL" clId="{A4900CB6-F92F-4A41-B94E-FFE2E9C98727}" dt="2024-08-22T22:56:10.450" v="42" actId="700"/>
          <ac:spMkLst>
            <pc:docMk/>
            <pc:sldMk cId="739122380" sldId="257"/>
            <ac:spMk id="6" creationId="{7069B506-F127-CF90-399F-A6AEEFC08673}"/>
          </ac:spMkLst>
        </pc:spChg>
      </pc:sldChg>
      <pc:sldChg chg="addSp delSp modSp add mod">
        <pc:chgData name="Jason Lillywhite" userId="f5135ee0-6ad9-4b04-8840-c96affa9e19e" providerId="ADAL" clId="{A4900CB6-F92F-4A41-B94E-FFE2E9C98727}" dt="2024-09-06T00:04:29.268" v="2113" actId="20577"/>
        <pc:sldMkLst>
          <pc:docMk/>
          <pc:sldMk cId="3497764592" sldId="257"/>
        </pc:sldMkLst>
        <pc:spChg chg="mod">
          <ac:chgData name="Jason Lillywhite" userId="f5135ee0-6ad9-4b04-8840-c96affa9e19e" providerId="ADAL" clId="{A4900CB6-F92F-4A41-B94E-FFE2E9C98727}" dt="2024-08-23T17:44:20.362" v="86" actId="34807"/>
          <ac:spMkLst>
            <pc:docMk/>
            <pc:sldMk cId="3497764592" sldId="257"/>
            <ac:spMk id="2" creationId="{F05B1205-E8A5-E0E4-C7CB-90FF9C79B943}"/>
          </ac:spMkLst>
        </pc:spChg>
        <pc:spChg chg="del mod">
          <ac:chgData name="Jason Lillywhite" userId="f5135ee0-6ad9-4b04-8840-c96affa9e19e" providerId="ADAL" clId="{A4900CB6-F92F-4A41-B94E-FFE2E9C98727}" dt="2024-09-04T23:13:27.157" v="1148" actId="478"/>
          <ac:spMkLst>
            <pc:docMk/>
            <pc:sldMk cId="3497764592" sldId="257"/>
            <ac:spMk id="4" creationId="{431EC8FF-96BA-2677-7F54-5066ABDE18D1}"/>
          </ac:spMkLst>
        </pc:spChg>
        <pc:spChg chg="add mod">
          <ac:chgData name="Jason Lillywhite" userId="f5135ee0-6ad9-4b04-8840-c96affa9e19e" providerId="ADAL" clId="{A4900CB6-F92F-4A41-B94E-FFE2E9C98727}" dt="2024-09-06T00:04:29.268" v="2113" actId="20577"/>
          <ac:spMkLst>
            <pc:docMk/>
            <pc:sldMk cId="3497764592" sldId="257"/>
            <ac:spMk id="6" creationId="{592540C3-2334-642C-60C1-A7239EA13F3C}"/>
          </ac:spMkLst>
        </pc:spChg>
        <pc:spChg chg="add del mod">
          <ac:chgData name="Jason Lillywhite" userId="f5135ee0-6ad9-4b04-8840-c96affa9e19e" providerId="ADAL" clId="{A4900CB6-F92F-4A41-B94E-FFE2E9C98727}" dt="2024-09-04T23:15:26.777" v="1149" actId="931"/>
          <ac:spMkLst>
            <pc:docMk/>
            <pc:sldMk cId="3497764592" sldId="257"/>
            <ac:spMk id="8" creationId="{B5253199-5BA1-D870-0AB2-48D0DA2C8A65}"/>
          </ac:spMkLst>
        </pc:spChg>
        <pc:picChg chg="del mod">
          <ac:chgData name="Jason Lillywhite" userId="f5135ee0-6ad9-4b04-8840-c96affa9e19e" providerId="ADAL" clId="{A4900CB6-F92F-4A41-B94E-FFE2E9C98727}" dt="2024-09-04T23:11:20.236" v="1121" actId="478"/>
          <ac:picMkLst>
            <pc:docMk/>
            <pc:sldMk cId="3497764592" sldId="257"/>
            <ac:picMk id="5" creationId="{9779434F-B6DE-4D51-BC0A-2FEB39246C5C}"/>
          </ac:picMkLst>
        </pc:picChg>
        <pc:picChg chg="add mod">
          <ac:chgData name="Jason Lillywhite" userId="f5135ee0-6ad9-4b04-8840-c96affa9e19e" providerId="ADAL" clId="{A4900CB6-F92F-4A41-B94E-FFE2E9C98727}" dt="2024-09-04T23:15:38.778" v="1154" actId="14861"/>
          <ac:picMkLst>
            <pc:docMk/>
            <pc:sldMk cId="3497764592" sldId="257"/>
            <ac:picMk id="10" creationId="{0EEF0C76-7704-8C05-45A2-83F3B2C52A1B}"/>
          </ac:picMkLst>
        </pc:picChg>
      </pc:sldChg>
      <pc:sldChg chg="del">
        <pc:chgData name="Jason Lillywhite" userId="f5135ee0-6ad9-4b04-8840-c96affa9e19e" providerId="ADAL" clId="{A4900CB6-F92F-4A41-B94E-FFE2E9C98727}" dt="2024-08-22T22:56:04.909" v="40" actId="2696"/>
        <pc:sldMkLst>
          <pc:docMk/>
          <pc:sldMk cId="3532337216" sldId="257"/>
        </pc:sldMkLst>
      </pc:sldChg>
      <pc:sldChg chg="addSp delSp modSp add mod">
        <pc:chgData name="Jason Lillywhite" userId="f5135ee0-6ad9-4b04-8840-c96affa9e19e" providerId="ADAL" clId="{A4900CB6-F92F-4A41-B94E-FFE2E9C98727}" dt="2024-09-06T17:08:35.726" v="2806" actId="6549"/>
        <pc:sldMkLst>
          <pc:docMk/>
          <pc:sldMk cId="3173853288" sldId="258"/>
        </pc:sldMkLst>
        <pc:spChg chg="mod">
          <ac:chgData name="Jason Lillywhite" userId="f5135ee0-6ad9-4b04-8840-c96affa9e19e" providerId="ADAL" clId="{A4900CB6-F92F-4A41-B94E-FFE2E9C98727}" dt="2024-09-06T00:05:20.493" v="2140" actId="20577"/>
          <ac:spMkLst>
            <pc:docMk/>
            <pc:sldMk cId="3173853288" sldId="258"/>
            <ac:spMk id="2" creationId="{7A694532-F00B-56E1-8DA4-E6E2A8B1153C}"/>
          </ac:spMkLst>
        </pc:spChg>
        <pc:spChg chg="mod">
          <ac:chgData name="Jason Lillywhite" userId="f5135ee0-6ad9-4b04-8840-c96affa9e19e" providerId="ADAL" clId="{A4900CB6-F92F-4A41-B94E-FFE2E9C98727}" dt="2024-09-06T17:08:35.726" v="2806" actId="6549"/>
          <ac:spMkLst>
            <pc:docMk/>
            <pc:sldMk cId="3173853288" sldId="258"/>
            <ac:spMk id="4" creationId="{88925D4C-47E2-0A5E-CE67-E44043962486}"/>
          </ac:spMkLst>
        </pc:spChg>
        <pc:spChg chg="add mod">
          <ac:chgData name="Jason Lillywhite" userId="f5135ee0-6ad9-4b04-8840-c96affa9e19e" providerId="ADAL" clId="{A4900CB6-F92F-4A41-B94E-FFE2E9C98727}" dt="2024-09-04T23:33:28.584" v="2021" actId="478"/>
          <ac:spMkLst>
            <pc:docMk/>
            <pc:sldMk cId="3173853288" sldId="258"/>
            <ac:spMk id="5" creationId="{1CDB3111-CFE0-C04B-1092-55EE680AC372}"/>
          </ac:spMkLst>
        </pc:spChg>
        <pc:spChg chg="add del mod">
          <ac:chgData name="Jason Lillywhite" userId="f5135ee0-6ad9-4b04-8840-c96affa9e19e" providerId="ADAL" clId="{A4900CB6-F92F-4A41-B94E-FFE2E9C98727}" dt="2024-08-23T19:34:52.543" v="895"/>
          <ac:spMkLst>
            <pc:docMk/>
            <pc:sldMk cId="3173853288" sldId="258"/>
            <ac:spMk id="6" creationId="{E5308F71-B1E2-9E7A-984B-C5D0105B814A}"/>
          </ac:spMkLst>
        </pc:spChg>
        <pc:picChg chg="del mod">
          <ac:chgData name="Jason Lillywhite" userId="f5135ee0-6ad9-4b04-8840-c96affa9e19e" providerId="ADAL" clId="{A4900CB6-F92F-4A41-B94E-FFE2E9C98727}" dt="2024-08-23T19:34:50.297" v="894" actId="478"/>
          <ac:picMkLst>
            <pc:docMk/>
            <pc:sldMk cId="3173853288" sldId="258"/>
            <ac:picMk id="5" creationId="{84E70C07-9864-42F5-86C5-3284658E8E6A}"/>
          </ac:picMkLst>
        </pc:picChg>
        <pc:picChg chg="add del mod modCrop">
          <ac:chgData name="Jason Lillywhite" userId="f5135ee0-6ad9-4b04-8840-c96affa9e19e" providerId="ADAL" clId="{A4900CB6-F92F-4A41-B94E-FFE2E9C98727}" dt="2024-09-06T02:38:25.691" v="2179" actId="478"/>
          <ac:picMkLst>
            <pc:docMk/>
            <pc:sldMk cId="3173853288" sldId="258"/>
            <ac:picMk id="6" creationId="{6B3444B6-1BAC-480C-D1D7-B3D569339473}"/>
          </ac:picMkLst>
        </pc:picChg>
        <pc:picChg chg="add del mod">
          <ac:chgData name="Jason Lillywhite" userId="f5135ee0-6ad9-4b04-8840-c96affa9e19e" providerId="ADAL" clId="{A4900CB6-F92F-4A41-B94E-FFE2E9C98727}" dt="2024-09-04T23:33:28.584" v="2021" actId="478"/>
          <ac:picMkLst>
            <pc:docMk/>
            <pc:sldMk cId="3173853288" sldId="258"/>
            <ac:picMk id="7" creationId="{F4690F8D-2CF3-3DEE-CED1-6B20F5970D33}"/>
          </ac:picMkLst>
        </pc:picChg>
        <pc:picChg chg="add mod">
          <ac:chgData name="Jason Lillywhite" userId="f5135ee0-6ad9-4b04-8840-c96affa9e19e" providerId="ADAL" clId="{A4900CB6-F92F-4A41-B94E-FFE2E9C98727}" dt="2024-09-06T02:38:36.510" v="2183" actId="14861"/>
          <ac:picMkLst>
            <pc:docMk/>
            <pc:sldMk cId="3173853288" sldId="258"/>
            <ac:picMk id="1026" creationId="{AB70AE35-66E6-97BF-2E2E-63B6A4F538D2}"/>
          </ac:picMkLst>
        </pc:picChg>
      </pc:sldChg>
      <pc:sldChg chg="addSp delSp modSp add del mod">
        <pc:chgData name="Jason Lillywhite" userId="f5135ee0-6ad9-4b04-8840-c96affa9e19e" providerId="ADAL" clId="{A4900CB6-F92F-4A41-B94E-FFE2E9C98727}" dt="2024-09-04T23:12:15.803" v="1147" actId="2696"/>
        <pc:sldMkLst>
          <pc:docMk/>
          <pc:sldMk cId="1697093136" sldId="259"/>
        </pc:sldMkLst>
        <pc:spChg chg="mod">
          <ac:chgData name="Jason Lillywhite" userId="f5135ee0-6ad9-4b04-8840-c96affa9e19e" providerId="ADAL" clId="{A4900CB6-F92F-4A41-B94E-FFE2E9C98727}" dt="2024-08-23T17:44:20.362" v="86" actId="34807"/>
          <ac:spMkLst>
            <pc:docMk/>
            <pc:sldMk cId="1697093136" sldId="259"/>
            <ac:spMk id="2" creationId="{E6DF3FA9-F0A5-E68B-C411-A4D95A713FEB}"/>
          </ac:spMkLst>
        </pc:spChg>
        <pc:spChg chg="mod">
          <ac:chgData name="Jason Lillywhite" userId="f5135ee0-6ad9-4b04-8840-c96affa9e19e" providerId="ADAL" clId="{A4900CB6-F92F-4A41-B94E-FFE2E9C98727}" dt="2024-08-23T17:44:20.362" v="86" actId="34807"/>
          <ac:spMkLst>
            <pc:docMk/>
            <pc:sldMk cId="1697093136" sldId="259"/>
            <ac:spMk id="4" creationId="{55385230-4F52-357D-987B-8C77AFC88234}"/>
          </ac:spMkLst>
        </pc:spChg>
        <pc:spChg chg="add mod">
          <ac:chgData name="Jason Lillywhite" userId="f5135ee0-6ad9-4b04-8840-c96affa9e19e" providerId="ADAL" clId="{A4900CB6-F92F-4A41-B94E-FFE2E9C98727}" dt="2024-09-04T22:59:08.572" v="1120" actId="478"/>
          <ac:spMkLst>
            <pc:docMk/>
            <pc:sldMk cId="1697093136" sldId="259"/>
            <ac:spMk id="6" creationId="{CCDBEFD4-AC70-003A-B5BD-FAF6EDC960AB}"/>
          </ac:spMkLst>
        </pc:spChg>
        <pc:picChg chg="del mod">
          <ac:chgData name="Jason Lillywhite" userId="f5135ee0-6ad9-4b04-8840-c96affa9e19e" providerId="ADAL" clId="{A4900CB6-F92F-4A41-B94E-FFE2E9C98727}" dt="2024-09-04T22:59:08.572" v="1120" actId="478"/>
          <ac:picMkLst>
            <pc:docMk/>
            <pc:sldMk cId="1697093136" sldId="259"/>
            <ac:picMk id="5" creationId="{DA4AB86C-2B20-4D04-A458-0EFBA6CBFF6F}"/>
          </ac:picMkLst>
        </pc:picChg>
      </pc:sldChg>
      <pc:sldChg chg="addSp delSp modSp add mod">
        <pc:chgData name="Jason Lillywhite" userId="f5135ee0-6ad9-4b04-8840-c96affa9e19e" providerId="ADAL" clId="{A4900CB6-F92F-4A41-B94E-FFE2E9C98727}" dt="2024-08-23T19:27:17.654" v="852" actId="5793"/>
        <pc:sldMkLst>
          <pc:docMk/>
          <pc:sldMk cId="426268546" sldId="260"/>
        </pc:sldMkLst>
        <pc:spChg chg="mod">
          <ac:chgData name="Jason Lillywhite" userId="f5135ee0-6ad9-4b04-8840-c96affa9e19e" providerId="ADAL" clId="{A4900CB6-F92F-4A41-B94E-FFE2E9C98727}" dt="2024-08-23T18:01:19.497" v="197"/>
          <ac:spMkLst>
            <pc:docMk/>
            <pc:sldMk cId="426268546" sldId="260"/>
            <ac:spMk id="2" creationId="{8EFD7BB4-1B98-B038-264F-329FD5DFA90B}"/>
          </ac:spMkLst>
        </pc:spChg>
        <pc:spChg chg="mod">
          <ac:chgData name="Jason Lillywhite" userId="f5135ee0-6ad9-4b04-8840-c96affa9e19e" providerId="ADAL" clId="{A4900CB6-F92F-4A41-B94E-FFE2E9C98727}" dt="2024-08-23T19:27:17.654" v="852" actId="5793"/>
          <ac:spMkLst>
            <pc:docMk/>
            <pc:sldMk cId="426268546" sldId="260"/>
            <ac:spMk id="4" creationId="{0F96B039-A51B-4832-94ED-EEB8BEB9F1A8}"/>
          </ac:spMkLst>
        </pc:spChg>
        <pc:spChg chg="add del mod">
          <ac:chgData name="Jason Lillywhite" userId="f5135ee0-6ad9-4b04-8840-c96affa9e19e" providerId="ADAL" clId="{A4900CB6-F92F-4A41-B94E-FFE2E9C98727}" dt="2024-08-23T18:24:14.547" v="426" actId="22"/>
          <ac:spMkLst>
            <pc:docMk/>
            <pc:sldMk cId="426268546" sldId="260"/>
            <ac:spMk id="6" creationId="{89ECC922-C334-800F-AC2C-F3DCCEF1745B}"/>
          </ac:spMkLst>
        </pc:spChg>
        <pc:spChg chg="add del mod">
          <ac:chgData name="Jason Lillywhite" userId="f5135ee0-6ad9-4b04-8840-c96affa9e19e" providerId="ADAL" clId="{A4900CB6-F92F-4A41-B94E-FFE2E9C98727}" dt="2024-08-23T19:16:22.048" v="776" actId="22"/>
          <ac:spMkLst>
            <pc:docMk/>
            <pc:sldMk cId="426268546" sldId="260"/>
            <ac:spMk id="10" creationId="{FB48C7CF-1DEC-8D62-6150-EA22AEEC66F6}"/>
          </ac:spMkLst>
        </pc:spChg>
        <pc:spChg chg="add del mod">
          <ac:chgData name="Jason Lillywhite" userId="f5135ee0-6ad9-4b04-8840-c96affa9e19e" providerId="ADAL" clId="{A4900CB6-F92F-4A41-B94E-FFE2E9C98727}" dt="2024-08-23T19:18:43.094" v="778" actId="22"/>
          <ac:spMkLst>
            <pc:docMk/>
            <pc:sldMk cId="426268546" sldId="260"/>
            <ac:spMk id="14" creationId="{179F18D7-94F7-1343-B5A0-BC7B530ECB90}"/>
          </ac:spMkLst>
        </pc:spChg>
        <pc:picChg chg="del mod">
          <ac:chgData name="Jason Lillywhite" userId="f5135ee0-6ad9-4b04-8840-c96affa9e19e" providerId="ADAL" clId="{A4900CB6-F92F-4A41-B94E-FFE2E9C98727}" dt="2024-08-23T18:24:11.218" v="425" actId="478"/>
          <ac:picMkLst>
            <pc:docMk/>
            <pc:sldMk cId="426268546" sldId="260"/>
            <ac:picMk id="5" creationId="{21A27B5D-A97B-4FA5-A6D9-3E2D7DC2FD41}"/>
          </ac:picMkLst>
        </pc:picChg>
        <pc:picChg chg="add del mod ord">
          <ac:chgData name="Jason Lillywhite" userId="f5135ee0-6ad9-4b04-8840-c96affa9e19e" providerId="ADAL" clId="{A4900CB6-F92F-4A41-B94E-FFE2E9C98727}" dt="2024-08-23T19:16:18.281" v="775" actId="478"/>
          <ac:picMkLst>
            <pc:docMk/>
            <pc:sldMk cId="426268546" sldId="260"/>
            <ac:picMk id="8" creationId="{1C5D678B-B453-E8B7-A9B8-55415AC4E565}"/>
          </ac:picMkLst>
        </pc:picChg>
        <pc:picChg chg="add del mod ord">
          <ac:chgData name="Jason Lillywhite" userId="f5135ee0-6ad9-4b04-8840-c96affa9e19e" providerId="ADAL" clId="{A4900CB6-F92F-4A41-B94E-FFE2E9C98727}" dt="2024-08-23T19:18:41.075" v="777" actId="478"/>
          <ac:picMkLst>
            <pc:docMk/>
            <pc:sldMk cId="426268546" sldId="260"/>
            <ac:picMk id="12" creationId="{8173015B-2679-557A-6E5A-2B6910226C11}"/>
          </ac:picMkLst>
        </pc:picChg>
        <pc:picChg chg="add mod ord">
          <ac:chgData name="Jason Lillywhite" userId="f5135ee0-6ad9-4b04-8840-c96affa9e19e" providerId="ADAL" clId="{A4900CB6-F92F-4A41-B94E-FFE2E9C98727}" dt="2024-08-23T19:18:43.094" v="778" actId="22"/>
          <ac:picMkLst>
            <pc:docMk/>
            <pc:sldMk cId="426268546" sldId="260"/>
            <ac:picMk id="16" creationId="{D99734DF-E374-02E6-75C5-5526A86E1B64}"/>
          </ac:picMkLst>
        </pc:picChg>
      </pc:sldChg>
      <pc:sldChg chg="addSp delSp modSp add mod">
        <pc:chgData name="Jason Lillywhite" userId="f5135ee0-6ad9-4b04-8840-c96affa9e19e" providerId="ADAL" clId="{A4900CB6-F92F-4A41-B94E-FFE2E9C98727}" dt="2024-09-06T17:57:04.369" v="3544" actId="14861"/>
        <pc:sldMkLst>
          <pc:docMk/>
          <pc:sldMk cId="1480241736" sldId="261"/>
        </pc:sldMkLst>
        <pc:spChg chg="mod">
          <ac:chgData name="Jason Lillywhite" userId="f5135ee0-6ad9-4b04-8840-c96affa9e19e" providerId="ADAL" clId="{A4900CB6-F92F-4A41-B94E-FFE2E9C98727}" dt="2024-09-04T22:58:50.967" v="1119" actId="20577"/>
          <ac:spMkLst>
            <pc:docMk/>
            <pc:sldMk cId="1480241736" sldId="261"/>
            <ac:spMk id="2" creationId="{093F7BC6-58C3-4DE0-83C2-3BE82361D61B}"/>
          </ac:spMkLst>
        </pc:spChg>
        <pc:spChg chg="del mod ord">
          <ac:chgData name="Jason Lillywhite" userId="f5135ee0-6ad9-4b04-8840-c96affa9e19e" providerId="ADAL" clId="{A4900CB6-F92F-4A41-B94E-FFE2E9C98727}" dt="2024-09-06T17:56:57.443" v="3542" actId="22"/>
          <ac:spMkLst>
            <pc:docMk/>
            <pc:sldMk cId="1480241736" sldId="261"/>
            <ac:spMk id="4" creationId="{84D57917-1710-B826-58A4-B8AA1E9F28EF}"/>
          </ac:spMkLst>
        </pc:spChg>
        <pc:spChg chg="add del mod">
          <ac:chgData name="Jason Lillywhite" userId="f5135ee0-6ad9-4b04-8840-c96affa9e19e" providerId="ADAL" clId="{A4900CB6-F92F-4A41-B94E-FFE2E9C98727}" dt="2024-08-23T18:39:42.206" v="603" actId="34807"/>
          <ac:spMkLst>
            <pc:docMk/>
            <pc:sldMk cId="1480241736" sldId="261"/>
            <ac:spMk id="6" creationId="{A905FF66-23A8-BC4D-AB07-82378C5C7C98}"/>
          </ac:spMkLst>
        </pc:spChg>
        <pc:spChg chg="add mod">
          <ac:chgData name="Jason Lillywhite" userId="f5135ee0-6ad9-4b04-8840-c96affa9e19e" providerId="ADAL" clId="{A4900CB6-F92F-4A41-B94E-FFE2E9C98727}" dt="2024-09-06T17:55:42.746" v="3541" actId="313"/>
          <ac:spMkLst>
            <pc:docMk/>
            <pc:sldMk cId="1480241736" sldId="261"/>
            <ac:spMk id="8" creationId="{3A909EB5-51AC-CE8A-F75D-2620A6C50F3F}"/>
          </ac:spMkLst>
        </pc:spChg>
        <pc:picChg chg="add del mod ord">
          <ac:chgData name="Jason Lillywhite" userId="f5135ee0-6ad9-4b04-8840-c96affa9e19e" providerId="ADAL" clId="{A4900CB6-F92F-4A41-B94E-FFE2E9C98727}" dt="2024-08-23T19:34:33.667" v="893" actId="21"/>
          <ac:picMkLst>
            <pc:docMk/>
            <pc:sldMk cId="1480241736" sldId="261"/>
            <ac:picMk id="3" creationId="{F4690F8D-2CF3-3DEE-CED1-6B20F5970D33}"/>
          </ac:picMkLst>
        </pc:picChg>
        <pc:picChg chg="del mod">
          <ac:chgData name="Jason Lillywhite" userId="f5135ee0-6ad9-4b04-8840-c96affa9e19e" providerId="ADAL" clId="{A4900CB6-F92F-4A41-B94E-FFE2E9C98727}" dt="2024-08-23T18:39:10.737" v="601" actId="478"/>
          <ac:picMkLst>
            <pc:docMk/>
            <pc:sldMk cId="1480241736" sldId="261"/>
            <ac:picMk id="5" creationId="{613D7FB7-94A8-433B-8F95-6A77A951E8E4}"/>
          </ac:picMkLst>
        </pc:picChg>
        <pc:picChg chg="add mod ord">
          <ac:chgData name="Jason Lillywhite" userId="f5135ee0-6ad9-4b04-8840-c96affa9e19e" providerId="ADAL" clId="{A4900CB6-F92F-4A41-B94E-FFE2E9C98727}" dt="2024-09-06T17:57:04.369" v="3544" actId="14861"/>
          <ac:picMkLst>
            <pc:docMk/>
            <pc:sldMk cId="1480241736" sldId="261"/>
            <ac:picMk id="5" creationId="{B5D1B4FF-E787-4DB0-4031-C24AFFAAFFC8}"/>
          </ac:picMkLst>
        </pc:picChg>
      </pc:sldChg>
      <pc:sldChg chg="addSp delSp modSp add mod setBg">
        <pc:chgData name="Jason Lillywhite" userId="f5135ee0-6ad9-4b04-8840-c96affa9e19e" providerId="ADAL" clId="{A4900CB6-F92F-4A41-B94E-FFE2E9C98727}" dt="2024-09-06T17:47:44.804" v="3156"/>
        <pc:sldMkLst>
          <pc:docMk/>
          <pc:sldMk cId="2036549231" sldId="262"/>
        </pc:sldMkLst>
        <pc:spChg chg="mod">
          <ac:chgData name="Jason Lillywhite" userId="f5135ee0-6ad9-4b04-8840-c96affa9e19e" providerId="ADAL" clId="{A4900CB6-F92F-4A41-B94E-FFE2E9C98727}" dt="2024-08-23T17:44:20.362" v="86" actId="34807"/>
          <ac:spMkLst>
            <pc:docMk/>
            <pc:sldMk cId="2036549231" sldId="262"/>
            <ac:spMk id="2" creationId="{709FA7F8-F14B-ED4C-64D3-B983BA468C00}"/>
          </ac:spMkLst>
        </pc:spChg>
        <pc:spChg chg="mod">
          <ac:chgData name="Jason Lillywhite" userId="f5135ee0-6ad9-4b04-8840-c96affa9e19e" providerId="ADAL" clId="{A4900CB6-F92F-4A41-B94E-FFE2E9C98727}" dt="2024-09-06T17:47:35.123" v="3155" actId="20577"/>
          <ac:spMkLst>
            <pc:docMk/>
            <pc:sldMk cId="2036549231" sldId="262"/>
            <ac:spMk id="4" creationId="{1BB2B2CB-EC94-AEEB-C4D7-8F93FD301219}"/>
          </ac:spMkLst>
        </pc:spChg>
        <pc:spChg chg="add del mod">
          <ac:chgData name="Jason Lillywhite" userId="f5135ee0-6ad9-4b04-8840-c96affa9e19e" providerId="ADAL" clId="{A4900CB6-F92F-4A41-B94E-FFE2E9C98727}" dt="2024-09-04T23:35:54.893" v="2041"/>
          <ac:spMkLst>
            <pc:docMk/>
            <pc:sldMk cId="2036549231" sldId="262"/>
            <ac:spMk id="6" creationId="{82415A7E-ACF1-B349-8F94-826158A259ED}"/>
          </ac:spMkLst>
        </pc:spChg>
        <pc:picChg chg="del mod">
          <ac:chgData name="Jason Lillywhite" userId="f5135ee0-6ad9-4b04-8840-c96affa9e19e" providerId="ADAL" clId="{A4900CB6-F92F-4A41-B94E-FFE2E9C98727}" dt="2024-09-04T23:35:52.616" v="2040" actId="478"/>
          <ac:picMkLst>
            <pc:docMk/>
            <pc:sldMk cId="2036549231" sldId="262"/>
            <ac:picMk id="5" creationId="{2675261C-3886-4607-B79B-A1AA47ABDA9D}"/>
          </ac:picMkLst>
        </pc:picChg>
        <pc:picChg chg="add mod">
          <ac:chgData name="Jason Lillywhite" userId="f5135ee0-6ad9-4b04-8840-c96affa9e19e" providerId="ADAL" clId="{A4900CB6-F92F-4A41-B94E-FFE2E9C98727}" dt="2024-09-04T23:35:54.893" v="2041"/>
          <ac:picMkLst>
            <pc:docMk/>
            <pc:sldMk cId="2036549231" sldId="262"/>
            <ac:picMk id="7" creationId="{4FCA9885-A669-F474-AB4E-F42C19387816}"/>
          </ac:picMkLst>
        </pc:picChg>
      </pc:sldChg>
      <pc:sldChg chg="modSp add del mod">
        <pc:chgData name="Jason Lillywhite" userId="f5135ee0-6ad9-4b04-8840-c96affa9e19e" providerId="ADAL" clId="{A4900CB6-F92F-4A41-B94E-FFE2E9C98727}" dt="2024-09-04T23:36:03.133" v="2042" actId="2696"/>
        <pc:sldMkLst>
          <pc:docMk/>
          <pc:sldMk cId="940253234" sldId="263"/>
        </pc:sldMkLst>
        <pc:spChg chg="mod">
          <ac:chgData name="Jason Lillywhite" userId="f5135ee0-6ad9-4b04-8840-c96affa9e19e" providerId="ADAL" clId="{A4900CB6-F92F-4A41-B94E-FFE2E9C98727}" dt="2024-08-23T17:44:20.362" v="86" actId="34807"/>
          <ac:spMkLst>
            <pc:docMk/>
            <pc:sldMk cId="940253234" sldId="263"/>
            <ac:spMk id="2" creationId="{3015BCB7-30FC-D943-4DDC-652965321ABD}"/>
          </ac:spMkLst>
        </pc:spChg>
        <pc:spChg chg="mod">
          <ac:chgData name="Jason Lillywhite" userId="f5135ee0-6ad9-4b04-8840-c96affa9e19e" providerId="ADAL" clId="{A4900CB6-F92F-4A41-B94E-FFE2E9C98727}" dt="2024-08-23T17:44:20.362" v="86" actId="34807"/>
          <ac:spMkLst>
            <pc:docMk/>
            <pc:sldMk cId="940253234" sldId="263"/>
            <ac:spMk id="4" creationId="{1F30766F-4F6C-82B6-7501-EC589C61823F}"/>
          </ac:spMkLst>
        </pc:spChg>
        <pc:picChg chg="mod">
          <ac:chgData name="Jason Lillywhite" userId="f5135ee0-6ad9-4b04-8840-c96affa9e19e" providerId="ADAL" clId="{A4900CB6-F92F-4A41-B94E-FFE2E9C98727}" dt="2024-08-23T17:44:20.362" v="86" actId="34807"/>
          <ac:picMkLst>
            <pc:docMk/>
            <pc:sldMk cId="940253234" sldId="263"/>
            <ac:picMk id="5" creationId="{6871B8BF-AB62-4D8E-95F0-81202E32A8F4}"/>
          </ac:picMkLst>
        </pc:picChg>
      </pc:sldChg>
      <pc:sldChg chg="modSp add del mod">
        <pc:chgData name="Jason Lillywhite" userId="f5135ee0-6ad9-4b04-8840-c96affa9e19e" providerId="ADAL" clId="{A4900CB6-F92F-4A41-B94E-FFE2E9C98727}" dt="2024-09-06T17:36:51.707" v="3142" actId="2696"/>
        <pc:sldMkLst>
          <pc:docMk/>
          <pc:sldMk cId="4228242297" sldId="264"/>
        </pc:sldMkLst>
        <pc:spChg chg="mod">
          <ac:chgData name="Jason Lillywhite" userId="f5135ee0-6ad9-4b04-8840-c96affa9e19e" providerId="ADAL" clId="{A4900CB6-F92F-4A41-B94E-FFE2E9C98727}" dt="2024-08-23T17:44:20.362" v="86" actId="34807"/>
          <ac:spMkLst>
            <pc:docMk/>
            <pc:sldMk cId="4228242297" sldId="264"/>
            <ac:spMk id="2" creationId="{DB32230B-2CBC-52EF-8530-BD7C9C80A3F1}"/>
          </ac:spMkLst>
        </pc:spChg>
        <pc:spChg chg="mod">
          <ac:chgData name="Jason Lillywhite" userId="f5135ee0-6ad9-4b04-8840-c96affa9e19e" providerId="ADAL" clId="{A4900CB6-F92F-4A41-B94E-FFE2E9C98727}" dt="2024-08-23T17:49:55.409" v="178" actId="15"/>
          <ac:spMkLst>
            <pc:docMk/>
            <pc:sldMk cId="4228242297" sldId="264"/>
            <ac:spMk id="4" creationId="{3DC0092D-0AF8-8E51-9CE5-1DB979DE9842}"/>
          </ac:spMkLst>
        </pc:spChg>
        <pc:picChg chg="mod">
          <ac:chgData name="Jason Lillywhite" userId="f5135ee0-6ad9-4b04-8840-c96affa9e19e" providerId="ADAL" clId="{A4900CB6-F92F-4A41-B94E-FFE2E9C98727}" dt="2024-08-23T17:44:20.362" v="86" actId="34807"/>
          <ac:picMkLst>
            <pc:docMk/>
            <pc:sldMk cId="4228242297" sldId="264"/>
            <ac:picMk id="5" creationId="{B893E042-4764-4466-833F-D61861440AE5}"/>
          </ac:picMkLst>
        </pc:picChg>
      </pc:sldChg>
      <pc:sldChg chg="addSp delSp modSp add mod setBg">
        <pc:chgData name="Jason Lillywhite" userId="f5135ee0-6ad9-4b04-8840-c96affa9e19e" providerId="ADAL" clId="{A4900CB6-F92F-4A41-B94E-FFE2E9C98727}" dt="2024-09-06T17:57:57.831" v="3545"/>
        <pc:sldMkLst>
          <pc:docMk/>
          <pc:sldMk cId="1351116584" sldId="265"/>
        </pc:sldMkLst>
        <pc:spChg chg="mod">
          <ac:chgData name="Jason Lillywhite" userId="f5135ee0-6ad9-4b04-8840-c96affa9e19e" providerId="ADAL" clId="{A4900CB6-F92F-4A41-B94E-FFE2E9C98727}" dt="2024-08-23T17:44:20.362" v="86" actId="34807"/>
          <ac:spMkLst>
            <pc:docMk/>
            <pc:sldMk cId="1351116584" sldId="265"/>
            <ac:spMk id="2" creationId="{24E01ECA-4ECD-ABC0-0427-7D1D42D72DEB}"/>
          </ac:spMkLst>
        </pc:spChg>
        <pc:spChg chg="mod">
          <ac:chgData name="Jason Lillywhite" userId="f5135ee0-6ad9-4b04-8840-c96affa9e19e" providerId="ADAL" clId="{A4900CB6-F92F-4A41-B94E-FFE2E9C98727}" dt="2024-08-23T17:44:20.362" v="86" actId="34807"/>
          <ac:spMkLst>
            <pc:docMk/>
            <pc:sldMk cId="1351116584" sldId="265"/>
            <ac:spMk id="4" creationId="{0C59CAD8-C530-FAE1-E166-033BD5A78671}"/>
          </ac:spMkLst>
        </pc:spChg>
        <pc:spChg chg="add del mod">
          <ac:chgData name="Jason Lillywhite" userId="f5135ee0-6ad9-4b04-8840-c96affa9e19e" providerId="ADAL" clId="{A4900CB6-F92F-4A41-B94E-FFE2E9C98727}" dt="2024-09-04T23:42:00.046" v="2058" actId="22"/>
          <ac:spMkLst>
            <pc:docMk/>
            <pc:sldMk cId="1351116584" sldId="265"/>
            <ac:spMk id="6" creationId="{801C915E-3135-E352-797D-10C1EA18B221}"/>
          </ac:spMkLst>
        </pc:spChg>
        <pc:picChg chg="del mod">
          <ac:chgData name="Jason Lillywhite" userId="f5135ee0-6ad9-4b04-8840-c96affa9e19e" providerId="ADAL" clId="{A4900CB6-F92F-4A41-B94E-FFE2E9C98727}" dt="2024-09-04T23:41:56.516" v="2057" actId="478"/>
          <ac:picMkLst>
            <pc:docMk/>
            <pc:sldMk cId="1351116584" sldId="265"/>
            <ac:picMk id="5" creationId="{A106DF0F-1636-4E78-A455-BFA7F6E2FC33}"/>
          </ac:picMkLst>
        </pc:picChg>
        <pc:picChg chg="add mod ord">
          <ac:chgData name="Jason Lillywhite" userId="f5135ee0-6ad9-4b04-8840-c96affa9e19e" providerId="ADAL" clId="{A4900CB6-F92F-4A41-B94E-FFE2E9C98727}" dt="2024-09-04T23:42:00.046" v="2058" actId="22"/>
          <ac:picMkLst>
            <pc:docMk/>
            <pc:sldMk cId="1351116584" sldId="265"/>
            <ac:picMk id="8" creationId="{FCE94A0D-7CFA-7410-F6B2-81AFE5F8E28A}"/>
          </ac:picMkLst>
        </pc:picChg>
      </pc:sldChg>
      <pc:sldChg chg="modSp add del mod">
        <pc:chgData name="Jason Lillywhite" userId="f5135ee0-6ad9-4b04-8840-c96affa9e19e" providerId="ADAL" clId="{A4900CB6-F92F-4A41-B94E-FFE2E9C98727}" dt="2024-09-04T23:36:20.853" v="2043" actId="2696"/>
        <pc:sldMkLst>
          <pc:docMk/>
          <pc:sldMk cId="321340799" sldId="266"/>
        </pc:sldMkLst>
        <pc:spChg chg="mod">
          <ac:chgData name="Jason Lillywhite" userId="f5135ee0-6ad9-4b04-8840-c96affa9e19e" providerId="ADAL" clId="{A4900CB6-F92F-4A41-B94E-FFE2E9C98727}" dt="2024-08-23T17:44:20.362" v="86" actId="34807"/>
          <ac:spMkLst>
            <pc:docMk/>
            <pc:sldMk cId="321340799" sldId="266"/>
            <ac:spMk id="2" creationId="{A6EC8464-E192-DD13-42C2-03952241C9CE}"/>
          </ac:spMkLst>
        </pc:spChg>
        <pc:spChg chg="mod">
          <ac:chgData name="Jason Lillywhite" userId="f5135ee0-6ad9-4b04-8840-c96affa9e19e" providerId="ADAL" clId="{A4900CB6-F92F-4A41-B94E-FFE2E9C98727}" dt="2024-08-23T17:44:20.362" v="86" actId="34807"/>
          <ac:spMkLst>
            <pc:docMk/>
            <pc:sldMk cId="321340799" sldId="266"/>
            <ac:spMk id="4" creationId="{45E9D9B3-0C6B-80F2-D730-3A20D1093F70}"/>
          </ac:spMkLst>
        </pc:spChg>
        <pc:picChg chg="mod">
          <ac:chgData name="Jason Lillywhite" userId="f5135ee0-6ad9-4b04-8840-c96affa9e19e" providerId="ADAL" clId="{A4900CB6-F92F-4A41-B94E-FFE2E9C98727}" dt="2024-08-23T17:44:20.362" v="86" actId="34807"/>
          <ac:picMkLst>
            <pc:docMk/>
            <pc:sldMk cId="321340799" sldId="266"/>
            <ac:picMk id="5" creationId="{64A22C4F-093D-4BDE-ACCB-F8156D8F460D}"/>
          </ac:picMkLst>
        </pc:picChg>
      </pc:sldChg>
      <pc:sldChg chg="addSp delSp modSp add mod modClrScheme chgLayout">
        <pc:chgData name="Jason Lillywhite" userId="f5135ee0-6ad9-4b04-8840-c96affa9e19e" providerId="ADAL" clId="{A4900CB6-F92F-4A41-B94E-FFE2E9C98727}" dt="2024-09-04T23:36:44.239" v="2056" actId="700"/>
        <pc:sldMkLst>
          <pc:docMk/>
          <pc:sldMk cId="3882949448" sldId="267"/>
        </pc:sldMkLst>
        <pc:spChg chg="mod ord">
          <ac:chgData name="Jason Lillywhite" userId="f5135ee0-6ad9-4b04-8840-c96affa9e19e" providerId="ADAL" clId="{A4900CB6-F92F-4A41-B94E-FFE2E9C98727}" dt="2024-09-04T23:36:44.239" v="2056" actId="700"/>
          <ac:spMkLst>
            <pc:docMk/>
            <pc:sldMk cId="3882949448" sldId="267"/>
            <ac:spMk id="2" creationId="{A9BAF32F-BE86-F617-AC4F-56A4EF88FFDD}"/>
          </ac:spMkLst>
        </pc:spChg>
        <pc:spChg chg="del mod">
          <ac:chgData name="Jason Lillywhite" userId="f5135ee0-6ad9-4b04-8840-c96affa9e19e" providerId="ADAL" clId="{A4900CB6-F92F-4A41-B94E-FFE2E9C98727}" dt="2024-09-04T23:36:44.239" v="2056" actId="700"/>
          <ac:spMkLst>
            <pc:docMk/>
            <pc:sldMk cId="3882949448" sldId="267"/>
            <ac:spMk id="4" creationId="{320888D3-244A-561C-7384-F910971304B9}"/>
          </ac:spMkLst>
        </pc:spChg>
        <pc:spChg chg="add del mod ord">
          <ac:chgData name="Jason Lillywhite" userId="f5135ee0-6ad9-4b04-8840-c96affa9e19e" providerId="ADAL" clId="{A4900CB6-F92F-4A41-B94E-FFE2E9C98727}" dt="2024-09-04T23:36:44.239" v="2056" actId="700"/>
          <ac:spMkLst>
            <pc:docMk/>
            <pc:sldMk cId="3882949448" sldId="267"/>
            <ac:spMk id="6" creationId="{C4143B4F-EDED-18D2-C895-54B6CD75CC26}"/>
          </ac:spMkLst>
        </pc:spChg>
        <pc:spChg chg="add mod ord">
          <ac:chgData name="Jason Lillywhite" userId="f5135ee0-6ad9-4b04-8840-c96affa9e19e" providerId="ADAL" clId="{A4900CB6-F92F-4A41-B94E-FFE2E9C98727}" dt="2024-09-04T23:36:44.239" v="2056" actId="700"/>
          <ac:spMkLst>
            <pc:docMk/>
            <pc:sldMk cId="3882949448" sldId="267"/>
            <ac:spMk id="7" creationId="{F0DEBED8-43A2-D09C-8439-1DD3ED1A14DD}"/>
          </ac:spMkLst>
        </pc:spChg>
        <pc:picChg chg="del mod">
          <ac:chgData name="Jason Lillywhite" userId="f5135ee0-6ad9-4b04-8840-c96affa9e19e" providerId="ADAL" clId="{A4900CB6-F92F-4A41-B94E-FFE2E9C98727}" dt="2024-09-04T23:36:40.676" v="2055" actId="478"/>
          <ac:picMkLst>
            <pc:docMk/>
            <pc:sldMk cId="3882949448" sldId="267"/>
            <ac:picMk id="5" creationId="{B3DC383B-6C72-4CFC-B868-24335C42D9F1}"/>
          </ac:picMkLst>
        </pc:picChg>
      </pc:sldChg>
      <pc:sldChg chg="modSp new mod">
        <pc:chgData name="Jason Lillywhite" userId="f5135ee0-6ad9-4b04-8840-c96affa9e19e" providerId="ADAL" clId="{A4900CB6-F92F-4A41-B94E-FFE2E9C98727}" dt="2024-09-04T23:21:34.686" v="1567" actId="20577"/>
        <pc:sldMkLst>
          <pc:docMk/>
          <pc:sldMk cId="1917788315" sldId="268"/>
        </pc:sldMkLst>
        <pc:spChg chg="mod">
          <ac:chgData name="Jason Lillywhite" userId="f5135ee0-6ad9-4b04-8840-c96affa9e19e" providerId="ADAL" clId="{A4900CB6-F92F-4A41-B94E-FFE2E9C98727}" dt="2024-09-04T23:19:54.055" v="1336" actId="20577"/>
          <ac:spMkLst>
            <pc:docMk/>
            <pc:sldMk cId="1917788315" sldId="268"/>
            <ac:spMk id="2" creationId="{A94039CF-4CCB-11DD-DC90-0F2E3ED1529F}"/>
          </ac:spMkLst>
        </pc:spChg>
        <pc:spChg chg="mod">
          <ac:chgData name="Jason Lillywhite" userId="f5135ee0-6ad9-4b04-8840-c96affa9e19e" providerId="ADAL" clId="{A4900CB6-F92F-4A41-B94E-FFE2E9C98727}" dt="2024-09-04T23:21:34.686" v="1567" actId="20577"/>
          <ac:spMkLst>
            <pc:docMk/>
            <pc:sldMk cId="1917788315" sldId="268"/>
            <ac:spMk id="3" creationId="{D65753AB-EDF7-48D6-D714-8FEEBD8B1CFC}"/>
          </ac:spMkLst>
        </pc:spChg>
      </pc:sldChg>
      <pc:sldChg chg="addSp delSp modSp new mod ord">
        <pc:chgData name="Jason Lillywhite" userId="f5135ee0-6ad9-4b04-8840-c96affa9e19e" providerId="ADAL" clId="{A4900CB6-F92F-4A41-B94E-FFE2E9C98727}" dt="2024-09-06T17:14:13.422" v="3044" actId="20577"/>
        <pc:sldMkLst>
          <pc:docMk/>
          <pc:sldMk cId="3476881058" sldId="269"/>
        </pc:sldMkLst>
        <pc:spChg chg="mod">
          <ac:chgData name="Jason Lillywhite" userId="f5135ee0-6ad9-4b04-8840-c96affa9e19e" providerId="ADAL" clId="{A4900CB6-F92F-4A41-B94E-FFE2E9C98727}" dt="2024-09-04T23:27:03.286" v="1927" actId="20577"/>
          <ac:spMkLst>
            <pc:docMk/>
            <pc:sldMk cId="3476881058" sldId="269"/>
            <ac:spMk id="2" creationId="{0A97FC47-70EF-8B16-59FE-3E7B0B48C523}"/>
          </ac:spMkLst>
        </pc:spChg>
        <pc:spChg chg="mod">
          <ac:chgData name="Jason Lillywhite" userId="f5135ee0-6ad9-4b04-8840-c96affa9e19e" providerId="ADAL" clId="{A4900CB6-F92F-4A41-B94E-FFE2E9C98727}" dt="2024-09-06T17:14:13.422" v="3044" actId="20577"/>
          <ac:spMkLst>
            <pc:docMk/>
            <pc:sldMk cId="3476881058" sldId="269"/>
            <ac:spMk id="3" creationId="{1B2F9BDA-CA8A-FD4D-6F21-1A354E6E6074}"/>
          </ac:spMkLst>
        </pc:spChg>
        <pc:spChg chg="del">
          <ac:chgData name="Jason Lillywhite" userId="f5135ee0-6ad9-4b04-8840-c96affa9e19e" providerId="ADAL" clId="{A4900CB6-F92F-4A41-B94E-FFE2E9C98727}" dt="2024-09-06T17:10:45.125" v="2809" actId="22"/>
          <ac:spMkLst>
            <pc:docMk/>
            <pc:sldMk cId="3476881058" sldId="269"/>
            <ac:spMk id="4" creationId="{095EA80A-AEF3-6949-F188-F21F88999002}"/>
          </ac:spMkLst>
        </pc:spChg>
        <pc:picChg chg="add mod ord">
          <ac:chgData name="Jason Lillywhite" userId="f5135ee0-6ad9-4b04-8840-c96affa9e19e" providerId="ADAL" clId="{A4900CB6-F92F-4A41-B94E-FFE2E9C98727}" dt="2024-09-06T17:10:45.125" v="2809" actId="22"/>
          <ac:picMkLst>
            <pc:docMk/>
            <pc:sldMk cId="3476881058" sldId="269"/>
            <ac:picMk id="6" creationId="{FC1093F6-F8C2-387D-DE4C-1141863BA9EC}"/>
          </ac:picMkLst>
        </pc:picChg>
      </pc:sldChg>
      <pc:sldChg chg="addSp delSp modSp new mod">
        <pc:chgData name="Jason Lillywhite" userId="f5135ee0-6ad9-4b04-8840-c96affa9e19e" providerId="ADAL" clId="{A4900CB6-F92F-4A41-B94E-FFE2E9C98727}" dt="2024-09-06T03:07:12.769" v="2523" actId="20577"/>
        <pc:sldMkLst>
          <pc:docMk/>
          <pc:sldMk cId="2219636431" sldId="270"/>
        </pc:sldMkLst>
        <pc:spChg chg="mod">
          <ac:chgData name="Jason Lillywhite" userId="f5135ee0-6ad9-4b04-8840-c96affa9e19e" providerId="ADAL" clId="{A4900CB6-F92F-4A41-B94E-FFE2E9C98727}" dt="2024-09-06T03:05:36.500" v="2377" actId="20577"/>
          <ac:spMkLst>
            <pc:docMk/>
            <pc:sldMk cId="2219636431" sldId="270"/>
            <ac:spMk id="2" creationId="{ABFBD3AD-0704-CE49-F6B8-71E495F27E15}"/>
          </ac:spMkLst>
        </pc:spChg>
        <pc:spChg chg="mod">
          <ac:chgData name="Jason Lillywhite" userId="f5135ee0-6ad9-4b04-8840-c96affa9e19e" providerId="ADAL" clId="{A4900CB6-F92F-4A41-B94E-FFE2E9C98727}" dt="2024-09-06T03:07:12.769" v="2523" actId="20577"/>
          <ac:spMkLst>
            <pc:docMk/>
            <pc:sldMk cId="2219636431" sldId="270"/>
            <ac:spMk id="3" creationId="{4CDADA6A-2110-2E55-3378-B02A70BEEF23}"/>
          </ac:spMkLst>
        </pc:spChg>
        <pc:spChg chg="add mod">
          <ac:chgData name="Jason Lillywhite" userId="f5135ee0-6ad9-4b04-8840-c96affa9e19e" providerId="ADAL" clId="{A4900CB6-F92F-4A41-B94E-FFE2E9C98727}" dt="2024-09-06T03:02:07.512" v="2352" actId="13822"/>
          <ac:spMkLst>
            <pc:docMk/>
            <pc:sldMk cId="2219636431" sldId="270"/>
            <ac:spMk id="5" creationId="{9AE15A9D-6290-BAF6-8B0B-3ABC11EBA09A}"/>
          </ac:spMkLst>
        </pc:spChg>
        <pc:cxnChg chg="add del mod">
          <ac:chgData name="Jason Lillywhite" userId="f5135ee0-6ad9-4b04-8840-c96affa9e19e" providerId="ADAL" clId="{A4900CB6-F92F-4A41-B94E-FFE2E9C98727}" dt="2024-09-06T03:02:27.677" v="2358" actId="478"/>
          <ac:cxnSpMkLst>
            <pc:docMk/>
            <pc:sldMk cId="2219636431" sldId="270"/>
            <ac:cxnSpMk id="7" creationId="{81A13E05-8137-E57B-9683-F8A17E7E7EF8}"/>
          </ac:cxnSpMkLst>
        </pc:cxnChg>
        <pc:cxnChg chg="add del mod">
          <ac:chgData name="Jason Lillywhite" userId="f5135ee0-6ad9-4b04-8840-c96affa9e19e" providerId="ADAL" clId="{A4900CB6-F92F-4A41-B94E-FFE2E9C98727}" dt="2024-09-06T03:02:25.537" v="2357" actId="478"/>
          <ac:cxnSpMkLst>
            <pc:docMk/>
            <pc:sldMk cId="2219636431" sldId="270"/>
            <ac:cxnSpMk id="8" creationId="{5F6790F9-48C2-573E-CFEB-C7AD24FB07B8}"/>
          </ac:cxnSpMkLst>
        </pc:cxnChg>
        <pc:cxnChg chg="add mod">
          <ac:chgData name="Jason Lillywhite" userId="f5135ee0-6ad9-4b04-8840-c96affa9e19e" providerId="ADAL" clId="{A4900CB6-F92F-4A41-B94E-FFE2E9C98727}" dt="2024-09-06T03:02:40.238" v="2361" actId="1076"/>
          <ac:cxnSpMkLst>
            <pc:docMk/>
            <pc:sldMk cId="2219636431" sldId="270"/>
            <ac:cxnSpMk id="10" creationId="{3891F55C-348E-B9EB-DDDF-A1EFB19E5A55}"/>
          </ac:cxnSpMkLst>
        </pc:cxnChg>
        <pc:cxnChg chg="add mod">
          <ac:chgData name="Jason Lillywhite" userId="f5135ee0-6ad9-4b04-8840-c96affa9e19e" providerId="ADAL" clId="{A4900CB6-F92F-4A41-B94E-FFE2E9C98727}" dt="2024-09-06T03:02:45.972" v="2363" actId="1076"/>
          <ac:cxnSpMkLst>
            <pc:docMk/>
            <pc:sldMk cId="2219636431" sldId="270"/>
            <ac:cxnSpMk id="11" creationId="{5A6062AD-9E87-9ADF-DD34-0B322B0967B5}"/>
          </ac:cxnSpMkLst>
        </pc:cxnChg>
        <pc:cxnChg chg="add mod">
          <ac:chgData name="Jason Lillywhite" userId="f5135ee0-6ad9-4b04-8840-c96affa9e19e" providerId="ADAL" clId="{A4900CB6-F92F-4A41-B94E-FFE2E9C98727}" dt="2024-09-06T03:02:49.727" v="2365" actId="1076"/>
          <ac:cxnSpMkLst>
            <pc:docMk/>
            <pc:sldMk cId="2219636431" sldId="270"/>
            <ac:cxnSpMk id="12" creationId="{DB4C0CF0-FA12-5CD3-177D-B978D3C98830}"/>
          </ac:cxnSpMkLst>
        </pc:cxnChg>
        <pc:cxnChg chg="add mod">
          <ac:chgData name="Jason Lillywhite" userId="f5135ee0-6ad9-4b04-8840-c96affa9e19e" providerId="ADAL" clId="{A4900CB6-F92F-4A41-B94E-FFE2E9C98727}" dt="2024-09-06T03:02:52.681" v="2367" actId="1076"/>
          <ac:cxnSpMkLst>
            <pc:docMk/>
            <pc:sldMk cId="2219636431" sldId="270"/>
            <ac:cxnSpMk id="13" creationId="{844A2528-3B04-1356-C34B-B6E5D0EA93F2}"/>
          </ac:cxnSpMkLst>
        </pc:cxnChg>
        <pc:cxnChg chg="add mod">
          <ac:chgData name="Jason Lillywhite" userId="f5135ee0-6ad9-4b04-8840-c96affa9e19e" providerId="ADAL" clId="{A4900CB6-F92F-4A41-B94E-FFE2E9C98727}" dt="2024-09-06T03:02:57.110" v="2369" actId="1076"/>
          <ac:cxnSpMkLst>
            <pc:docMk/>
            <pc:sldMk cId="2219636431" sldId="270"/>
            <ac:cxnSpMk id="14" creationId="{F5C631A8-2985-65A6-F626-12F0FCC0A864}"/>
          </ac:cxnSpMkLst>
        </pc:cxnChg>
      </pc:sldChg>
      <pc:sldChg chg="addSp delSp modSp new mod">
        <pc:chgData name="Jason Lillywhite" userId="f5135ee0-6ad9-4b04-8840-c96affa9e19e" providerId="ADAL" clId="{A4900CB6-F92F-4A41-B94E-FFE2E9C98727}" dt="2024-09-06T17:16:43.063" v="3124" actId="1076"/>
        <pc:sldMkLst>
          <pc:docMk/>
          <pc:sldMk cId="2808671055" sldId="271"/>
        </pc:sldMkLst>
        <pc:spChg chg="mod">
          <ac:chgData name="Jason Lillywhite" userId="f5135ee0-6ad9-4b04-8840-c96affa9e19e" providerId="ADAL" clId="{A4900CB6-F92F-4A41-B94E-FFE2E9C98727}" dt="2024-09-06T03:07:32.280" v="2546" actId="20577"/>
          <ac:spMkLst>
            <pc:docMk/>
            <pc:sldMk cId="2808671055" sldId="271"/>
            <ac:spMk id="2" creationId="{C3DA2E14-638C-E0F5-E96B-42E85029C43C}"/>
          </ac:spMkLst>
        </pc:spChg>
        <pc:spChg chg="mod">
          <ac:chgData name="Jason Lillywhite" userId="f5135ee0-6ad9-4b04-8840-c96affa9e19e" providerId="ADAL" clId="{A4900CB6-F92F-4A41-B94E-FFE2E9C98727}" dt="2024-09-06T03:09:40.496" v="2574" actId="20577"/>
          <ac:spMkLst>
            <pc:docMk/>
            <pc:sldMk cId="2808671055" sldId="271"/>
            <ac:spMk id="3" creationId="{8E6FD7C6-4B19-9E1C-6DE1-744F56EDDF0C}"/>
          </ac:spMkLst>
        </pc:spChg>
        <pc:spChg chg="del">
          <ac:chgData name="Jason Lillywhite" userId="f5135ee0-6ad9-4b04-8840-c96affa9e19e" providerId="ADAL" clId="{A4900CB6-F92F-4A41-B94E-FFE2E9C98727}" dt="2024-09-06T17:16:36.469" v="3122" actId="22"/>
          <ac:spMkLst>
            <pc:docMk/>
            <pc:sldMk cId="2808671055" sldId="271"/>
            <ac:spMk id="4" creationId="{9C693631-DD7B-B5EC-6BF6-FD8870EEBC62}"/>
          </ac:spMkLst>
        </pc:spChg>
        <pc:picChg chg="add mod ord">
          <ac:chgData name="Jason Lillywhite" userId="f5135ee0-6ad9-4b04-8840-c96affa9e19e" providerId="ADAL" clId="{A4900CB6-F92F-4A41-B94E-FFE2E9C98727}" dt="2024-09-06T17:16:43.063" v="3124" actId="1076"/>
          <ac:picMkLst>
            <pc:docMk/>
            <pc:sldMk cId="2808671055" sldId="271"/>
            <ac:picMk id="6" creationId="{4A0D3BC6-B095-D666-059E-2686AA98713B}"/>
          </ac:picMkLst>
        </pc:picChg>
      </pc:sldChg>
      <pc:sldChg chg="addSp delSp modSp new mod">
        <pc:chgData name="Jason Lillywhite" userId="f5135ee0-6ad9-4b04-8840-c96affa9e19e" providerId="ADAL" clId="{A4900CB6-F92F-4A41-B94E-FFE2E9C98727}" dt="2024-09-06T03:12:08.365" v="2718" actId="14100"/>
        <pc:sldMkLst>
          <pc:docMk/>
          <pc:sldMk cId="785925941" sldId="272"/>
        </pc:sldMkLst>
        <pc:spChg chg="mod">
          <ac:chgData name="Jason Lillywhite" userId="f5135ee0-6ad9-4b04-8840-c96affa9e19e" providerId="ADAL" clId="{A4900CB6-F92F-4A41-B94E-FFE2E9C98727}" dt="2024-09-06T03:10:23.054" v="2606" actId="20577"/>
          <ac:spMkLst>
            <pc:docMk/>
            <pc:sldMk cId="785925941" sldId="272"/>
            <ac:spMk id="2" creationId="{54A72FBA-F3E3-C748-5C0F-A37906F707B1}"/>
          </ac:spMkLst>
        </pc:spChg>
        <pc:spChg chg="mod">
          <ac:chgData name="Jason Lillywhite" userId="f5135ee0-6ad9-4b04-8840-c96affa9e19e" providerId="ADAL" clId="{A4900CB6-F92F-4A41-B94E-FFE2E9C98727}" dt="2024-09-06T03:10:58.074" v="2714" actId="20577"/>
          <ac:spMkLst>
            <pc:docMk/>
            <pc:sldMk cId="785925941" sldId="272"/>
            <ac:spMk id="3" creationId="{B6B75D60-1086-B9A0-104F-4F463C50BACD}"/>
          </ac:spMkLst>
        </pc:spChg>
        <pc:spChg chg="del">
          <ac:chgData name="Jason Lillywhite" userId="f5135ee0-6ad9-4b04-8840-c96affa9e19e" providerId="ADAL" clId="{A4900CB6-F92F-4A41-B94E-FFE2E9C98727}" dt="2024-09-06T03:12:00.062" v="2715" actId="22"/>
          <ac:spMkLst>
            <pc:docMk/>
            <pc:sldMk cId="785925941" sldId="272"/>
            <ac:spMk id="4" creationId="{3DFF5375-23F8-F942-5542-F8D75C5CCD48}"/>
          </ac:spMkLst>
        </pc:spChg>
        <pc:picChg chg="add mod ord">
          <ac:chgData name="Jason Lillywhite" userId="f5135ee0-6ad9-4b04-8840-c96affa9e19e" providerId="ADAL" clId="{A4900CB6-F92F-4A41-B94E-FFE2E9C98727}" dt="2024-09-06T03:12:08.365" v="2718" actId="14100"/>
          <ac:picMkLst>
            <pc:docMk/>
            <pc:sldMk cId="785925941" sldId="272"/>
            <ac:picMk id="6" creationId="{39179F55-C187-CD6E-F6FE-2605D45D4008}"/>
          </ac:picMkLst>
        </pc:picChg>
      </pc:sldChg>
      <pc:sldChg chg="addSp delSp modSp new mod">
        <pc:chgData name="Jason Lillywhite" userId="f5135ee0-6ad9-4b04-8840-c96affa9e19e" providerId="ADAL" clId="{A4900CB6-F92F-4A41-B94E-FFE2E9C98727}" dt="2024-09-06T17:15:19.753" v="3121" actId="20577"/>
        <pc:sldMkLst>
          <pc:docMk/>
          <pc:sldMk cId="1099654065" sldId="273"/>
        </pc:sldMkLst>
        <pc:spChg chg="mod">
          <ac:chgData name="Jason Lillywhite" userId="f5135ee0-6ad9-4b04-8840-c96affa9e19e" providerId="ADAL" clId="{A4900CB6-F92F-4A41-B94E-FFE2E9C98727}" dt="2024-09-06T03:12:31.145" v="2732" actId="20577"/>
          <ac:spMkLst>
            <pc:docMk/>
            <pc:sldMk cId="1099654065" sldId="273"/>
            <ac:spMk id="2" creationId="{026C0439-FCFF-AB34-3700-803DE8C702CF}"/>
          </ac:spMkLst>
        </pc:spChg>
        <pc:spChg chg="mod">
          <ac:chgData name="Jason Lillywhite" userId="f5135ee0-6ad9-4b04-8840-c96affa9e19e" providerId="ADAL" clId="{A4900CB6-F92F-4A41-B94E-FFE2E9C98727}" dt="2024-09-06T17:15:19.753" v="3121" actId="20577"/>
          <ac:spMkLst>
            <pc:docMk/>
            <pc:sldMk cId="1099654065" sldId="273"/>
            <ac:spMk id="3" creationId="{EFF4AE64-FC73-D188-0746-325BF7AB0E42}"/>
          </ac:spMkLst>
        </pc:spChg>
        <pc:spChg chg="del">
          <ac:chgData name="Jason Lillywhite" userId="f5135ee0-6ad9-4b04-8840-c96affa9e19e" providerId="ADAL" clId="{A4900CB6-F92F-4A41-B94E-FFE2E9C98727}" dt="2024-09-06T03:15:07.017" v="2733" actId="22"/>
          <ac:spMkLst>
            <pc:docMk/>
            <pc:sldMk cId="1099654065" sldId="273"/>
            <ac:spMk id="4" creationId="{D5BFE097-0BB0-F005-15DB-5B8B5EC34C84}"/>
          </ac:spMkLst>
        </pc:spChg>
        <pc:picChg chg="add mod ord">
          <ac:chgData name="Jason Lillywhite" userId="f5135ee0-6ad9-4b04-8840-c96affa9e19e" providerId="ADAL" clId="{A4900CB6-F92F-4A41-B94E-FFE2E9C98727}" dt="2024-09-06T03:15:07.017" v="2733" actId="22"/>
          <ac:picMkLst>
            <pc:docMk/>
            <pc:sldMk cId="1099654065" sldId="273"/>
            <ac:picMk id="6" creationId="{DD9939C9-3037-810A-8A32-8B861BBCAEE7}"/>
          </ac:picMkLst>
        </pc:picChg>
      </pc:sldChg>
      <pc:sldChg chg="addSp delSp modSp new mod setBg">
        <pc:chgData name="Jason Lillywhite" userId="f5135ee0-6ad9-4b04-8840-c96affa9e19e" providerId="ADAL" clId="{A4900CB6-F92F-4A41-B94E-FFE2E9C98727}" dt="2024-09-06T17:49:43.607" v="3311"/>
        <pc:sldMkLst>
          <pc:docMk/>
          <pc:sldMk cId="363448624" sldId="274"/>
        </pc:sldMkLst>
        <pc:spChg chg="mod">
          <ac:chgData name="Jason Lillywhite" userId="f5135ee0-6ad9-4b04-8840-c96affa9e19e" providerId="ADAL" clId="{A4900CB6-F92F-4A41-B94E-FFE2E9C98727}" dt="2024-09-06T17:48:33.351" v="3179" actId="20577"/>
          <ac:spMkLst>
            <pc:docMk/>
            <pc:sldMk cId="363448624" sldId="274"/>
            <ac:spMk id="2" creationId="{E0794361-A6A2-7646-F556-B2E9F665632A}"/>
          </ac:spMkLst>
        </pc:spChg>
        <pc:spChg chg="mod">
          <ac:chgData name="Jason Lillywhite" userId="f5135ee0-6ad9-4b04-8840-c96affa9e19e" providerId="ADAL" clId="{A4900CB6-F92F-4A41-B94E-FFE2E9C98727}" dt="2024-09-06T17:49:36.306" v="3310" actId="20577"/>
          <ac:spMkLst>
            <pc:docMk/>
            <pc:sldMk cId="363448624" sldId="274"/>
            <ac:spMk id="3" creationId="{F064ACB0-6ADC-06B4-4E5D-3CD70C193CD3}"/>
          </ac:spMkLst>
        </pc:spChg>
        <pc:spChg chg="del">
          <ac:chgData name="Jason Lillywhite" userId="f5135ee0-6ad9-4b04-8840-c96affa9e19e" providerId="ADAL" clId="{A4900CB6-F92F-4A41-B94E-FFE2E9C98727}" dt="2024-09-06T17:48:57.008" v="3180" actId="22"/>
          <ac:spMkLst>
            <pc:docMk/>
            <pc:sldMk cId="363448624" sldId="274"/>
            <ac:spMk id="4" creationId="{71D61BEC-2023-B0DB-9171-6A5B0709CDF8}"/>
          </ac:spMkLst>
        </pc:spChg>
        <pc:picChg chg="add mod ord">
          <ac:chgData name="Jason Lillywhite" userId="f5135ee0-6ad9-4b04-8840-c96affa9e19e" providerId="ADAL" clId="{A4900CB6-F92F-4A41-B94E-FFE2E9C98727}" dt="2024-09-06T17:48:57.008" v="3180" actId="22"/>
          <ac:picMkLst>
            <pc:docMk/>
            <pc:sldMk cId="363448624" sldId="274"/>
            <ac:picMk id="6" creationId="{C68419F9-A2C9-AB95-2B3C-F95A114E3ED0}"/>
          </ac:picMkLst>
        </pc:picChg>
      </pc:sldChg>
      <pc:sldChg chg="addSp delSp modSp new mod">
        <pc:chgData name="Jason Lillywhite" userId="f5135ee0-6ad9-4b04-8840-c96affa9e19e" providerId="ADAL" clId="{A4900CB6-F92F-4A41-B94E-FFE2E9C98727}" dt="2024-09-06T17:54:59.533" v="3508" actId="20577"/>
        <pc:sldMkLst>
          <pc:docMk/>
          <pc:sldMk cId="2069042340" sldId="275"/>
        </pc:sldMkLst>
        <pc:spChg chg="mod">
          <ac:chgData name="Jason Lillywhite" userId="f5135ee0-6ad9-4b04-8840-c96affa9e19e" providerId="ADAL" clId="{A4900CB6-F92F-4A41-B94E-FFE2E9C98727}" dt="2024-09-06T17:54:59.533" v="3508" actId="20577"/>
          <ac:spMkLst>
            <pc:docMk/>
            <pc:sldMk cId="2069042340" sldId="275"/>
            <ac:spMk id="2" creationId="{084AB50A-337D-21FA-72D8-E66869969959}"/>
          </ac:spMkLst>
        </pc:spChg>
        <pc:spChg chg="mod">
          <ac:chgData name="Jason Lillywhite" userId="f5135ee0-6ad9-4b04-8840-c96affa9e19e" providerId="ADAL" clId="{A4900CB6-F92F-4A41-B94E-FFE2E9C98727}" dt="2024-09-06T17:54:04.909" v="3484" actId="20577"/>
          <ac:spMkLst>
            <pc:docMk/>
            <pc:sldMk cId="2069042340" sldId="275"/>
            <ac:spMk id="3" creationId="{4C9DC3F0-2F24-A34C-7D0C-BA05EFF3F46C}"/>
          </ac:spMkLst>
        </pc:spChg>
        <pc:spChg chg="del">
          <ac:chgData name="Jason Lillywhite" userId="f5135ee0-6ad9-4b04-8840-c96affa9e19e" providerId="ADAL" clId="{A4900CB6-F92F-4A41-B94E-FFE2E9C98727}" dt="2024-09-06T17:52:56.358" v="3350" actId="22"/>
          <ac:spMkLst>
            <pc:docMk/>
            <pc:sldMk cId="2069042340" sldId="275"/>
            <ac:spMk id="4" creationId="{4B512A4D-5EF8-71E8-C543-2C8DB752717C}"/>
          </ac:spMkLst>
        </pc:spChg>
        <pc:picChg chg="add mod ord">
          <ac:chgData name="Jason Lillywhite" userId="f5135ee0-6ad9-4b04-8840-c96affa9e19e" providerId="ADAL" clId="{A4900CB6-F92F-4A41-B94E-FFE2E9C98727}" dt="2024-09-06T17:52:56.358" v="3350" actId="22"/>
          <ac:picMkLst>
            <pc:docMk/>
            <pc:sldMk cId="2069042340" sldId="275"/>
            <ac:picMk id="6" creationId="{1C10AE65-7C84-D9E7-D931-64CB1BD3A677}"/>
          </ac:picMkLst>
        </pc:picChg>
      </pc:sldChg>
      <pc:sldChg chg="addSp delSp modSp add mod">
        <pc:chgData name="Jason Lillywhite" userId="f5135ee0-6ad9-4b04-8840-c96affa9e19e" providerId="ADAL" clId="{A4900CB6-F92F-4A41-B94E-FFE2E9C98727}" dt="2024-09-06T17:55:07.032" v="3520" actId="20577"/>
        <pc:sldMkLst>
          <pc:docMk/>
          <pc:sldMk cId="1291732720" sldId="276"/>
        </pc:sldMkLst>
        <pc:spChg chg="mod">
          <ac:chgData name="Jason Lillywhite" userId="f5135ee0-6ad9-4b04-8840-c96affa9e19e" providerId="ADAL" clId="{A4900CB6-F92F-4A41-B94E-FFE2E9C98727}" dt="2024-09-06T17:55:07.032" v="3520" actId="20577"/>
          <ac:spMkLst>
            <pc:docMk/>
            <pc:sldMk cId="1291732720" sldId="276"/>
            <ac:spMk id="2" creationId="{084AB50A-337D-21FA-72D8-E66869969959}"/>
          </ac:spMkLst>
        </pc:spChg>
        <pc:spChg chg="add del mod">
          <ac:chgData name="Jason Lillywhite" userId="f5135ee0-6ad9-4b04-8840-c96affa9e19e" providerId="ADAL" clId="{A4900CB6-F92F-4A41-B94E-FFE2E9C98727}" dt="2024-09-06T17:54:52.093" v="3501" actId="22"/>
          <ac:spMkLst>
            <pc:docMk/>
            <pc:sldMk cId="1291732720" sldId="276"/>
            <ac:spMk id="5" creationId="{D8B0EB96-70EF-F89C-3F7C-F771D38A6B1C}"/>
          </ac:spMkLst>
        </pc:spChg>
        <pc:picChg chg="del">
          <ac:chgData name="Jason Lillywhite" userId="f5135ee0-6ad9-4b04-8840-c96affa9e19e" providerId="ADAL" clId="{A4900CB6-F92F-4A41-B94E-FFE2E9C98727}" dt="2024-09-06T17:54:49.792" v="3500" actId="478"/>
          <ac:picMkLst>
            <pc:docMk/>
            <pc:sldMk cId="1291732720" sldId="276"/>
            <ac:picMk id="6" creationId="{1C10AE65-7C84-D9E7-D931-64CB1BD3A677}"/>
          </ac:picMkLst>
        </pc:picChg>
        <pc:picChg chg="add mod ord">
          <ac:chgData name="Jason Lillywhite" userId="f5135ee0-6ad9-4b04-8840-c96affa9e19e" providerId="ADAL" clId="{A4900CB6-F92F-4A41-B94E-FFE2E9C98727}" dt="2024-09-06T17:54:52.093" v="3501" actId="22"/>
          <ac:picMkLst>
            <pc:docMk/>
            <pc:sldMk cId="1291732720" sldId="276"/>
            <ac:picMk id="8" creationId="{EE9C7E4C-872C-9AEC-8116-2A816EA8F38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FFBD1-E876-46B0-B652-5EDFB8270F75}" type="datetimeFigureOut">
              <a:rPr lang="en-US" smtClean="0"/>
              <a:t>9/10/2024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2295F5-6595-4789-9211-0C4BE8BE6CBF}" type="slidenum">
              <a:rPr lang="en-US" smtClean="0"/>
              <a:t>‹#›</a:t>
            </a:fld>
            <a:endParaRPr lang="en-US"/>
          </a:p>
        </p:txBody>
      </p:sp>
    </p:spTree>
    <p:extLst>
      <p:ext uri="{BB962C8B-B14F-4D97-AF65-F5344CB8AC3E}">
        <p14:creationId xmlns:p14="http://schemas.microsoft.com/office/powerpoint/2010/main" val="87773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provide an introduction to the GoldSim Model, its purpose, and the objectives of the session. A brief agenda will also be presented.</a:t>
            </a:r>
          </a:p>
        </p:txBody>
      </p:sp>
      <p:sp>
        <p:nvSpPr>
          <p:cNvPr id="4" name="Slide Number Placeholder 3"/>
          <p:cNvSpPr>
            <a:spLocks noGrp="1"/>
          </p:cNvSpPr>
          <p:nvPr>
            <p:ph type="sldNum" sz="quarter" idx="5"/>
          </p:nvPr>
        </p:nvSpPr>
        <p:spPr/>
        <p:txBody>
          <a:bodyPr/>
          <a:lstStyle/>
          <a:p>
            <a:fld id="{4B868F08-CF32-4719-B093-ECC6B64C9E93}" type="slidenum">
              <a:rPr lang="en-US" smtClean="0"/>
              <a:t>2</a:t>
            </a:fld>
            <a:endParaRPr lang="en-US"/>
          </a:p>
        </p:txBody>
      </p:sp>
    </p:spTree>
    <p:extLst>
      <p:ext uri="{BB962C8B-B14F-4D97-AF65-F5344CB8AC3E}">
        <p14:creationId xmlns:p14="http://schemas.microsoft.com/office/powerpoint/2010/main" val="1801063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explain the basic functionality of the GoldSim Model, including how inflows accumulate, the concept of outflows restricted to inflow when volume is at lower bound, and the difference between imposing soft vs hard bounds. Examples will be given to help explain these concepts.</a:t>
            </a:r>
          </a:p>
        </p:txBody>
      </p:sp>
      <p:sp>
        <p:nvSpPr>
          <p:cNvPr id="4" name="Slide Number Placeholder 3"/>
          <p:cNvSpPr>
            <a:spLocks noGrp="1"/>
          </p:cNvSpPr>
          <p:nvPr>
            <p:ph type="sldNum" sz="quarter" idx="5"/>
          </p:nvPr>
        </p:nvSpPr>
        <p:spPr/>
        <p:txBody>
          <a:bodyPr/>
          <a:lstStyle/>
          <a:p>
            <a:fld id="{4B868F08-CF32-4719-B093-ECC6B64C9E93}" type="slidenum">
              <a:rPr lang="en-US" smtClean="0"/>
              <a:t>3</a:t>
            </a:fld>
            <a:endParaRPr lang="en-US"/>
          </a:p>
        </p:txBody>
      </p:sp>
    </p:spTree>
    <p:extLst>
      <p:ext uri="{BB962C8B-B14F-4D97-AF65-F5344CB8AC3E}">
        <p14:creationId xmlns:p14="http://schemas.microsoft.com/office/powerpoint/2010/main" val="2274390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explain the different types of hydraulic controls in GoldSim Model, including gates, weirs, orifice, and pumps. The factors affecting hydraulic control, such as water pressure, flow rate, and structural dimensions, will also be discussed.</a:t>
            </a:r>
          </a:p>
        </p:txBody>
      </p:sp>
      <p:sp>
        <p:nvSpPr>
          <p:cNvPr id="4" name="Slide Number Placeholder 3"/>
          <p:cNvSpPr>
            <a:spLocks noGrp="1"/>
          </p:cNvSpPr>
          <p:nvPr>
            <p:ph type="sldNum" sz="quarter" idx="5"/>
          </p:nvPr>
        </p:nvSpPr>
        <p:spPr/>
        <p:txBody>
          <a:bodyPr/>
          <a:lstStyle/>
          <a:p>
            <a:fld id="{4B868F08-CF32-4719-B093-ECC6B64C9E93}" type="slidenum">
              <a:rPr lang="en-US" smtClean="0"/>
              <a:t>9</a:t>
            </a:fld>
            <a:endParaRPr lang="en-US"/>
          </a:p>
        </p:txBody>
      </p:sp>
    </p:spTree>
    <p:extLst>
      <p:ext uri="{BB962C8B-B14F-4D97-AF65-F5344CB8AC3E}">
        <p14:creationId xmlns:p14="http://schemas.microsoft.com/office/powerpoint/2010/main" val="3556435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explain operational control in GoldSim Model, including how to model it conceptually, the different components of operational logic, and how to use events and lookup tables. The slide will also discuss the combination of hydraulic and operational control.</a:t>
            </a:r>
          </a:p>
        </p:txBody>
      </p:sp>
      <p:sp>
        <p:nvSpPr>
          <p:cNvPr id="4" name="Slide Number Placeholder 3"/>
          <p:cNvSpPr>
            <a:spLocks noGrp="1"/>
          </p:cNvSpPr>
          <p:nvPr>
            <p:ph type="sldNum" sz="quarter" idx="5"/>
          </p:nvPr>
        </p:nvSpPr>
        <p:spPr/>
        <p:txBody>
          <a:bodyPr/>
          <a:lstStyle/>
          <a:p>
            <a:fld id="{4B868F08-CF32-4719-B093-ECC6B64C9E93}" type="slidenum">
              <a:rPr lang="en-US" smtClean="0"/>
              <a:t>10</a:t>
            </a:fld>
            <a:endParaRPr lang="en-US"/>
          </a:p>
        </p:txBody>
      </p:sp>
    </p:spTree>
    <p:extLst>
      <p:ext uri="{BB962C8B-B14F-4D97-AF65-F5344CB8AC3E}">
        <p14:creationId xmlns:p14="http://schemas.microsoft.com/office/powerpoint/2010/main" val="2782797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explain how to manage multiple levels in a reservoir in GoldSim Model. Strategies and examples will be discussed, and the benefits and challenges of using a multi-level reservoir will be highlighted.</a:t>
            </a:r>
          </a:p>
        </p:txBody>
      </p:sp>
      <p:sp>
        <p:nvSpPr>
          <p:cNvPr id="4" name="Slide Number Placeholder 3"/>
          <p:cNvSpPr>
            <a:spLocks noGrp="1"/>
          </p:cNvSpPr>
          <p:nvPr>
            <p:ph type="sldNum" sz="quarter" idx="5"/>
          </p:nvPr>
        </p:nvSpPr>
        <p:spPr/>
        <p:txBody>
          <a:bodyPr/>
          <a:lstStyle/>
          <a:p>
            <a:fld id="{4B868F08-CF32-4719-B093-ECC6B64C9E93}" type="slidenum">
              <a:rPr lang="en-US" smtClean="0"/>
              <a:t>14</a:t>
            </a:fld>
            <a:endParaRPr lang="en-US"/>
          </a:p>
        </p:txBody>
      </p:sp>
    </p:spTree>
    <p:extLst>
      <p:ext uri="{BB962C8B-B14F-4D97-AF65-F5344CB8AC3E}">
        <p14:creationId xmlns:p14="http://schemas.microsoft.com/office/powerpoint/2010/main" val="2285665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provide a case study example of a real-world application of GoldSim Model in a pond or reservoir model. A detailed example will be given, and lessons learned from the example will be discussed.</a:t>
            </a:r>
          </a:p>
        </p:txBody>
      </p:sp>
      <p:sp>
        <p:nvSpPr>
          <p:cNvPr id="4" name="Slide Number Placeholder 3"/>
          <p:cNvSpPr>
            <a:spLocks noGrp="1"/>
          </p:cNvSpPr>
          <p:nvPr>
            <p:ph type="sldNum" sz="quarter" idx="5"/>
          </p:nvPr>
        </p:nvSpPr>
        <p:spPr/>
        <p:txBody>
          <a:bodyPr/>
          <a:lstStyle/>
          <a:p>
            <a:fld id="{4B868F08-CF32-4719-B093-ECC6B64C9E93}" type="slidenum">
              <a:rPr lang="en-US" smtClean="0"/>
              <a:t>15</a:t>
            </a:fld>
            <a:endParaRPr lang="en-US"/>
          </a:p>
        </p:txBody>
      </p:sp>
    </p:spTree>
    <p:extLst>
      <p:ext uri="{BB962C8B-B14F-4D97-AF65-F5344CB8AC3E}">
        <p14:creationId xmlns:p14="http://schemas.microsoft.com/office/powerpoint/2010/main" val="861550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will provide a conclusion to the GoldSim Model presentation. A summary of key points will be presented, and the main topics covered in the presentation will be recapped.</a:t>
            </a:r>
          </a:p>
        </p:txBody>
      </p:sp>
      <p:sp>
        <p:nvSpPr>
          <p:cNvPr id="4" name="Slide Number Placeholder 3"/>
          <p:cNvSpPr>
            <a:spLocks noGrp="1"/>
          </p:cNvSpPr>
          <p:nvPr>
            <p:ph type="sldNum" sz="quarter" idx="5"/>
          </p:nvPr>
        </p:nvSpPr>
        <p:spPr/>
        <p:txBody>
          <a:bodyPr/>
          <a:lstStyle/>
          <a:p>
            <a:fld id="{4B868F08-CF32-4719-B093-ECC6B64C9E93}" type="slidenum">
              <a:rPr lang="en-US" smtClean="0"/>
              <a:t>17</a:t>
            </a:fld>
            <a:endParaRPr lang="en-US"/>
          </a:p>
        </p:txBody>
      </p:sp>
    </p:spTree>
    <p:extLst>
      <p:ext uri="{BB962C8B-B14F-4D97-AF65-F5344CB8AC3E}">
        <p14:creationId xmlns:p14="http://schemas.microsoft.com/office/powerpoint/2010/main" val="32342967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4111698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DB1AA6-B213-7C46-98C4-9391C50F15E2}"/>
              </a:ext>
            </a:extLst>
          </p:cNvPr>
          <p:cNvSpPr>
            <a:spLocks noGrp="1"/>
          </p:cNvSpPr>
          <p:nvPr>
            <p:ph type="dt" sz="half" idx="10"/>
          </p:nvPr>
        </p:nvSpPr>
        <p:spPr>
          <a:xfrm>
            <a:off x="505286" y="6356350"/>
            <a:ext cx="1047356" cy="365125"/>
          </a:xfrm>
          <a:prstGeom prst="rect">
            <a:avLst/>
          </a:prstGeom>
        </p:spPr>
        <p:txBody>
          <a:bodyPr/>
          <a:lstStyle/>
          <a:p>
            <a:fld id="{4288217B-85FB-4538-B3B7-C3B2FE07A283}" type="datetime1">
              <a:rPr lang="en-US" smtClean="0"/>
              <a:t>9/10/2024</a:t>
            </a:fld>
            <a:endParaRPr lang="en-US"/>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a:t>© GoldSim Technology Group LLC, 2024</a:t>
            </a: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116223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E973C6-6F90-304D-9A3C-AAE03B434787}"/>
              </a:ext>
            </a:extLst>
          </p:cNvPr>
          <p:cNvSpPr>
            <a:spLocks noGrp="1"/>
          </p:cNvSpPr>
          <p:nvPr>
            <p:ph type="dt" sz="half" idx="10"/>
          </p:nvPr>
        </p:nvSpPr>
        <p:spPr>
          <a:xfrm>
            <a:off x="505286" y="6356350"/>
            <a:ext cx="1047356" cy="365125"/>
          </a:xfrm>
          <a:prstGeom prst="rect">
            <a:avLst/>
          </a:prstGeom>
        </p:spPr>
        <p:txBody>
          <a:bodyPr/>
          <a:lstStyle/>
          <a:p>
            <a:fld id="{345744CE-7E52-48E8-8BB2-8B09CD5C80CA}" type="datetime1">
              <a:rPr lang="en-US" smtClean="0"/>
              <a:t>9/10/2024</a:t>
            </a:fld>
            <a:endParaRPr lang="en-US"/>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a:t>© GoldSim Technology Group LLC, 2024</a:t>
            </a: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678306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B61106-78AA-F943-8C15-25E704A276A6}"/>
              </a:ext>
            </a:extLst>
          </p:cNvPr>
          <p:cNvSpPr>
            <a:spLocks noGrp="1"/>
          </p:cNvSpPr>
          <p:nvPr>
            <p:ph type="dt" sz="half" idx="10"/>
          </p:nvPr>
        </p:nvSpPr>
        <p:spPr>
          <a:xfrm>
            <a:off x="505286" y="6356350"/>
            <a:ext cx="1047356" cy="365125"/>
          </a:xfrm>
          <a:prstGeom prst="rect">
            <a:avLst/>
          </a:prstGeom>
        </p:spPr>
        <p:txBody>
          <a:bodyPr/>
          <a:lstStyle/>
          <a:p>
            <a:fld id="{94520252-0E7B-4416-9C2D-9706236100A7}" type="datetime1">
              <a:rPr lang="en-US" smtClean="0"/>
              <a:t>9/10/2024</a:t>
            </a:fld>
            <a:endParaRPr lang="en-US"/>
          </a:p>
        </p:txBody>
      </p:sp>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a:t>© GoldSim Technology Group LLC, 2024</a:t>
            </a: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138595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1A5A61F7-9BD6-496D-B429-E839B5F8F2CA}" type="slidenum">
              <a:rPr lang="en-US" smtClean="0"/>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3790519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900">
                <a:latin typeface="Aptos" panose="020B0004020202020204" pitchFamily="34" charset="0"/>
              </a:defRPr>
            </a:lvl1pPr>
          </a:lstStyle>
          <a:p>
            <a:endParaRPr lang="en-US"/>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1A5A61F7-9BD6-496D-B429-E839B5F8F2CA}" type="slidenum">
              <a:rPr lang="en-US" smtClean="0"/>
              <a:t>‹#›</a:t>
            </a:fld>
            <a:endParaRPr lang="en-US"/>
          </a:p>
        </p:txBody>
      </p:sp>
    </p:spTree>
    <p:extLst>
      <p:ext uri="{BB962C8B-B14F-4D97-AF65-F5344CB8AC3E}">
        <p14:creationId xmlns:p14="http://schemas.microsoft.com/office/powerpoint/2010/main" val="1657843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1A5A61F7-9BD6-496D-B429-E839B5F8F2CA}" type="slidenum">
              <a:rPr lang="en-US" smtClean="0"/>
              <a:t>‹#›</a:t>
            </a:fld>
            <a:endParaRPr lang="en-US"/>
          </a:p>
        </p:txBody>
      </p:sp>
    </p:spTree>
    <p:extLst>
      <p:ext uri="{BB962C8B-B14F-4D97-AF65-F5344CB8AC3E}">
        <p14:creationId xmlns:p14="http://schemas.microsoft.com/office/powerpoint/2010/main" val="1151574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1A5A61F7-9BD6-496D-B429-E839B5F8F2CA}" type="slidenum">
              <a:rPr lang="en-US" smtClean="0"/>
              <a:t>‹#›</a:t>
            </a:fld>
            <a:endParaRPr lang="en-US"/>
          </a:p>
        </p:txBody>
      </p:sp>
    </p:spTree>
    <p:extLst>
      <p:ext uri="{BB962C8B-B14F-4D97-AF65-F5344CB8AC3E}">
        <p14:creationId xmlns:p14="http://schemas.microsoft.com/office/powerpoint/2010/main" val="518653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1A5A61F7-9BD6-496D-B429-E839B5F8F2CA}" type="slidenum">
              <a:rPr lang="en-US" smtClean="0"/>
              <a:t>‹#›</a:t>
            </a:fld>
            <a:endParaRPr lang="en-US"/>
          </a:p>
        </p:txBody>
      </p:sp>
    </p:spTree>
    <p:extLst>
      <p:ext uri="{BB962C8B-B14F-4D97-AF65-F5344CB8AC3E}">
        <p14:creationId xmlns:p14="http://schemas.microsoft.com/office/powerpoint/2010/main" val="74565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1F34840D-8C6A-37FE-288F-918DA09142C6}"/>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3786767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98C11BB-7FEA-F2CB-39D5-533D3A44FB8E}"/>
              </a:ext>
            </a:extLst>
          </p:cNvPr>
          <p:cNvSpPr/>
          <p:nvPr/>
        </p:nvSpPr>
        <p:spPr>
          <a:xfrm>
            <a:off x="0" y="6907"/>
            <a:ext cx="12188952" cy="6858000"/>
          </a:xfrm>
          <a:prstGeom prst="rect">
            <a:avLst/>
          </a:prstGeom>
          <a:gradFill>
            <a:gsLst>
              <a:gs pos="97000">
                <a:schemeClr val="bg2"/>
              </a:gs>
              <a:gs pos="0">
                <a:schemeClr val="accent2">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4"/>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 y="4453812"/>
            <a:ext cx="12191998" cy="240418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42A839-EDE1-3040-931A-F1D6C4A71A94}"/>
              </a:ext>
            </a:extLst>
          </p:cNvPr>
          <p:cNvSpPr>
            <a:spLocks noGrp="1"/>
          </p:cNvSpPr>
          <p:nvPr>
            <p:ph type="dt" sz="half" idx="10"/>
          </p:nvPr>
        </p:nvSpPr>
        <p:spPr>
          <a:xfrm>
            <a:off x="505286" y="6356350"/>
            <a:ext cx="1047356" cy="365125"/>
          </a:xfrm>
          <a:prstGeom prst="rect">
            <a:avLst/>
          </a:prstGeom>
        </p:spPr>
        <p:txBody>
          <a:bodyPr/>
          <a:lstStyle>
            <a:lvl1pPr>
              <a:defRPr>
                <a:solidFill>
                  <a:schemeClr val="tx1"/>
                </a:solidFill>
              </a:defRPr>
            </a:lvl1pPr>
          </a:lstStyle>
          <a:p>
            <a:fld id="{5F283EB8-7026-442C-A86F-BD229E3FA2D3}" type="datetime1">
              <a:rPr lang="en-US" smtClean="0"/>
              <a:t>9/10/2024</a:t>
            </a:fld>
            <a:endParaRPr lang="en-US" dirty="0"/>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tx1"/>
                </a:solidFill>
              </a:defRPr>
            </a:lvl1pPr>
          </a:lstStyle>
          <a:p>
            <a:r>
              <a:rPr lang="en-US"/>
              <a:t>© GoldSim Technology Group LLC, 2024</a:t>
            </a: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tx1"/>
                </a:solidFill>
              </a:defRPr>
            </a:lvl1pPr>
          </a:lstStyle>
          <a:p>
            <a:fld id="{561927F7-16AA-E945-B7BB-731D3EE0D244}" type="slidenum">
              <a:rPr lang="en-US" smtClean="0"/>
              <a:pPr/>
              <a:t>‹#›</a:t>
            </a:fld>
            <a:endParaRPr lang="en-US"/>
          </a:p>
        </p:txBody>
      </p:sp>
      <p:pic>
        <p:nvPicPr>
          <p:cNvPr id="11" name="Picture 10">
            <a:extLst>
              <a:ext uri="{FF2B5EF4-FFF2-40B4-BE49-F238E27FC236}">
                <a16:creationId xmlns:a16="http://schemas.microsoft.com/office/drawing/2014/main" id="{A3255CE3-9EF9-56E2-F7B4-3219CCADA8A0}"/>
              </a:ext>
            </a:extLst>
          </p:cNvPr>
          <p:cNvPicPr>
            <a:picLocks noChangeAspect="1"/>
          </p:cNvPicPr>
          <p:nvPr/>
        </p:nvPicPr>
        <p:blipFill>
          <a:blip r:embed="rId3"/>
          <a:srcRect/>
          <a:stretch/>
        </p:blipFill>
        <p:spPr>
          <a:xfrm rot="5400000">
            <a:off x="5586476" y="-2150569"/>
            <a:ext cx="1016000" cy="12188952"/>
          </a:xfrm>
          <a:prstGeom prst="rect">
            <a:avLst/>
          </a:prstGeom>
        </p:spPr>
      </p:pic>
      <p:pic>
        <p:nvPicPr>
          <p:cNvPr id="13" name="Picture 12">
            <a:extLst>
              <a:ext uri="{FF2B5EF4-FFF2-40B4-BE49-F238E27FC236}">
                <a16:creationId xmlns:a16="http://schemas.microsoft.com/office/drawing/2014/main" id="{A35338A3-D07E-3FBA-1E51-1908D05513C9}"/>
              </a:ext>
            </a:extLst>
          </p:cNvPr>
          <p:cNvPicPr>
            <a:picLocks noChangeAspect="1"/>
          </p:cNvPicPr>
          <p:nvPr/>
        </p:nvPicPr>
        <p:blipFill>
          <a:blip r:embed="rId4"/>
          <a:srcRect/>
          <a:stretch/>
        </p:blipFill>
        <p:spPr>
          <a:xfrm>
            <a:off x="9780517" y="6355715"/>
            <a:ext cx="1568553" cy="274320"/>
          </a:xfrm>
          <a:prstGeom prst="rect">
            <a:avLst/>
          </a:prstGeom>
        </p:spPr>
      </p:pic>
    </p:spTree>
    <p:extLst>
      <p:ext uri="{BB962C8B-B14F-4D97-AF65-F5344CB8AC3E}">
        <p14:creationId xmlns:p14="http://schemas.microsoft.com/office/powerpoint/2010/main" val="2557498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6EDEA8-A7B3-D24B-BEEA-2508B02D3F69}"/>
              </a:ext>
            </a:extLst>
          </p:cNvPr>
          <p:cNvSpPr>
            <a:spLocks noGrp="1"/>
          </p:cNvSpPr>
          <p:nvPr>
            <p:ph type="dt" sz="half" idx="10"/>
          </p:nvPr>
        </p:nvSpPr>
        <p:spPr>
          <a:xfrm>
            <a:off x="505286" y="6356350"/>
            <a:ext cx="1047356" cy="365125"/>
          </a:xfrm>
          <a:prstGeom prst="rect">
            <a:avLst/>
          </a:prstGeom>
        </p:spPr>
        <p:txBody>
          <a:bodyPr/>
          <a:lstStyle/>
          <a:p>
            <a:fld id="{DCE6D363-521A-4C4D-8AF4-216A5EB7336A}" type="datetime1">
              <a:rPr lang="en-US" smtClean="0"/>
              <a:t>9/10/2024</a:t>
            </a:fld>
            <a:endParaRPr lang="en-US"/>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p>
            <a:r>
              <a:rPr lang="en-US"/>
              <a:t>© GoldSim Technology Group LLC, 2024</a:t>
            </a:r>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994631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8"/>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0"/>
            <a:ext cx="4114800" cy="365125"/>
          </a:xfrm>
          <a:prstGeom prst="rect">
            <a:avLst/>
          </a:prstGeom>
        </p:spPr>
        <p:txBody>
          <a:bodyPr vert="horz" lIns="0" tIns="0" rIns="0" bIns="0" rtlCol="0" anchor="ctr"/>
          <a:lstStyle>
            <a:lvl1pPr algn="l">
              <a:defRPr sz="900">
                <a:solidFill>
                  <a:schemeClr val="tx1"/>
                </a:solidFill>
                <a:latin typeface="Aptos" panose="020B0004020202020204" pitchFamily="34" charset="0"/>
              </a:defRPr>
            </a:lvl1pPr>
          </a:lstStyle>
          <a:p>
            <a:endParaRPr lang="en-US"/>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1A5A61F7-9BD6-496D-B429-E839B5F8F2CA}" type="slidenum">
              <a:rPr lang="en-US" smtClean="0"/>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9"/>
          <a:srcRect/>
          <a:stretch/>
        </p:blipFill>
        <p:spPr>
          <a:xfrm>
            <a:off x="9780517" y="6355715"/>
            <a:ext cx="1568553" cy="274320"/>
          </a:xfrm>
          <a:prstGeom prst="rect">
            <a:avLst/>
          </a:prstGeom>
        </p:spPr>
      </p:pic>
    </p:spTree>
    <p:extLst>
      <p:ext uri="{BB962C8B-B14F-4D97-AF65-F5344CB8AC3E}">
        <p14:creationId xmlns:p14="http://schemas.microsoft.com/office/powerpoint/2010/main" val="24107856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2">
                <a:lumMod val="50000"/>
              </a:schemeClr>
            </a:gs>
            <a:gs pos="100000">
              <a:schemeClr val="accent2"/>
            </a:gs>
          </a:gsLst>
          <a:lin ang="5400000" scaled="1"/>
        </a:gra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3E69748-DB02-CE9D-4DFF-7B09C7F40BDD}"/>
              </a:ext>
            </a:extLst>
          </p:cNvPr>
          <p:cNvPicPr>
            <a:picLocks noChangeAspect="1"/>
          </p:cNvPicPr>
          <p:nvPr/>
        </p:nvPicPr>
        <p:blipFill>
          <a:blip r:embed="rId8"/>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334515"/>
          </a:xfrm>
          <a:prstGeom prst="rect">
            <a:avLst/>
          </a:prstGeom>
        </p:spPr>
        <p:txBody>
          <a:bodyPr vert="horz" lIns="0" tIns="0" rIns="0" bIns="0" rtlCol="0">
            <a:spAutoFit/>
          </a:bodyPr>
          <a:lstStyle/>
          <a:p>
            <a:pPr marL="228600" marR="0" lvl="0" indent="-228600" algn="l" defTabSz="914400" rtl="0" eaLnBrk="1" fontAlgn="auto" latinLnBrk="0" hangingPunct="1">
              <a:lnSpc>
                <a:spcPct val="90000"/>
              </a:lnSpc>
              <a:spcBef>
                <a:spcPts val="1000"/>
              </a:spcBef>
              <a:spcAft>
                <a:spcPts val="0"/>
              </a:spcAft>
              <a:buClr>
                <a:srgbClr val="ED9E2D"/>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212121"/>
                </a:solidFill>
                <a:effectLst/>
                <a:uLnTx/>
                <a:uFillTx/>
                <a:latin typeface="Aptos" panose="020B0004020202020204" pitchFamily="34" charset="0"/>
                <a:ea typeface="+mn-ea"/>
                <a:cs typeface="+mn-cs"/>
              </a:rPr>
              <a:t>Click to edit Master text styles</a:t>
            </a:r>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1669832" y="6356350"/>
            <a:ext cx="4114800" cy="365125"/>
          </a:xfrm>
          <a:prstGeom prst="rect">
            <a:avLst/>
          </a:prstGeom>
        </p:spPr>
        <p:txBody>
          <a:bodyPr vert="horz" lIns="0" tIns="0" rIns="0" bIns="0" rtlCol="0" anchor="ctr"/>
          <a:lstStyle>
            <a:lvl1pPr algn="l">
              <a:defRPr sz="1200">
                <a:solidFill>
                  <a:schemeClr val="bg1"/>
                </a:solidFill>
              </a:defRPr>
            </a:lvl1p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561927F7-16AA-E945-B7BB-731D3EE0D244}" type="slidenum">
              <a:rPr lang="en-US" smtClean="0"/>
              <a:pPr/>
              <a:t>‹#›</a:t>
            </a:fld>
            <a:endParaRPr lang="en-US" dirty="0"/>
          </a:p>
        </p:txBody>
      </p:sp>
      <p:pic>
        <p:nvPicPr>
          <p:cNvPr id="8" name="Picture 7">
            <a:extLst>
              <a:ext uri="{FF2B5EF4-FFF2-40B4-BE49-F238E27FC236}">
                <a16:creationId xmlns:a16="http://schemas.microsoft.com/office/drawing/2014/main" id="{E4A29ABB-C433-8E65-4E52-4BC4D4A9D768}"/>
              </a:ext>
            </a:extLst>
          </p:cNvPr>
          <p:cNvPicPr>
            <a:picLocks noChangeAspect="1"/>
          </p:cNvPicPr>
          <p:nvPr/>
        </p:nvPicPr>
        <p:blipFill>
          <a:blip r:embed="rId9"/>
          <a:srcRect/>
          <a:stretch/>
        </p:blipFill>
        <p:spPr>
          <a:xfrm>
            <a:off x="9778893" y="6356349"/>
            <a:ext cx="1568557" cy="274320"/>
          </a:xfrm>
          <a:prstGeom prst="rect">
            <a:avLst/>
          </a:prstGeom>
        </p:spPr>
      </p:pic>
    </p:spTree>
    <p:extLst>
      <p:ext uri="{BB962C8B-B14F-4D97-AF65-F5344CB8AC3E}">
        <p14:creationId xmlns:p14="http://schemas.microsoft.com/office/powerpoint/2010/main" val="251741779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sldNum="0" hdr="0" dt="0"/>
  <p:txStyles>
    <p:titleStyle>
      <a:lvl1pPr algn="l" defTabSz="914400" rtl="0" eaLnBrk="1" latinLnBrk="0" hangingPunct="1">
        <a:lnSpc>
          <a:spcPct val="90000"/>
        </a:lnSpc>
        <a:spcBef>
          <a:spcPct val="0"/>
        </a:spcBef>
        <a:buNone/>
        <a:defRPr sz="4400" kern="1200">
          <a:solidFill>
            <a:schemeClr val="accent1"/>
          </a:solidFill>
          <a:latin typeface="Aptos ExtraBold"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FFC000"/>
        </a:buClr>
        <a:buFont typeface="Arial" panose="020B0604020202020204" pitchFamily="34" charset="0"/>
        <a:buChar char="•"/>
        <a:defRPr sz="1800" kern="1200">
          <a:solidFill>
            <a:schemeClr val="bg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rgbClr val="FFC000"/>
        </a:buClr>
        <a:buFont typeface="Arial" panose="020B0604020202020204" pitchFamily="34" charset="0"/>
        <a:buChar char="•"/>
        <a:defRPr sz="1800" kern="1200">
          <a:solidFill>
            <a:schemeClr val="bg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rgbClr val="FFC000"/>
        </a:buClr>
        <a:buFont typeface="Arial" panose="020B0604020202020204" pitchFamily="34" charset="0"/>
        <a:buChar char="•"/>
        <a:defRPr sz="2250" kern="1200">
          <a:solidFill>
            <a:schemeClr val="bg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rgbClr val="FFC000"/>
        </a:buClr>
        <a:buFont typeface="Arial" panose="020B0604020202020204" pitchFamily="34" charset="0"/>
        <a:buChar char="•"/>
        <a:defRPr sz="1950" kern="1200">
          <a:solidFill>
            <a:schemeClr val="bg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rgbClr val="FFC000"/>
        </a:buClr>
        <a:buFont typeface="Arial" panose="020B0604020202020204" pitchFamily="34" charset="0"/>
        <a:buChar char="•"/>
        <a:defRPr sz="1450" kern="1200">
          <a:solidFill>
            <a:schemeClr val="bg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7ADE4-60BC-3134-41C7-DF4A9491A576}"/>
              </a:ext>
            </a:extLst>
          </p:cNvPr>
          <p:cNvSpPr>
            <a:spLocks noGrp="1"/>
          </p:cNvSpPr>
          <p:nvPr>
            <p:ph type="ctrTitle"/>
          </p:nvPr>
        </p:nvSpPr>
        <p:spPr/>
        <p:txBody>
          <a:bodyPr/>
          <a:lstStyle/>
          <a:p>
            <a:r>
              <a:rPr lang="en-US" dirty="0"/>
              <a:t>Modeling Ponds and Reservoirs</a:t>
            </a:r>
          </a:p>
        </p:txBody>
      </p:sp>
      <p:sp>
        <p:nvSpPr>
          <p:cNvPr id="3" name="Subtitle 2">
            <a:extLst>
              <a:ext uri="{FF2B5EF4-FFF2-40B4-BE49-F238E27FC236}">
                <a16:creationId xmlns:a16="http://schemas.microsoft.com/office/drawing/2014/main" id="{FC019618-C606-3284-C62E-44C3F2A263EB}"/>
              </a:ext>
            </a:extLst>
          </p:cNvPr>
          <p:cNvSpPr>
            <a:spLocks noGrp="1"/>
          </p:cNvSpPr>
          <p:nvPr>
            <p:ph type="subTitle" idx="1"/>
          </p:nvPr>
        </p:nvSpPr>
        <p:spPr>
          <a:xfrm>
            <a:off x="1524000" y="2388333"/>
            <a:ext cx="9144000" cy="795154"/>
          </a:xfrm>
        </p:spPr>
        <p:txBody>
          <a:bodyPr/>
          <a:lstStyle/>
          <a:p>
            <a:r>
              <a:rPr lang="en-US" dirty="0"/>
              <a:t>GoldSim User Conference 2024</a:t>
            </a:r>
          </a:p>
          <a:p>
            <a:r>
              <a:rPr lang="en-US" dirty="0"/>
              <a:t>Instructor: Jason Lillywhite</a:t>
            </a:r>
          </a:p>
        </p:txBody>
      </p:sp>
    </p:spTree>
    <p:extLst>
      <p:ext uri="{BB962C8B-B14F-4D97-AF65-F5344CB8AC3E}">
        <p14:creationId xmlns:p14="http://schemas.microsoft.com/office/powerpoint/2010/main" val="195352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F7BC6-58C3-4DE0-83C2-3BE82361D61B}"/>
              </a:ext>
            </a:extLst>
          </p:cNvPr>
          <p:cNvSpPr>
            <a:spLocks noGrp="1"/>
          </p:cNvSpPr>
          <p:nvPr>
            <p:ph type="title"/>
          </p:nvPr>
        </p:nvSpPr>
        <p:spPr>
          <a:xfrm>
            <a:off x="505286" y="365125"/>
            <a:ext cx="10515600" cy="1325563"/>
          </a:xfrm>
        </p:spPr>
        <p:txBody>
          <a:bodyPr anchor="ctr">
            <a:normAutofit/>
          </a:bodyPr>
          <a:lstStyle/>
          <a:p>
            <a:r>
              <a:rPr lang="en-US" dirty="0"/>
              <a:t>Strategies for Conceptualizing Flows</a:t>
            </a:r>
          </a:p>
        </p:txBody>
      </p:sp>
      <p:pic>
        <p:nvPicPr>
          <p:cNvPr id="5" name="Content Placeholder 4">
            <a:extLst>
              <a:ext uri="{FF2B5EF4-FFF2-40B4-BE49-F238E27FC236}">
                <a16:creationId xmlns:a16="http://schemas.microsoft.com/office/drawing/2014/main" id="{B5D1B4FF-E787-4DB0-4031-C24AFFAAFFC8}"/>
              </a:ext>
            </a:extLst>
          </p:cNvPr>
          <p:cNvPicPr>
            <a:picLocks noGrp="1" noChangeAspect="1"/>
          </p:cNvPicPr>
          <p:nvPr>
            <p:ph sz="half" idx="2"/>
          </p:nvPr>
        </p:nvPicPr>
        <p:blipFill>
          <a:blip r:embed="rId3"/>
          <a:stretch>
            <a:fillRect/>
          </a:stretch>
        </p:blipFill>
        <p:spPr>
          <a:xfrm>
            <a:off x="5838824" y="1690688"/>
            <a:ext cx="5511113" cy="4360495"/>
          </a:xfrm>
          <a:effectLst>
            <a:outerShdw blurRad="50800" dist="38100" dir="2700000" algn="tl" rotWithShape="0">
              <a:prstClr val="black">
                <a:alpha val="40000"/>
              </a:prstClr>
            </a:outerShdw>
          </a:effectLst>
        </p:spPr>
      </p:pic>
      <p:sp>
        <p:nvSpPr>
          <p:cNvPr id="8" name="Content Placeholder 7">
            <a:extLst>
              <a:ext uri="{FF2B5EF4-FFF2-40B4-BE49-F238E27FC236}">
                <a16:creationId xmlns:a16="http://schemas.microsoft.com/office/drawing/2014/main" id="{3A909EB5-51AC-CE8A-F75D-2620A6C50F3F}"/>
              </a:ext>
            </a:extLst>
          </p:cNvPr>
          <p:cNvSpPr>
            <a:spLocks noGrp="1"/>
          </p:cNvSpPr>
          <p:nvPr>
            <p:ph sz="half" idx="1"/>
          </p:nvPr>
        </p:nvSpPr>
        <p:spPr>
          <a:xfrm>
            <a:off x="505286" y="1825625"/>
            <a:ext cx="5181600" cy="2850267"/>
          </a:xfrm>
        </p:spPr>
        <p:txBody>
          <a:bodyPr/>
          <a:lstStyle/>
          <a:p>
            <a:r>
              <a:rPr lang="en-US" dirty="0"/>
              <a:t>On/Off using “Dead Band” </a:t>
            </a:r>
          </a:p>
          <a:p>
            <a:r>
              <a:rPr lang="en-US" dirty="0"/>
              <a:t>Proportional</a:t>
            </a:r>
          </a:p>
          <a:p>
            <a:r>
              <a:rPr lang="en-US" dirty="0"/>
              <a:t>Volume-Discharge rating curve</a:t>
            </a:r>
          </a:p>
          <a:p>
            <a:r>
              <a:rPr lang="en-US" dirty="0"/>
              <a:t>Others: PID controller</a:t>
            </a:r>
          </a:p>
          <a:p>
            <a:r>
              <a:rPr lang="en-US" dirty="0"/>
              <a:t>Mixed hydraulic and conceptual when near bounds</a:t>
            </a:r>
          </a:p>
          <a:p>
            <a:pPr lvl="1"/>
            <a:r>
              <a:rPr lang="en-US" dirty="0"/>
              <a:t>min(</a:t>
            </a:r>
            <a:r>
              <a:rPr lang="en-US" dirty="0" err="1"/>
              <a:t>weir_flow</a:t>
            </a:r>
            <a:r>
              <a:rPr lang="en-US" dirty="0"/>
              <a:t>, Volume / 1 day)</a:t>
            </a:r>
          </a:p>
        </p:txBody>
      </p:sp>
    </p:spTree>
    <p:extLst>
      <p:ext uri="{BB962C8B-B14F-4D97-AF65-F5344CB8AC3E}">
        <p14:creationId xmlns:p14="http://schemas.microsoft.com/office/powerpoint/2010/main" val="1480241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94361-A6A2-7646-F556-B2E9F665632A}"/>
              </a:ext>
            </a:extLst>
          </p:cNvPr>
          <p:cNvSpPr>
            <a:spLocks noGrp="1"/>
          </p:cNvSpPr>
          <p:nvPr>
            <p:ph type="title"/>
          </p:nvPr>
        </p:nvSpPr>
        <p:spPr/>
        <p:txBody>
          <a:bodyPr/>
          <a:lstStyle/>
          <a:p>
            <a:r>
              <a:rPr lang="en-US" dirty="0"/>
              <a:t>Oscillations at Bounds</a:t>
            </a:r>
          </a:p>
        </p:txBody>
      </p:sp>
      <p:sp>
        <p:nvSpPr>
          <p:cNvPr id="3" name="Content Placeholder 2">
            <a:extLst>
              <a:ext uri="{FF2B5EF4-FFF2-40B4-BE49-F238E27FC236}">
                <a16:creationId xmlns:a16="http://schemas.microsoft.com/office/drawing/2014/main" id="{F064ACB0-6ADC-06B4-4E5D-3CD70C193CD3}"/>
              </a:ext>
            </a:extLst>
          </p:cNvPr>
          <p:cNvSpPr>
            <a:spLocks noGrp="1"/>
          </p:cNvSpPr>
          <p:nvPr>
            <p:ph sz="half" idx="1"/>
          </p:nvPr>
        </p:nvSpPr>
        <p:spPr>
          <a:xfrm>
            <a:off x="505286" y="1825625"/>
            <a:ext cx="5181600" cy="1255793"/>
          </a:xfrm>
        </p:spPr>
        <p:txBody>
          <a:bodyPr/>
          <a:lstStyle/>
          <a:p>
            <a:r>
              <a:rPr lang="en-US" dirty="0"/>
              <a:t>Understanding how Bounds work</a:t>
            </a:r>
          </a:p>
          <a:p>
            <a:r>
              <a:rPr lang="en-US" dirty="0"/>
              <a:t>Inserted time steps</a:t>
            </a:r>
          </a:p>
          <a:p>
            <a:r>
              <a:rPr lang="en-US" dirty="0"/>
              <a:t>Strategies to avoid oscillations</a:t>
            </a:r>
          </a:p>
        </p:txBody>
      </p:sp>
      <p:pic>
        <p:nvPicPr>
          <p:cNvPr id="6" name="Content Placeholder 5">
            <a:extLst>
              <a:ext uri="{FF2B5EF4-FFF2-40B4-BE49-F238E27FC236}">
                <a16:creationId xmlns:a16="http://schemas.microsoft.com/office/drawing/2014/main" id="{C68419F9-A2C9-AB95-2B3C-F95A114E3ED0}"/>
              </a:ext>
            </a:extLst>
          </p:cNvPr>
          <p:cNvPicPr>
            <a:picLocks noGrp="1" noChangeAspect="1"/>
          </p:cNvPicPr>
          <p:nvPr>
            <p:ph sz="half" idx="2"/>
          </p:nvPr>
        </p:nvPicPr>
        <p:blipFill>
          <a:blip r:embed="rId2"/>
          <a:stretch>
            <a:fillRect/>
          </a:stretch>
        </p:blipFill>
        <p:spPr>
          <a:xfrm>
            <a:off x="5838825" y="1881276"/>
            <a:ext cx="5181600" cy="4240036"/>
          </a:xfrm>
        </p:spPr>
      </p:pic>
    </p:spTree>
    <p:extLst>
      <p:ext uri="{BB962C8B-B14F-4D97-AF65-F5344CB8AC3E}">
        <p14:creationId xmlns:p14="http://schemas.microsoft.com/office/powerpoint/2010/main" val="363448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AB50A-337D-21FA-72D8-E66869969959}"/>
              </a:ext>
            </a:extLst>
          </p:cNvPr>
          <p:cNvSpPr>
            <a:spLocks noGrp="1"/>
          </p:cNvSpPr>
          <p:nvPr>
            <p:ph type="title"/>
          </p:nvPr>
        </p:nvSpPr>
        <p:spPr/>
        <p:txBody>
          <a:bodyPr/>
          <a:lstStyle/>
          <a:p>
            <a:r>
              <a:rPr lang="en-US" dirty="0"/>
              <a:t>Hydraulic + Operational (Shutoff)</a:t>
            </a:r>
          </a:p>
        </p:txBody>
      </p:sp>
      <p:sp>
        <p:nvSpPr>
          <p:cNvPr id="3" name="Content Placeholder 2">
            <a:extLst>
              <a:ext uri="{FF2B5EF4-FFF2-40B4-BE49-F238E27FC236}">
                <a16:creationId xmlns:a16="http://schemas.microsoft.com/office/drawing/2014/main" id="{4C9DC3F0-2F24-A34C-7D0C-BA05EFF3F46C}"/>
              </a:ext>
            </a:extLst>
          </p:cNvPr>
          <p:cNvSpPr>
            <a:spLocks noGrp="1"/>
          </p:cNvSpPr>
          <p:nvPr>
            <p:ph sz="half" idx="1"/>
          </p:nvPr>
        </p:nvSpPr>
        <p:spPr>
          <a:xfrm>
            <a:off x="505286" y="1825625"/>
            <a:ext cx="5181600" cy="1459951"/>
          </a:xfrm>
        </p:spPr>
        <p:txBody>
          <a:bodyPr/>
          <a:lstStyle/>
          <a:p>
            <a:r>
              <a:rPr lang="en-US" dirty="0"/>
              <a:t>V &gt;&gt; shutoff Volume: Orifice flow is controlling</a:t>
            </a:r>
          </a:p>
          <a:p>
            <a:r>
              <a:rPr lang="en-US" dirty="0"/>
              <a:t>When V ~= shutoff volume, Orifice flow is not controlling</a:t>
            </a:r>
          </a:p>
        </p:txBody>
      </p:sp>
      <p:pic>
        <p:nvPicPr>
          <p:cNvPr id="6" name="Content Placeholder 5">
            <a:extLst>
              <a:ext uri="{FF2B5EF4-FFF2-40B4-BE49-F238E27FC236}">
                <a16:creationId xmlns:a16="http://schemas.microsoft.com/office/drawing/2014/main" id="{1C10AE65-7C84-D9E7-D931-64CB1BD3A677}"/>
              </a:ext>
            </a:extLst>
          </p:cNvPr>
          <p:cNvPicPr>
            <a:picLocks noGrp="1" noChangeAspect="1"/>
          </p:cNvPicPr>
          <p:nvPr>
            <p:ph sz="half" idx="2"/>
          </p:nvPr>
        </p:nvPicPr>
        <p:blipFill>
          <a:blip r:embed="rId2"/>
          <a:stretch>
            <a:fillRect/>
          </a:stretch>
        </p:blipFill>
        <p:spPr>
          <a:xfrm>
            <a:off x="6156208" y="2181925"/>
            <a:ext cx="4546834" cy="3638737"/>
          </a:xfrm>
        </p:spPr>
      </p:pic>
    </p:spTree>
    <p:extLst>
      <p:ext uri="{BB962C8B-B14F-4D97-AF65-F5344CB8AC3E}">
        <p14:creationId xmlns:p14="http://schemas.microsoft.com/office/powerpoint/2010/main" val="2069042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AB50A-337D-21FA-72D8-E66869969959}"/>
              </a:ext>
            </a:extLst>
          </p:cNvPr>
          <p:cNvSpPr>
            <a:spLocks noGrp="1"/>
          </p:cNvSpPr>
          <p:nvPr>
            <p:ph type="title"/>
          </p:nvPr>
        </p:nvSpPr>
        <p:spPr/>
        <p:txBody>
          <a:bodyPr/>
          <a:lstStyle/>
          <a:p>
            <a:r>
              <a:rPr lang="en-US" dirty="0"/>
              <a:t>Hydraulic + Operational (Proportional)</a:t>
            </a:r>
          </a:p>
        </p:txBody>
      </p:sp>
      <p:sp>
        <p:nvSpPr>
          <p:cNvPr id="3" name="Content Placeholder 2">
            <a:extLst>
              <a:ext uri="{FF2B5EF4-FFF2-40B4-BE49-F238E27FC236}">
                <a16:creationId xmlns:a16="http://schemas.microsoft.com/office/drawing/2014/main" id="{4C9DC3F0-2F24-A34C-7D0C-BA05EFF3F46C}"/>
              </a:ext>
            </a:extLst>
          </p:cNvPr>
          <p:cNvSpPr>
            <a:spLocks noGrp="1"/>
          </p:cNvSpPr>
          <p:nvPr>
            <p:ph sz="half" idx="1"/>
          </p:nvPr>
        </p:nvSpPr>
        <p:spPr>
          <a:xfrm>
            <a:off x="505286" y="1825625"/>
            <a:ext cx="5181600" cy="1459951"/>
          </a:xfrm>
        </p:spPr>
        <p:txBody>
          <a:bodyPr/>
          <a:lstStyle/>
          <a:p>
            <a:r>
              <a:rPr lang="en-US" dirty="0"/>
              <a:t>V &gt;&gt; shutoff Volume: Orifice flow is controlling</a:t>
            </a:r>
          </a:p>
          <a:p>
            <a:r>
              <a:rPr lang="en-US" dirty="0"/>
              <a:t>When V ~= shutoff volume, Orifice flow is not controlling</a:t>
            </a:r>
          </a:p>
        </p:txBody>
      </p:sp>
      <p:pic>
        <p:nvPicPr>
          <p:cNvPr id="8" name="Content Placeholder 7">
            <a:extLst>
              <a:ext uri="{FF2B5EF4-FFF2-40B4-BE49-F238E27FC236}">
                <a16:creationId xmlns:a16="http://schemas.microsoft.com/office/drawing/2014/main" id="{EE9C7E4C-872C-9AEC-8116-2A816EA8F382}"/>
              </a:ext>
            </a:extLst>
          </p:cNvPr>
          <p:cNvPicPr>
            <a:picLocks noGrp="1" noChangeAspect="1"/>
          </p:cNvPicPr>
          <p:nvPr>
            <p:ph sz="half" idx="2"/>
          </p:nvPr>
        </p:nvPicPr>
        <p:blipFill>
          <a:blip r:embed="rId2"/>
          <a:stretch>
            <a:fillRect/>
          </a:stretch>
        </p:blipFill>
        <p:spPr>
          <a:xfrm>
            <a:off x="6343543" y="2077145"/>
            <a:ext cx="4172164" cy="3848298"/>
          </a:xfrm>
        </p:spPr>
      </p:pic>
    </p:spTree>
    <p:extLst>
      <p:ext uri="{BB962C8B-B14F-4D97-AF65-F5344CB8AC3E}">
        <p14:creationId xmlns:p14="http://schemas.microsoft.com/office/powerpoint/2010/main" val="1291732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FA7F8-F14B-ED4C-64D3-B983BA468C00}"/>
              </a:ext>
            </a:extLst>
          </p:cNvPr>
          <p:cNvSpPr>
            <a:spLocks noGrp="1"/>
          </p:cNvSpPr>
          <p:nvPr>
            <p:ph type="title"/>
          </p:nvPr>
        </p:nvSpPr>
        <p:spPr>
          <a:xfrm>
            <a:off x="505286" y="365125"/>
            <a:ext cx="10515600" cy="1325563"/>
          </a:xfrm>
        </p:spPr>
        <p:txBody>
          <a:bodyPr anchor="ctr">
            <a:normAutofit/>
          </a:bodyPr>
          <a:lstStyle/>
          <a:p>
            <a:r>
              <a:rPr lang="en-US"/>
              <a:t>Reservoir with Multiple Operating Levels</a:t>
            </a:r>
          </a:p>
        </p:txBody>
      </p:sp>
      <p:sp>
        <p:nvSpPr>
          <p:cNvPr id="4" name="Content Placeholder 3">
            <a:extLst>
              <a:ext uri="{FF2B5EF4-FFF2-40B4-BE49-F238E27FC236}">
                <a16:creationId xmlns:a16="http://schemas.microsoft.com/office/drawing/2014/main" id="{1BB2B2CB-EC94-AEEB-C4D7-8F93FD301219}"/>
              </a:ext>
            </a:extLst>
          </p:cNvPr>
          <p:cNvSpPr>
            <a:spLocks noGrp="1"/>
          </p:cNvSpPr>
          <p:nvPr>
            <p:ph sz="half" idx="2"/>
          </p:nvPr>
        </p:nvSpPr>
        <p:spPr>
          <a:xfrm>
            <a:off x="5839286" y="1825625"/>
            <a:ext cx="5181600" cy="4351338"/>
          </a:xfrm>
        </p:spPr>
        <p:txBody>
          <a:bodyPr>
            <a:normAutofit/>
          </a:bodyPr>
          <a:lstStyle/>
          <a:p>
            <a:r>
              <a:rPr lang="en-US" dirty="0"/>
              <a:t>Managing Multiple Levels</a:t>
            </a:r>
          </a:p>
          <a:p>
            <a:r>
              <a:rPr lang="en-US" dirty="0"/>
              <a:t>Demo strategies</a:t>
            </a:r>
          </a:p>
        </p:txBody>
      </p:sp>
      <p:pic>
        <p:nvPicPr>
          <p:cNvPr id="7" name="Content Placeholder 6">
            <a:extLst>
              <a:ext uri="{FF2B5EF4-FFF2-40B4-BE49-F238E27FC236}">
                <a16:creationId xmlns:a16="http://schemas.microsoft.com/office/drawing/2014/main" id="{4FCA9885-A669-F474-AB4E-F42C19387816}"/>
              </a:ext>
            </a:extLst>
          </p:cNvPr>
          <p:cNvPicPr>
            <a:picLocks noGrp="1" noChangeAspect="1"/>
          </p:cNvPicPr>
          <p:nvPr>
            <p:ph sz="half" idx="1"/>
          </p:nvPr>
        </p:nvPicPr>
        <p:blipFill>
          <a:blip r:embed="rId3"/>
          <a:stretch>
            <a:fillRect/>
          </a:stretch>
        </p:blipFill>
        <p:spPr>
          <a:xfrm>
            <a:off x="1238250" y="2915444"/>
            <a:ext cx="3714750" cy="2171700"/>
          </a:xfrm>
          <a:prstGeom prst="rect">
            <a:avLst/>
          </a:prstGeom>
        </p:spPr>
      </p:pic>
    </p:spTree>
    <p:extLst>
      <p:ext uri="{BB962C8B-B14F-4D97-AF65-F5344CB8AC3E}">
        <p14:creationId xmlns:p14="http://schemas.microsoft.com/office/powerpoint/2010/main" val="2036549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01ECA-4ECD-ABC0-0427-7D1D42D72DEB}"/>
              </a:ext>
            </a:extLst>
          </p:cNvPr>
          <p:cNvSpPr>
            <a:spLocks noGrp="1"/>
          </p:cNvSpPr>
          <p:nvPr>
            <p:ph type="title"/>
          </p:nvPr>
        </p:nvSpPr>
        <p:spPr>
          <a:xfrm>
            <a:off x="505286" y="365125"/>
            <a:ext cx="10515600" cy="1325563"/>
          </a:xfrm>
        </p:spPr>
        <p:txBody>
          <a:bodyPr anchor="ctr">
            <a:normAutofit/>
          </a:bodyPr>
          <a:lstStyle/>
          <a:p>
            <a:r>
              <a:rPr lang="en-US"/>
              <a:t>Case Study / Example</a:t>
            </a:r>
          </a:p>
        </p:txBody>
      </p:sp>
      <p:sp>
        <p:nvSpPr>
          <p:cNvPr id="4" name="Content Placeholder 3">
            <a:extLst>
              <a:ext uri="{FF2B5EF4-FFF2-40B4-BE49-F238E27FC236}">
                <a16:creationId xmlns:a16="http://schemas.microsoft.com/office/drawing/2014/main" id="{0C59CAD8-C530-FAE1-E166-033BD5A78671}"/>
              </a:ext>
            </a:extLst>
          </p:cNvPr>
          <p:cNvSpPr>
            <a:spLocks noGrp="1"/>
          </p:cNvSpPr>
          <p:nvPr>
            <p:ph sz="half" idx="2"/>
          </p:nvPr>
        </p:nvSpPr>
        <p:spPr>
          <a:xfrm>
            <a:off x="5839286" y="1825625"/>
            <a:ext cx="5181600" cy="4351338"/>
          </a:xfrm>
        </p:spPr>
        <p:txBody>
          <a:bodyPr>
            <a:normAutofit/>
          </a:bodyPr>
          <a:lstStyle/>
          <a:p>
            <a:r>
              <a:rPr lang="en-US"/>
              <a:t>Real-World Application</a:t>
            </a:r>
          </a:p>
          <a:p>
            <a:r>
              <a:rPr lang="en-US"/>
              <a:t>Detailed example of a pond or reservoir model</a:t>
            </a:r>
          </a:p>
          <a:p>
            <a:r>
              <a:rPr lang="en-US"/>
              <a:t>Lessons learned</a:t>
            </a:r>
          </a:p>
        </p:txBody>
      </p:sp>
      <p:pic>
        <p:nvPicPr>
          <p:cNvPr id="8" name="Content Placeholder 7">
            <a:extLst>
              <a:ext uri="{FF2B5EF4-FFF2-40B4-BE49-F238E27FC236}">
                <a16:creationId xmlns:a16="http://schemas.microsoft.com/office/drawing/2014/main" id="{FCE94A0D-7CFA-7410-F6B2-81AFE5F8E28A}"/>
              </a:ext>
            </a:extLst>
          </p:cNvPr>
          <p:cNvPicPr>
            <a:picLocks noGrp="1" noChangeAspect="1"/>
          </p:cNvPicPr>
          <p:nvPr>
            <p:ph sz="half" idx="1"/>
          </p:nvPr>
        </p:nvPicPr>
        <p:blipFill>
          <a:blip r:embed="rId3"/>
          <a:stretch>
            <a:fillRect/>
          </a:stretch>
        </p:blipFill>
        <p:spPr>
          <a:xfrm>
            <a:off x="800331" y="1825625"/>
            <a:ext cx="4590587" cy="4351338"/>
          </a:xfrm>
        </p:spPr>
      </p:pic>
    </p:spTree>
    <p:extLst>
      <p:ext uri="{BB962C8B-B14F-4D97-AF65-F5344CB8AC3E}">
        <p14:creationId xmlns:p14="http://schemas.microsoft.com/office/powerpoint/2010/main" val="1351116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039CF-4CCB-11DD-DC90-0F2E3ED1529F}"/>
              </a:ext>
            </a:extLst>
          </p:cNvPr>
          <p:cNvSpPr>
            <a:spLocks noGrp="1"/>
          </p:cNvSpPr>
          <p:nvPr>
            <p:ph type="title"/>
          </p:nvPr>
        </p:nvSpPr>
        <p:spPr/>
        <p:txBody>
          <a:bodyPr/>
          <a:lstStyle/>
          <a:p>
            <a:r>
              <a:rPr lang="en-US" dirty="0"/>
              <a:t>Looping Containers</a:t>
            </a:r>
          </a:p>
        </p:txBody>
      </p:sp>
      <p:sp>
        <p:nvSpPr>
          <p:cNvPr id="3" name="Content Placeholder 2">
            <a:extLst>
              <a:ext uri="{FF2B5EF4-FFF2-40B4-BE49-F238E27FC236}">
                <a16:creationId xmlns:a16="http://schemas.microsoft.com/office/drawing/2014/main" id="{D65753AB-EDF7-48D6-D714-8FEEBD8B1CFC}"/>
              </a:ext>
            </a:extLst>
          </p:cNvPr>
          <p:cNvSpPr>
            <a:spLocks noGrp="1"/>
          </p:cNvSpPr>
          <p:nvPr>
            <p:ph sz="half" idx="1"/>
          </p:nvPr>
        </p:nvSpPr>
        <p:spPr>
          <a:xfrm>
            <a:off x="505286" y="1825625"/>
            <a:ext cx="5181600" cy="2205989"/>
          </a:xfrm>
        </p:spPr>
        <p:txBody>
          <a:bodyPr/>
          <a:lstStyle/>
          <a:p>
            <a:r>
              <a:rPr lang="en-US" dirty="0"/>
              <a:t>Iteratively solve for request using feedback from another component</a:t>
            </a:r>
          </a:p>
          <a:p>
            <a:r>
              <a:rPr lang="en-US" dirty="0"/>
              <a:t>Easy to build</a:t>
            </a:r>
          </a:p>
          <a:p>
            <a:r>
              <a:rPr lang="en-US" dirty="0"/>
              <a:t>Somewhat limiting</a:t>
            </a:r>
          </a:p>
          <a:p>
            <a:pPr lvl="1"/>
            <a:r>
              <a:rPr lang="en-US" dirty="0"/>
              <a:t>Another tool required for a min cost, max flow type of linear programming solver</a:t>
            </a:r>
          </a:p>
        </p:txBody>
      </p:sp>
      <p:sp>
        <p:nvSpPr>
          <p:cNvPr id="4" name="Content Placeholder 3">
            <a:extLst>
              <a:ext uri="{FF2B5EF4-FFF2-40B4-BE49-F238E27FC236}">
                <a16:creationId xmlns:a16="http://schemas.microsoft.com/office/drawing/2014/main" id="{AE7B0861-E6BB-4AF9-DAB1-41DBBDA35171}"/>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917788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AF32F-BE86-F617-AC4F-56A4EF88FFDD}"/>
              </a:ext>
            </a:extLst>
          </p:cNvPr>
          <p:cNvSpPr>
            <a:spLocks noGrp="1"/>
          </p:cNvSpPr>
          <p:nvPr>
            <p:ph type="title"/>
          </p:nvPr>
        </p:nvSpPr>
        <p:spPr/>
        <p:txBody>
          <a:bodyPr anchor="ctr">
            <a:normAutofit/>
          </a:bodyPr>
          <a:lstStyle/>
          <a:p>
            <a:r>
              <a:rPr lang="en-US" dirty="0"/>
              <a:t>Questions?</a:t>
            </a:r>
          </a:p>
        </p:txBody>
      </p:sp>
      <p:sp>
        <p:nvSpPr>
          <p:cNvPr id="7" name="Text Placeholder 6">
            <a:extLst>
              <a:ext uri="{FF2B5EF4-FFF2-40B4-BE49-F238E27FC236}">
                <a16:creationId xmlns:a16="http://schemas.microsoft.com/office/drawing/2014/main" id="{F0DEBED8-43A2-D09C-8439-1DD3ED1A14D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82949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B1205-E8A5-E0E4-C7CB-90FF9C79B943}"/>
              </a:ext>
            </a:extLst>
          </p:cNvPr>
          <p:cNvSpPr>
            <a:spLocks noGrp="1"/>
          </p:cNvSpPr>
          <p:nvPr>
            <p:ph type="title"/>
          </p:nvPr>
        </p:nvSpPr>
        <p:spPr>
          <a:xfrm>
            <a:off x="505286" y="365125"/>
            <a:ext cx="10515600" cy="1325563"/>
          </a:xfrm>
        </p:spPr>
        <p:txBody>
          <a:bodyPr anchor="ctr">
            <a:normAutofit/>
          </a:bodyPr>
          <a:lstStyle/>
          <a:p>
            <a:r>
              <a:rPr lang="en-US"/>
              <a:t>Introduction</a:t>
            </a:r>
          </a:p>
        </p:txBody>
      </p:sp>
      <p:sp>
        <p:nvSpPr>
          <p:cNvPr id="6" name="Content Placeholder 5">
            <a:extLst>
              <a:ext uri="{FF2B5EF4-FFF2-40B4-BE49-F238E27FC236}">
                <a16:creationId xmlns:a16="http://schemas.microsoft.com/office/drawing/2014/main" id="{592540C3-2334-642C-60C1-A7239EA13F3C}"/>
              </a:ext>
            </a:extLst>
          </p:cNvPr>
          <p:cNvSpPr>
            <a:spLocks noGrp="1"/>
          </p:cNvSpPr>
          <p:nvPr>
            <p:ph sz="half" idx="1"/>
          </p:nvPr>
        </p:nvSpPr>
        <p:spPr>
          <a:xfrm>
            <a:off x="505286" y="1825625"/>
            <a:ext cx="5181600" cy="1716432"/>
          </a:xfrm>
        </p:spPr>
        <p:txBody>
          <a:bodyPr/>
          <a:lstStyle/>
          <a:p>
            <a:r>
              <a:rPr lang="en-US" dirty="0"/>
              <a:t>Basic elements</a:t>
            </a:r>
          </a:p>
          <a:p>
            <a:r>
              <a:rPr lang="en-US" dirty="0"/>
              <a:t>Conceptual models</a:t>
            </a:r>
          </a:p>
          <a:p>
            <a:r>
              <a:rPr lang="en-US" dirty="0"/>
              <a:t>Simulating outflows</a:t>
            </a:r>
          </a:p>
          <a:p>
            <a:r>
              <a:rPr lang="en-US" dirty="0"/>
              <a:t>Advanced modeling techniques</a:t>
            </a:r>
          </a:p>
        </p:txBody>
      </p:sp>
      <p:pic>
        <p:nvPicPr>
          <p:cNvPr id="10" name="Content Placeholder 9" descr="A dam near a lake&#10;&#10;Description automatically generated">
            <a:extLst>
              <a:ext uri="{FF2B5EF4-FFF2-40B4-BE49-F238E27FC236}">
                <a16:creationId xmlns:a16="http://schemas.microsoft.com/office/drawing/2014/main" id="{0EEF0C76-7704-8C05-45A2-83F3B2C52A1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66120" y="1612135"/>
            <a:ext cx="6174541" cy="4116360"/>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7764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94532-F00B-56E1-8DA4-E6E2A8B1153C}"/>
              </a:ext>
            </a:extLst>
          </p:cNvPr>
          <p:cNvSpPr>
            <a:spLocks noGrp="1"/>
          </p:cNvSpPr>
          <p:nvPr>
            <p:ph type="title"/>
          </p:nvPr>
        </p:nvSpPr>
        <p:spPr>
          <a:xfrm>
            <a:off x="505286" y="365125"/>
            <a:ext cx="10515600" cy="1325563"/>
          </a:xfrm>
        </p:spPr>
        <p:txBody>
          <a:bodyPr anchor="ctr">
            <a:normAutofit/>
          </a:bodyPr>
          <a:lstStyle/>
          <a:p>
            <a:r>
              <a:rPr lang="en-US" dirty="0"/>
              <a:t>Basic Elements in a GoldSim Model</a:t>
            </a:r>
          </a:p>
        </p:txBody>
      </p:sp>
      <p:sp>
        <p:nvSpPr>
          <p:cNvPr id="4" name="Content Placeholder 3">
            <a:extLst>
              <a:ext uri="{FF2B5EF4-FFF2-40B4-BE49-F238E27FC236}">
                <a16:creationId xmlns:a16="http://schemas.microsoft.com/office/drawing/2014/main" id="{88925D4C-47E2-0A5E-CE67-E44043962486}"/>
              </a:ext>
            </a:extLst>
          </p:cNvPr>
          <p:cNvSpPr>
            <a:spLocks noGrp="1"/>
          </p:cNvSpPr>
          <p:nvPr>
            <p:ph sz="half" idx="2"/>
          </p:nvPr>
        </p:nvSpPr>
        <p:spPr>
          <a:xfrm>
            <a:off x="5839286" y="1825625"/>
            <a:ext cx="5181600" cy="4351338"/>
          </a:xfrm>
        </p:spPr>
        <p:txBody>
          <a:bodyPr>
            <a:normAutofit/>
          </a:bodyPr>
          <a:lstStyle/>
          <a:p>
            <a:r>
              <a:rPr lang="en-US" dirty="0"/>
              <a:t>Physical constraints</a:t>
            </a:r>
          </a:p>
          <a:p>
            <a:pPr lvl="1"/>
            <a:r>
              <a:rPr lang="en-US" dirty="0"/>
              <a:t>Geometry</a:t>
            </a:r>
          </a:p>
          <a:p>
            <a:pPr lvl="1"/>
            <a:r>
              <a:rPr lang="en-US" dirty="0"/>
              <a:t>Uncontrolled flows</a:t>
            </a:r>
          </a:p>
          <a:p>
            <a:pPr lvl="1"/>
            <a:r>
              <a:rPr lang="en-US" dirty="0"/>
              <a:t>Hydraulic structures</a:t>
            </a:r>
          </a:p>
          <a:p>
            <a:r>
              <a:rPr lang="en-US" dirty="0"/>
              <a:t>Operational Rules</a:t>
            </a:r>
          </a:p>
          <a:p>
            <a:pPr lvl="1"/>
            <a:r>
              <a:rPr lang="en-US" dirty="0"/>
              <a:t>Imposing custom “bound” or “target”</a:t>
            </a:r>
          </a:p>
          <a:p>
            <a:pPr lvl="1"/>
            <a:r>
              <a:rPr lang="en-US" dirty="0"/>
              <a:t>Triggering and time steps</a:t>
            </a:r>
          </a:p>
        </p:txBody>
      </p:sp>
      <p:sp>
        <p:nvSpPr>
          <p:cNvPr id="5" name="Content Placeholder 4">
            <a:extLst>
              <a:ext uri="{FF2B5EF4-FFF2-40B4-BE49-F238E27FC236}">
                <a16:creationId xmlns:a16="http://schemas.microsoft.com/office/drawing/2014/main" id="{1CDB3111-CFE0-C04B-1092-55EE680AC372}"/>
              </a:ext>
            </a:extLst>
          </p:cNvPr>
          <p:cNvSpPr>
            <a:spLocks noGrp="1"/>
          </p:cNvSpPr>
          <p:nvPr>
            <p:ph sz="half" idx="1"/>
          </p:nvPr>
        </p:nvSpPr>
        <p:spPr/>
        <p:txBody>
          <a:bodyPr/>
          <a:lstStyle/>
          <a:p>
            <a:endParaRPr lang="en-US"/>
          </a:p>
        </p:txBody>
      </p:sp>
      <p:pic>
        <p:nvPicPr>
          <p:cNvPr id="1026" name="Picture 2">
            <a:extLst>
              <a:ext uri="{FF2B5EF4-FFF2-40B4-BE49-F238E27FC236}">
                <a16:creationId xmlns:a16="http://schemas.microsoft.com/office/drawing/2014/main" id="{AB70AE35-66E6-97BF-2E2E-63B6A4F538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21" y="1496291"/>
            <a:ext cx="5392766" cy="48585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853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7FC47-70EF-8B16-59FE-3E7B0B48C523}"/>
              </a:ext>
            </a:extLst>
          </p:cNvPr>
          <p:cNvSpPr>
            <a:spLocks noGrp="1"/>
          </p:cNvSpPr>
          <p:nvPr>
            <p:ph type="title"/>
          </p:nvPr>
        </p:nvSpPr>
        <p:spPr/>
        <p:txBody>
          <a:bodyPr/>
          <a:lstStyle/>
          <a:p>
            <a:r>
              <a:rPr lang="en-US" dirty="0"/>
              <a:t>Elements to Build a Pond Model</a:t>
            </a:r>
          </a:p>
        </p:txBody>
      </p:sp>
      <p:sp>
        <p:nvSpPr>
          <p:cNvPr id="3" name="Content Placeholder 2">
            <a:extLst>
              <a:ext uri="{FF2B5EF4-FFF2-40B4-BE49-F238E27FC236}">
                <a16:creationId xmlns:a16="http://schemas.microsoft.com/office/drawing/2014/main" id="{1B2F9BDA-CA8A-FD4D-6F21-1A354E6E6074}"/>
              </a:ext>
            </a:extLst>
          </p:cNvPr>
          <p:cNvSpPr>
            <a:spLocks noGrp="1"/>
          </p:cNvSpPr>
          <p:nvPr>
            <p:ph sz="half" idx="1"/>
          </p:nvPr>
        </p:nvSpPr>
        <p:spPr>
          <a:xfrm>
            <a:off x="505286" y="1825625"/>
            <a:ext cx="5181600" cy="4103944"/>
          </a:xfrm>
        </p:spPr>
        <p:txBody>
          <a:bodyPr/>
          <a:lstStyle/>
          <a:p>
            <a:r>
              <a:rPr lang="en-US" dirty="0"/>
              <a:t>Volume-Depth-Area relationship</a:t>
            </a:r>
          </a:p>
          <a:p>
            <a:pPr lvl="1"/>
            <a:r>
              <a:rPr lang="en-US" dirty="0"/>
              <a:t>Lookup tables</a:t>
            </a:r>
          </a:p>
          <a:p>
            <a:r>
              <a:rPr lang="en-US" dirty="0"/>
              <a:t>Uncontrolled flows</a:t>
            </a:r>
          </a:p>
          <a:p>
            <a:pPr lvl="1"/>
            <a:r>
              <a:rPr lang="en-US" dirty="0" err="1"/>
              <a:t>Precip</a:t>
            </a:r>
            <a:r>
              <a:rPr lang="en-US" dirty="0"/>
              <a:t>/evaporation</a:t>
            </a:r>
          </a:p>
          <a:p>
            <a:pPr lvl="1"/>
            <a:r>
              <a:rPr lang="en-US" dirty="0"/>
              <a:t>Inflows</a:t>
            </a:r>
          </a:p>
          <a:p>
            <a:pPr lvl="1"/>
            <a:r>
              <a:rPr lang="en-US" dirty="0"/>
              <a:t>Sediment load</a:t>
            </a:r>
          </a:p>
          <a:p>
            <a:r>
              <a:rPr lang="en-US" dirty="0"/>
              <a:t>Hydraulic structures</a:t>
            </a:r>
          </a:p>
          <a:p>
            <a:pPr lvl="1"/>
            <a:r>
              <a:rPr lang="en-US" dirty="0"/>
              <a:t>Weir/orifice flow, energy equation, etc.</a:t>
            </a:r>
          </a:p>
          <a:p>
            <a:pPr lvl="1"/>
            <a:r>
              <a:rPr lang="en-US" dirty="0"/>
              <a:t>Conceptualize when Q*dt &gt; V</a:t>
            </a:r>
          </a:p>
          <a:p>
            <a:r>
              <a:rPr lang="en-US" dirty="0"/>
              <a:t>Operational rules</a:t>
            </a:r>
          </a:p>
          <a:p>
            <a:pPr lvl="1"/>
            <a:r>
              <a:rPr lang="en-US" dirty="0"/>
              <a:t>Many types</a:t>
            </a:r>
          </a:p>
        </p:txBody>
      </p:sp>
      <p:pic>
        <p:nvPicPr>
          <p:cNvPr id="6" name="Content Placeholder 5">
            <a:extLst>
              <a:ext uri="{FF2B5EF4-FFF2-40B4-BE49-F238E27FC236}">
                <a16:creationId xmlns:a16="http://schemas.microsoft.com/office/drawing/2014/main" id="{FC1093F6-F8C2-387D-DE4C-1141863BA9EC}"/>
              </a:ext>
            </a:extLst>
          </p:cNvPr>
          <p:cNvPicPr>
            <a:picLocks noGrp="1" noChangeAspect="1"/>
          </p:cNvPicPr>
          <p:nvPr>
            <p:ph sz="half" idx="2"/>
          </p:nvPr>
        </p:nvPicPr>
        <p:blipFill>
          <a:blip r:embed="rId2"/>
          <a:stretch>
            <a:fillRect/>
          </a:stretch>
        </p:blipFill>
        <p:spPr>
          <a:xfrm>
            <a:off x="5838825" y="2038244"/>
            <a:ext cx="5181600" cy="3926099"/>
          </a:xfrm>
        </p:spPr>
      </p:pic>
    </p:spTree>
    <p:extLst>
      <p:ext uri="{BB962C8B-B14F-4D97-AF65-F5344CB8AC3E}">
        <p14:creationId xmlns:p14="http://schemas.microsoft.com/office/powerpoint/2010/main" val="3476881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BD3AD-0704-CE49-F6B8-71E495F27E15}"/>
              </a:ext>
            </a:extLst>
          </p:cNvPr>
          <p:cNvSpPr>
            <a:spLocks noGrp="1"/>
          </p:cNvSpPr>
          <p:nvPr>
            <p:ph type="title"/>
          </p:nvPr>
        </p:nvSpPr>
        <p:spPr/>
        <p:txBody>
          <a:bodyPr/>
          <a:lstStyle/>
          <a:p>
            <a:r>
              <a:rPr lang="en-US" dirty="0"/>
              <a:t>Geometry</a:t>
            </a:r>
          </a:p>
        </p:txBody>
      </p:sp>
      <p:sp>
        <p:nvSpPr>
          <p:cNvPr id="3" name="Content Placeholder 2">
            <a:extLst>
              <a:ext uri="{FF2B5EF4-FFF2-40B4-BE49-F238E27FC236}">
                <a16:creationId xmlns:a16="http://schemas.microsoft.com/office/drawing/2014/main" id="{4CDADA6A-2110-2E55-3378-B02A70BEEF23}"/>
              </a:ext>
            </a:extLst>
          </p:cNvPr>
          <p:cNvSpPr>
            <a:spLocks noGrp="1"/>
          </p:cNvSpPr>
          <p:nvPr>
            <p:ph sz="half" idx="1"/>
          </p:nvPr>
        </p:nvSpPr>
        <p:spPr>
          <a:xfrm>
            <a:off x="505286" y="1825625"/>
            <a:ext cx="5181600" cy="2517869"/>
          </a:xfrm>
        </p:spPr>
        <p:txBody>
          <a:bodyPr/>
          <a:lstStyle/>
          <a:p>
            <a:r>
              <a:rPr lang="en-US" dirty="0"/>
              <a:t>Volume to Elevation</a:t>
            </a:r>
          </a:p>
          <a:p>
            <a:r>
              <a:rPr lang="en-US" dirty="0"/>
              <a:t>Volume to Area</a:t>
            </a:r>
          </a:p>
          <a:p>
            <a:r>
              <a:rPr lang="en-US" dirty="0"/>
              <a:t>Elevation : Area (use </a:t>
            </a:r>
            <a:r>
              <a:rPr lang="en-US" dirty="0" err="1"/>
              <a:t>TBL_Integral</a:t>
            </a:r>
            <a:r>
              <a:rPr lang="en-US" dirty="0"/>
              <a:t>)</a:t>
            </a:r>
          </a:p>
          <a:p>
            <a:r>
              <a:rPr lang="en-US" dirty="0"/>
              <a:t>Linear interpolation</a:t>
            </a:r>
          </a:p>
          <a:p>
            <a:r>
              <a:rPr lang="en-US" dirty="0"/>
              <a:t>Changing over time?</a:t>
            </a:r>
          </a:p>
          <a:p>
            <a:pPr lvl="1"/>
            <a:r>
              <a:rPr lang="en-US" dirty="0"/>
              <a:t>2 dimensional lookup</a:t>
            </a:r>
          </a:p>
        </p:txBody>
      </p:sp>
      <p:sp>
        <p:nvSpPr>
          <p:cNvPr id="5" name="Freeform: Shape 4">
            <a:extLst>
              <a:ext uri="{FF2B5EF4-FFF2-40B4-BE49-F238E27FC236}">
                <a16:creationId xmlns:a16="http://schemas.microsoft.com/office/drawing/2014/main" id="{9AE15A9D-6290-BAF6-8B0B-3ABC11EBA09A}"/>
              </a:ext>
            </a:extLst>
          </p:cNvPr>
          <p:cNvSpPr/>
          <p:nvPr/>
        </p:nvSpPr>
        <p:spPr>
          <a:xfrm>
            <a:off x="6237479" y="1984297"/>
            <a:ext cx="4172989" cy="2244436"/>
          </a:xfrm>
          <a:custGeom>
            <a:avLst/>
            <a:gdLst>
              <a:gd name="connsiteX0" fmla="*/ 0 w 4172989"/>
              <a:gd name="connsiteY0" fmla="*/ 99752 h 2244436"/>
              <a:gd name="connsiteX1" fmla="*/ 1064029 w 4172989"/>
              <a:gd name="connsiteY1" fmla="*/ 2036618 h 2244436"/>
              <a:gd name="connsiteX2" fmla="*/ 3549535 w 4172989"/>
              <a:gd name="connsiteY2" fmla="*/ 2244436 h 2244436"/>
              <a:gd name="connsiteX3" fmla="*/ 4172989 w 4172989"/>
              <a:gd name="connsiteY3" fmla="*/ 0 h 2244436"/>
            </a:gdLst>
            <a:ahLst/>
            <a:cxnLst>
              <a:cxn ang="0">
                <a:pos x="connsiteX0" y="connsiteY0"/>
              </a:cxn>
              <a:cxn ang="0">
                <a:pos x="connsiteX1" y="connsiteY1"/>
              </a:cxn>
              <a:cxn ang="0">
                <a:pos x="connsiteX2" y="connsiteY2"/>
              </a:cxn>
              <a:cxn ang="0">
                <a:pos x="connsiteX3" y="connsiteY3"/>
              </a:cxn>
            </a:cxnLst>
            <a:rect l="l" t="t" r="r" b="b"/>
            <a:pathLst>
              <a:path w="4172989" h="2244436">
                <a:moveTo>
                  <a:pt x="0" y="99752"/>
                </a:moveTo>
                <a:lnTo>
                  <a:pt x="1064029" y="2036618"/>
                </a:lnTo>
                <a:lnTo>
                  <a:pt x="3549535" y="2244436"/>
                </a:lnTo>
                <a:lnTo>
                  <a:pt x="4172989" y="0"/>
                </a:lnTo>
              </a:path>
            </a:pathLst>
          </a:cu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3891F55C-348E-B9EB-DDDF-A1EFB19E5A55}"/>
              </a:ext>
            </a:extLst>
          </p:cNvPr>
          <p:cNvCxnSpPr/>
          <p:nvPr/>
        </p:nvCxnSpPr>
        <p:spPr>
          <a:xfrm>
            <a:off x="6471216" y="3851788"/>
            <a:ext cx="3906982"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A6062AD-9E87-9ADF-DD34-0B322B0967B5}"/>
              </a:ext>
            </a:extLst>
          </p:cNvPr>
          <p:cNvCxnSpPr/>
          <p:nvPr/>
        </p:nvCxnSpPr>
        <p:spPr>
          <a:xfrm>
            <a:off x="6471216" y="3555301"/>
            <a:ext cx="3906982"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DB4C0CF0-FA12-5CD3-177D-B978D3C98830}"/>
              </a:ext>
            </a:extLst>
          </p:cNvPr>
          <p:cNvCxnSpPr/>
          <p:nvPr/>
        </p:nvCxnSpPr>
        <p:spPr>
          <a:xfrm>
            <a:off x="6471216" y="3258813"/>
            <a:ext cx="3906982"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44A2528-3B04-1356-C34B-B6E5D0EA93F2}"/>
              </a:ext>
            </a:extLst>
          </p:cNvPr>
          <p:cNvCxnSpPr/>
          <p:nvPr/>
        </p:nvCxnSpPr>
        <p:spPr>
          <a:xfrm>
            <a:off x="6471216" y="2882071"/>
            <a:ext cx="3906982"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F5C631A8-2985-65A6-F626-12F0FCC0A864}"/>
              </a:ext>
            </a:extLst>
          </p:cNvPr>
          <p:cNvCxnSpPr/>
          <p:nvPr/>
        </p:nvCxnSpPr>
        <p:spPr>
          <a:xfrm>
            <a:off x="6566407" y="4148377"/>
            <a:ext cx="3906982"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19636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72FBA-F3E3-C748-5C0F-A37906F707B1}"/>
              </a:ext>
            </a:extLst>
          </p:cNvPr>
          <p:cNvSpPr>
            <a:spLocks noGrp="1"/>
          </p:cNvSpPr>
          <p:nvPr>
            <p:ph type="title"/>
          </p:nvPr>
        </p:nvSpPr>
        <p:spPr/>
        <p:txBody>
          <a:bodyPr/>
          <a:lstStyle/>
          <a:p>
            <a:r>
              <a:rPr lang="en-US" dirty="0"/>
              <a:t>Precipitation and Evaporation</a:t>
            </a:r>
          </a:p>
        </p:txBody>
      </p:sp>
      <p:sp>
        <p:nvSpPr>
          <p:cNvPr id="3" name="Content Placeholder 2">
            <a:extLst>
              <a:ext uri="{FF2B5EF4-FFF2-40B4-BE49-F238E27FC236}">
                <a16:creationId xmlns:a16="http://schemas.microsoft.com/office/drawing/2014/main" id="{B6B75D60-1086-B9A0-104F-4F463C50BACD}"/>
              </a:ext>
            </a:extLst>
          </p:cNvPr>
          <p:cNvSpPr>
            <a:spLocks noGrp="1"/>
          </p:cNvSpPr>
          <p:nvPr>
            <p:ph sz="half" idx="1"/>
          </p:nvPr>
        </p:nvSpPr>
        <p:spPr>
          <a:xfrm>
            <a:off x="505286" y="1825625"/>
            <a:ext cx="5181600" cy="1588192"/>
          </a:xfrm>
        </p:spPr>
        <p:txBody>
          <a:bodyPr/>
          <a:lstStyle/>
          <a:p>
            <a:r>
              <a:rPr lang="en-US" dirty="0"/>
              <a:t>Precipitation on the watershed around the lake</a:t>
            </a:r>
          </a:p>
          <a:p>
            <a:r>
              <a:rPr lang="en-US" dirty="0"/>
              <a:t>Evaporation from water surface</a:t>
            </a:r>
          </a:p>
          <a:p>
            <a:r>
              <a:rPr lang="en-US" dirty="0"/>
              <a:t>Negative feedback loop</a:t>
            </a:r>
          </a:p>
        </p:txBody>
      </p:sp>
      <p:pic>
        <p:nvPicPr>
          <p:cNvPr id="6" name="Content Placeholder 5">
            <a:extLst>
              <a:ext uri="{FF2B5EF4-FFF2-40B4-BE49-F238E27FC236}">
                <a16:creationId xmlns:a16="http://schemas.microsoft.com/office/drawing/2014/main" id="{39179F55-C187-CD6E-F6FE-2605D45D4008}"/>
              </a:ext>
            </a:extLst>
          </p:cNvPr>
          <p:cNvPicPr>
            <a:picLocks noGrp="1" noChangeAspect="1"/>
          </p:cNvPicPr>
          <p:nvPr>
            <p:ph sz="half" idx="2"/>
          </p:nvPr>
        </p:nvPicPr>
        <p:blipFill>
          <a:blip r:embed="rId2"/>
          <a:stretch>
            <a:fillRect/>
          </a:stretch>
        </p:blipFill>
        <p:spPr>
          <a:xfrm>
            <a:off x="6606961" y="1305099"/>
            <a:ext cx="4136601" cy="4937760"/>
          </a:xfrm>
        </p:spPr>
      </p:pic>
    </p:spTree>
    <p:extLst>
      <p:ext uri="{BB962C8B-B14F-4D97-AF65-F5344CB8AC3E}">
        <p14:creationId xmlns:p14="http://schemas.microsoft.com/office/powerpoint/2010/main" val="785925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C0439-FCFF-AB34-3700-803DE8C702CF}"/>
              </a:ext>
            </a:extLst>
          </p:cNvPr>
          <p:cNvSpPr>
            <a:spLocks noGrp="1"/>
          </p:cNvSpPr>
          <p:nvPr>
            <p:ph type="title"/>
          </p:nvPr>
        </p:nvSpPr>
        <p:spPr/>
        <p:txBody>
          <a:bodyPr/>
          <a:lstStyle/>
          <a:p>
            <a:r>
              <a:rPr lang="en-US" dirty="0"/>
              <a:t>Sediment Load</a:t>
            </a:r>
          </a:p>
        </p:txBody>
      </p:sp>
      <p:sp>
        <p:nvSpPr>
          <p:cNvPr id="3" name="Content Placeholder 2">
            <a:extLst>
              <a:ext uri="{FF2B5EF4-FFF2-40B4-BE49-F238E27FC236}">
                <a16:creationId xmlns:a16="http://schemas.microsoft.com/office/drawing/2014/main" id="{EFF4AE64-FC73-D188-0746-325BF7AB0E42}"/>
              </a:ext>
            </a:extLst>
          </p:cNvPr>
          <p:cNvSpPr>
            <a:spLocks noGrp="1"/>
          </p:cNvSpPr>
          <p:nvPr>
            <p:ph sz="half" idx="1"/>
          </p:nvPr>
        </p:nvSpPr>
        <p:spPr>
          <a:xfrm>
            <a:off x="505286" y="1825625"/>
            <a:ext cx="5181600" cy="1459951"/>
          </a:xfrm>
        </p:spPr>
        <p:txBody>
          <a:bodyPr/>
          <a:lstStyle/>
          <a:p>
            <a:r>
              <a:rPr lang="en-US" dirty="0"/>
              <a:t>As solids volume accumulates, water capacity decreases</a:t>
            </a:r>
          </a:p>
          <a:p>
            <a:r>
              <a:rPr lang="en-US" dirty="0"/>
              <a:t>As capacity decreases, this can push water out</a:t>
            </a:r>
          </a:p>
        </p:txBody>
      </p:sp>
      <p:pic>
        <p:nvPicPr>
          <p:cNvPr id="6" name="Content Placeholder 5">
            <a:extLst>
              <a:ext uri="{FF2B5EF4-FFF2-40B4-BE49-F238E27FC236}">
                <a16:creationId xmlns:a16="http://schemas.microsoft.com/office/drawing/2014/main" id="{DD9939C9-3037-810A-8A32-8B861BBCAEE7}"/>
              </a:ext>
            </a:extLst>
          </p:cNvPr>
          <p:cNvPicPr>
            <a:picLocks noGrp="1" noChangeAspect="1"/>
          </p:cNvPicPr>
          <p:nvPr>
            <p:ph sz="half" idx="2"/>
          </p:nvPr>
        </p:nvPicPr>
        <p:blipFill>
          <a:blip r:embed="rId2"/>
          <a:stretch>
            <a:fillRect/>
          </a:stretch>
        </p:blipFill>
        <p:spPr>
          <a:xfrm>
            <a:off x="5838825" y="2043575"/>
            <a:ext cx="5181600" cy="3915438"/>
          </a:xfrm>
        </p:spPr>
      </p:pic>
    </p:spTree>
    <p:extLst>
      <p:ext uri="{BB962C8B-B14F-4D97-AF65-F5344CB8AC3E}">
        <p14:creationId xmlns:p14="http://schemas.microsoft.com/office/powerpoint/2010/main" val="1099654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A2E14-638C-E0F5-E96B-42E85029C43C}"/>
              </a:ext>
            </a:extLst>
          </p:cNvPr>
          <p:cNvSpPr>
            <a:spLocks noGrp="1"/>
          </p:cNvSpPr>
          <p:nvPr>
            <p:ph type="title"/>
          </p:nvPr>
        </p:nvSpPr>
        <p:spPr/>
        <p:txBody>
          <a:bodyPr/>
          <a:lstStyle/>
          <a:p>
            <a:r>
              <a:rPr lang="en-US" dirty="0"/>
              <a:t>Hydraulic Structures</a:t>
            </a:r>
          </a:p>
        </p:txBody>
      </p:sp>
      <p:sp>
        <p:nvSpPr>
          <p:cNvPr id="3" name="Content Placeholder 2">
            <a:extLst>
              <a:ext uri="{FF2B5EF4-FFF2-40B4-BE49-F238E27FC236}">
                <a16:creationId xmlns:a16="http://schemas.microsoft.com/office/drawing/2014/main" id="{8E6FD7C6-4B19-9E1C-6DE1-744F56EDDF0C}"/>
              </a:ext>
            </a:extLst>
          </p:cNvPr>
          <p:cNvSpPr>
            <a:spLocks noGrp="1"/>
          </p:cNvSpPr>
          <p:nvPr>
            <p:ph sz="half" idx="1"/>
          </p:nvPr>
        </p:nvSpPr>
        <p:spPr>
          <a:xfrm>
            <a:off x="505286" y="1825625"/>
            <a:ext cx="5181600" cy="1716432"/>
          </a:xfrm>
        </p:spPr>
        <p:txBody>
          <a:bodyPr/>
          <a:lstStyle/>
          <a:p>
            <a:r>
              <a:rPr lang="en-US" dirty="0"/>
              <a:t>Spillway</a:t>
            </a:r>
          </a:p>
          <a:p>
            <a:r>
              <a:rPr lang="en-US" dirty="0"/>
              <a:t>Orifice</a:t>
            </a:r>
          </a:p>
          <a:p>
            <a:r>
              <a:rPr lang="en-US" dirty="0"/>
              <a:t>Pump</a:t>
            </a:r>
          </a:p>
          <a:p>
            <a:r>
              <a:rPr lang="en-US" dirty="0"/>
              <a:t>Gate</a:t>
            </a:r>
          </a:p>
        </p:txBody>
      </p:sp>
      <p:pic>
        <p:nvPicPr>
          <p:cNvPr id="6" name="Content Placeholder 5">
            <a:extLst>
              <a:ext uri="{FF2B5EF4-FFF2-40B4-BE49-F238E27FC236}">
                <a16:creationId xmlns:a16="http://schemas.microsoft.com/office/drawing/2014/main" id="{4A0D3BC6-B095-D666-059E-2686AA98713B}"/>
              </a:ext>
            </a:extLst>
          </p:cNvPr>
          <p:cNvPicPr>
            <a:picLocks noGrp="1" noChangeAspect="1"/>
          </p:cNvPicPr>
          <p:nvPr>
            <p:ph sz="half" idx="2"/>
          </p:nvPr>
        </p:nvPicPr>
        <p:blipFill>
          <a:blip r:embed="rId2"/>
          <a:stretch>
            <a:fillRect/>
          </a:stretch>
        </p:blipFill>
        <p:spPr>
          <a:xfrm>
            <a:off x="5098991" y="1703058"/>
            <a:ext cx="5641051" cy="3451883"/>
          </a:xfrm>
        </p:spPr>
      </p:pic>
    </p:spTree>
    <p:extLst>
      <p:ext uri="{BB962C8B-B14F-4D97-AF65-F5344CB8AC3E}">
        <p14:creationId xmlns:p14="http://schemas.microsoft.com/office/powerpoint/2010/main" val="2808671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BB4-1B98-B038-264F-329FD5DFA90B}"/>
              </a:ext>
            </a:extLst>
          </p:cNvPr>
          <p:cNvSpPr>
            <a:spLocks noGrp="1"/>
          </p:cNvSpPr>
          <p:nvPr>
            <p:ph type="title"/>
          </p:nvPr>
        </p:nvSpPr>
        <p:spPr>
          <a:xfrm>
            <a:off x="505286" y="365125"/>
            <a:ext cx="10515600" cy="1325563"/>
          </a:xfrm>
        </p:spPr>
        <p:txBody>
          <a:bodyPr anchor="ctr">
            <a:normAutofit/>
          </a:bodyPr>
          <a:lstStyle/>
          <a:p>
            <a:r>
              <a:rPr lang="en-US" dirty="0"/>
              <a:t>Physically Based Outflow Simulation</a:t>
            </a:r>
          </a:p>
        </p:txBody>
      </p:sp>
      <p:sp>
        <p:nvSpPr>
          <p:cNvPr id="4" name="Content Placeholder 3">
            <a:extLst>
              <a:ext uri="{FF2B5EF4-FFF2-40B4-BE49-F238E27FC236}">
                <a16:creationId xmlns:a16="http://schemas.microsoft.com/office/drawing/2014/main" id="{0F96B039-A51B-4832-94ED-EEB8BEB9F1A8}"/>
              </a:ext>
            </a:extLst>
          </p:cNvPr>
          <p:cNvSpPr>
            <a:spLocks noGrp="1"/>
          </p:cNvSpPr>
          <p:nvPr>
            <p:ph sz="half" idx="2"/>
          </p:nvPr>
        </p:nvSpPr>
        <p:spPr>
          <a:xfrm>
            <a:off x="5839286" y="1825625"/>
            <a:ext cx="5181600" cy="4351338"/>
          </a:xfrm>
        </p:spPr>
        <p:txBody>
          <a:bodyPr>
            <a:normAutofit fontScale="92500" lnSpcReduction="20000"/>
          </a:bodyPr>
          <a:lstStyle/>
          <a:p>
            <a:r>
              <a:rPr lang="en-US" dirty="0"/>
              <a:t>Rapid Feedback Loops:</a:t>
            </a:r>
          </a:p>
          <a:p>
            <a:pPr lvl="1"/>
            <a:r>
              <a:rPr lang="en-US" dirty="0"/>
              <a:t>Physical responses in hydraulic systems (e.g., gates, weirs) adjust rapidly throughout the day.</a:t>
            </a:r>
          </a:p>
          <a:p>
            <a:pPr lvl="1"/>
            <a:r>
              <a:rPr lang="en-US" dirty="0"/>
              <a:t>These responses create feedback loops that continuously change based on real-time conditions.</a:t>
            </a:r>
          </a:p>
          <a:p>
            <a:r>
              <a:rPr lang="en-US" dirty="0"/>
              <a:t>Modeling Challenges:</a:t>
            </a:r>
          </a:p>
          <a:p>
            <a:pPr lvl="1"/>
            <a:r>
              <a:rPr lang="en-US" dirty="0"/>
              <a:t>GoldSim models typically use larger time steps</a:t>
            </a:r>
          </a:p>
          <a:p>
            <a:pPr lvl="1"/>
            <a:r>
              <a:rPr lang="en-US" dirty="0"/>
              <a:t>Rapid changes within a day are not captured in this time frame.</a:t>
            </a:r>
          </a:p>
          <a:p>
            <a:r>
              <a:rPr lang="en-US" dirty="0"/>
              <a:t>Need for Conceptualization:</a:t>
            </a:r>
          </a:p>
          <a:p>
            <a:pPr lvl="1"/>
            <a:r>
              <a:rPr lang="en-US" dirty="0"/>
              <a:t>To accurately represent these rapid changes, we need to </a:t>
            </a:r>
          </a:p>
          <a:p>
            <a:pPr lvl="2"/>
            <a:r>
              <a:rPr lang="en-US" dirty="0"/>
              <a:t>Shorten the time step or…</a:t>
            </a:r>
          </a:p>
          <a:p>
            <a:pPr lvl="2"/>
            <a:r>
              <a:rPr lang="en-US" dirty="0"/>
              <a:t>Conceptualize the physical responses</a:t>
            </a:r>
          </a:p>
        </p:txBody>
      </p:sp>
      <p:pic>
        <p:nvPicPr>
          <p:cNvPr id="16" name="Content Placeholder 15">
            <a:extLst>
              <a:ext uri="{FF2B5EF4-FFF2-40B4-BE49-F238E27FC236}">
                <a16:creationId xmlns:a16="http://schemas.microsoft.com/office/drawing/2014/main" id="{D99734DF-E374-02E6-75C5-5526A86E1B64}"/>
              </a:ext>
            </a:extLst>
          </p:cNvPr>
          <p:cNvPicPr>
            <a:picLocks noGrp="1" noChangeAspect="1"/>
          </p:cNvPicPr>
          <p:nvPr>
            <p:ph sz="half" idx="1"/>
          </p:nvPr>
        </p:nvPicPr>
        <p:blipFill>
          <a:blip r:embed="rId3"/>
          <a:stretch>
            <a:fillRect/>
          </a:stretch>
        </p:blipFill>
        <p:spPr>
          <a:xfrm>
            <a:off x="632914" y="1825625"/>
            <a:ext cx="4925422" cy="4351338"/>
          </a:xfrm>
        </p:spPr>
      </p:pic>
    </p:spTree>
    <p:extLst>
      <p:ext uri="{BB962C8B-B14F-4D97-AF65-F5344CB8AC3E}">
        <p14:creationId xmlns:p14="http://schemas.microsoft.com/office/powerpoint/2010/main" val="426268546"/>
      </p:ext>
    </p:extLst>
  </p:cSld>
  <p:clrMapOvr>
    <a:masterClrMapping/>
  </p:clrMapOvr>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2_Office Theme">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Props1.xml><?xml version="1.0" encoding="utf-8"?>
<ds:datastoreItem xmlns:ds="http://schemas.openxmlformats.org/officeDocument/2006/customXml" ds:itemID="{DAFFA9CA-AD72-4517-98CD-5787E62DD0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F32A1C-8751-4C06-B698-C6411783B4FF}">
  <ds:schemaRefs>
    <ds:schemaRef ds:uri="http://schemas.microsoft.com/sharepoint/v3/contenttype/forms"/>
  </ds:schemaRefs>
</ds:datastoreItem>
</file>

<file path=customXml/itemProps3.xml><?xml version="1.0" encoding="utf-8"?>
<ds:datastoreItem xmlns:ds="http://schemas.openxmlformats.org/officeDocument/2006/customXml" ds:itemID="{37442FBC-5359-467C-B940-9CEFC316D3E0}">
  <ds:schemaRefs>
    <ds:schemaRef ds:uri="3f9896a8-20b3-411f-aa6c-383e0c4d4710"/>
    <ds:schemaRef ds:uri="http://purl.org/dc/elements/1.1/"/>
    <ds:schemaRef ds:uri="4eb5bcae-f64f-4747-a8c2-b120e4c13e87"/>
    <ds:schemaRef ds:uri="http://schemas.microsoft.com/office/2006/documentManagement/type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GoldSim 16_9 2024</Template>
  <TotalTime>721</TotalTime>
  <Words>698</Words>
  <Application>Microsoft Office PowerPoint</Application>
  <PresentationFormat>Widescreen</PresentationFormat>
  <Paragraphs>102</Paragraphs>
  <Slides>17</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Aptos</vt:lpstr>
      <vt:lpstr>Aptos ExtraBold</vt:lpstr>
      <vt:lpstr>Arial</vt:lpstr>
      <vt:lpstr>Calibri</vt:lpstr>
      <vt:lpstr>GoldSim 16_9 2024</vt:lpstr>
      <vt:lpstr>2_Office Theme</vt:lpstr>
      <vt:lpstr>Modeling Ponds and Reservoirs</vt:lpstr>
      <vt:lpstr>Introduction</vt:lpstr>
      <vt:lpstr>Basic Elements in a GoldSim Model</vt:lpstr>
      <vt:lpstr>Elements to Build a Pond Model</vt:lpstr>
      <vt:lpstr>Geometry</vt:lpstr>
      <vt:lpstr>Precipitation and Evaporation</vt:lpstr>
      <vt:lpstr>Sediment Load</vt:lpstr>
      <vt:lpstr>Hydraulic Structures</vt:lpstr>
      <vt:lpstr>Physically Based Outflow Simulation</vt:lpstr>
      <vt:lpstr>Strategies for Conceptualizing Flows</vt:lpstr>
      <vt:lpstr>Oscillations at Bounds</vt:lpstr>
      <vt:lpstr>Hydraulic + Operational (Shutoff)</vt:lpstr>
      <vt:lpstr>Hydraulic + Operational (Proportional)</vt:lpstr>
      <vt:lpstr>Reservoir with Multiple Operating Levels</vt:lpstr>
      <vt:lpstr>Case Study / Example</vt:lpstr>
      <vt:lpstr>Looping Containers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Jason Lillywhite</dc:creator>
  <cp:lastModifiedBy>Jason Lillywhite</cp:lastModifiedBy>
  <cp:revision>2</cp:revision>
  <dcterms:created xsi:type="dcterms:W3CDTF">2024-08-22T22:45:09Z</dcterms:created>
  <dcterms:modified xsi:type="dcterms:W3CDTF">2024-09-10T13:39:06Z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MediaServiceImageTags">
    <vt:lpwstr/>
  </property>
</Properties>
</file>