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256" r:id="rId5"/>
    <p:sldId id="259" r:id="rId6"/>
    <p:sldId id="266" r:id="rId7"/>
    <p:sldId id="258" r:id="rId8"/>
    <p:sldId id="262" r:id="rId9"/>
    <p:sldId id="263" r:id="rId10"/>
    <p:sldId id="276" r:id="rId11"/>
    <p:sldId id="260" r:id="rId12"/>
    <p:sldId id="275" r:id="rId13"/>
    <p:sldId id="268" r:id="rId14"/>
    <p:sldId id="269" r:id="rId15"/>
    <p:sldId id="273" r:id="rId16"/>
    <p:sldId id="281" r:id="rId17"/>
    <p:sldId id="272" r:id="rId18"/>
    <p:sldId id="278" r:id="rId19"/>
    <p:sldId id="277" r:id="rId20"/>
    <p:sldId id="280" r:id="rId21"/>
    <p:sldId id="282" r:id="rId22"/>
    <p:sldId id="283" r:id="rId23"/>
    <p:sldId id="271" r:id="rId24"/>
    <p:sldId id="28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C5FDEF-B2C8-490F-B5D8-30B75CD62107}" v="110" dt="2024-09-03T16:48:07.9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0" autoAdjust="0"/>
    <p:restoredTop sz="85000" autoAdjust="0"/>
  </p:normalViewPr>
  <p:slideViewPr>
    <p:cSldViewPr snapToGrid="0">
      <p:cViewPr varScale="1">
        <p:scale>
          <a:sx n="71" d="100"/>
          <a:sy n="71" d="100"/>
        </p:scale>
        <p:origin x="540" y="1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son Lillywhite" userId="f5135ee0-6ad9-4b04-8840-c96affa9e19e" providerId="ADAL" clId="{0EC5FDEF-B2C8-490F-B5D8-30B75CD62107}"/>
    <pc:docChg chg="undo custSel addSld delSld modSld sldOrd delMainMaster">
      <pc:chgData name="Jason Lillywhite" userId="f5135ee0-6ad9-4b04-8840-c96affa9e19e" providerId="ADAL" clId="{0EC5FDEF-B2C8-490F-B5D8-30B75CD62107}" dt="2024-09-10T20:20:24.298" v="9651" actId="1076"/>
      <pc:docMkLst>
        <pc:docMk/>
      </pc:docMkLst>
      <pc:sldChg chg="modSp mod modNotesTx">
        <pc:chgData name="Jason Lillywhite" userId="f5135ee0-6ad9-4b04-8840-c96affa9e19e" providerId="ADAL" clId="{0EC5FDEF-B2C8-490F-B5D8-30B75CD62107}" dt="2024-08-28T17:35:38.175" v="7016"/>
        <pc:sldMkLst>
          <pc:docMk/>
          <pc:sldMk cId="1182173170" sldId="256"/>
        </pc:sldMkLst>
        <pc:spChg chg="mod">
          <ac:chgData name="Jason Lillywhite" userId="f5135ee0-6ad9-4b04-8840-c96affa9e19e" providerId="ADAL" clId="{0EC5FDEF-B2C8-490F-B5D8-30B75CD62107}" dt="2024-08-20T21:20:03.070" v="25" actId="20577"/>
          <ac:spMkLst>
            <pc:docMk/>
            <pc:sldMk cId="1182173170" sldId="256"/>
            <ac:spMk id="2" creationId="{B2EE5426-6088-7837-60F5-D32F63DFDF1A}"/>
          </ac:spMkLst>
        </pc:spChg>
        <pc:spChg chg="mod">
          <ac:chgData name="Jason Lillywhite" userId="f5135ee0-6ad9-4b04-8840-c96affa9e19e" providerId="ADAL" clId="{0EC5FDEF-B2C8-490F-B5D8-30B75CD62107}" dt="2024-08-20T21:20:10.583" v="53" actId="20577"/>
          <ac:spMkLst>
            <pc:docMk/>
            <pc:sldMk cId="1182173170" sldId="256"/>
            <ac:spMk id="3" creationId="{1B9ED954-3B93-0B12-223D-9B32861A223A}"/>
          </ac:spMkLst>
        </pc:spChg>
      </pc:sldChg>
      <pc:sldChg chg="addSp delSp modSp new del mod modClrScheme chgLayout">
        <pc:chgData name="Jason Lillywhite" userId="f5135ee0-6ad9-4b04-8840-c96affa9e19e" providerId="ADAL" clId="{0EC5FDEF-B2C8-490F-B5D8-30B75CD62107}" dt="2024-08-20T22:10:54.744" v="2153" actId="2696"/>
        <pc:sldMkLst>
          <pc:docMk/>
          <pc:sldMk cId="722341151" sldId="257"/>
        </pc:sldMkLst>
        <pc:spChg chg="del mod ord">
          <ac:chgData name="Jason Lillywhite" userId="f5135ee0-6ad9-4b04-8840-c96affa9e19e" providerId="ADAL" clId="{0EC5FDEF-B2C8-490F-B5D8-30B75CD62107}" dt="2024-08-20T21:20:18.298" v="55" actId="700"/>
          <ac:spMkLst>
            <pc:docMk/>
            <pc:sldMk cId="722341151" sldId="257"/>
            <ac:spMk id="2" creationId="{1AC22E60-DD20-3608-51CA-21204FF21EC8}"/>
          </ac:spMkLst>
        </pc:spChg>
        <pc:spChg chg="del mod ord">
          <ac:chgData name="Jason Lillywhite" userId="f5135ee0-6ad9-4b04-8840-c96affa9e19e" providerId="ADAL" clId="{0EC5FDEF-B2C8-490F-B5D8-30B75CD62107}" dt="2024-08-20T21:20:18.298" v="55" actId="700"/>
          <ac:spMkLst>
            <pc:docMk/>
            <pc:sldMk cId="722341151" sldId="257"/>
            <ac:spMk id="3" creationId="{6070D3A2-2EF2-9F61-22F8-20A10D2009D1}"/>
          </ac:spMkLst>
        </pc:spChg>
        <pc:spChg chg="add mod ord">
          <ac:chgData name="Jason Lillywhite" userId="f5135ee0-6ad9-4b04-8840-c96affa9e19e" providerId="ADAL" clId="{0EC5FDEF-B2C8-490F-B5D8-30B75CD62107}" dt="2024-08-20T21:21:39.022" v="108" actId="20577"/>
          <ac:spMkLst>
            <pc:docMk/>
            <pc:sldMk cId="722341151" sldId="257"/>
            <ac:spMk id="4" creationId="{B17B835D-E036-0423-03AF-8407ED08CB2D}"/>
          </ac:spMkLst>
        </pc:spChg>
        <pc:spChg chg="add mod ord">
          <ac:chgData name="Jason Lillywhite" userId="f5135ee0-6ad9-4b04-8840-c96affa9e19e" providerId="ADAL" clId="{0EC5FDEF-B2C8-490F-B5D8-30B75CD62107}" dt="2024-08-20T21:55:29.870" v="1561" actId="6549"/>
          <ac:spMkLst>
            <pc:docMk/>
            <pc:sldMk cId="722341151" sldId="257"/>
            <ac:spMk id="5" creationId="{6D29949C-F6E0-8B88-708B-82124CB60D23}"/>
          </ac:spMkLst>
        </pc:spChg>
      </pc:sldChg>
      <pc:sldChg chg="addSp delSp modSp new mod modClrScheme modAnim chgLayout">
        <pc:chgData name="Jason Lillywhite" userId="f5135ee0-6ad9-4b04-8840-c96affa9e19e" providerId="ADAL" clId="{0EC5FDEF-B2C8-490F-B5D8-30B75CD62107}" dt="2024-09-03T16:19:57.131" v="8840" actId="14861"/>
        <pc:sldMkLst>
          <pc:docMk/>
          <pc:sldMk cId="2986995220" sldId="258"/>
        </pc:sldMkLst>
        <pc:spChg chg="mod ord">
          <ac:chgData name="Jason Lillywhite" userId="f5135ee0-6ad9-4b04-8840-c96affa9e19e" providerId="ADAL" clId="{0EC5FDEF-B2C8-490F-B5D8-30B75CD62107}" dt="2024-08-28T17:47:21.707" v="7140" actId="20577"/>
          <ac:spMkLst>
            <pc:docMk/>
            <pc:sldMk cId="2986995220" sldId="258"/>
            <ac:spMk id="2" creationId="{E8373256-14B3-EF9A-7383-48C27C2BBA21}"/>
          </ac:spMkLst>
        </pc:spChg>
        <pc:spChg chg="mod ord">
          <ac:chgData name="Jason Lillywhite" userId="f5135ee0-6ad9-4b04-8840-c96affa9e19e" providerId="ADAL" clId="{0EC5FDEF-B2C8-490F-B5D8-30B75CD62107}" dt="2024-08-28T17:47:46.444" v="7147" actId="20577"/>
          <ac:spMkLst>
            <pc:docMk/>
            <pc:sldMk cId="2986995220" sldId="258"/>
            <ac:spMk id="3" creationId="{EDDB452E-7C2D-F8C7-FDBC-15D122A519C0}"/>
          </ac:spMkLst>
        </pc:spChg>
        <pc:spChg chg="add del mod ord">
          <ac:chgData name="Jason Lillywhite" userId="f5135ee0-6ad9-4b04-8840-c96affa9e19e" providerId="ADAL" clId="{0EC5FDEF-B2C8-490F-B5D8-30B75CD62107}" dt="2024-08-20T22:09:58.880" v="2139" actId="22"/>
          <ac:spMkLst>
            <pc:docMk/>
            <pc:sldMk cId="2986995220" sldId="258"/>
            <ac:spMk id="4" creationId="{562C3A4A-F07F-03BB-D8CB-F402221E3F20}"/>
          </ac:spMkLst>
        </pc:spChg>
        <pc:spChg chg="add del mod">
          <ac:chgData name="Jason Lillywhite" userId="f5135ee0-6ad9-4b04-8840-c96affa9e19e" providerId="ADAL" clId="{0EC5FDEF-B2C8-490F-B5D8-30B75CD62107}" dt="2024-08-20T22:14:27.782" v="2320" actId="22"/>
          <ac:spMkLst>
            <pc:docMk/>
            <pc:sldMk cId="2986995220" sldId="258"/>
            <ac:spMk id="8" creationId="{B103FA14-F4CA-CB6C-CDF1-24CA4B9E92FF}"/>
          </ac:spMkLst>
        </pc:spChg>
        <pc:picChg chg="add mod">
          <ac:chgData name="Jason Lillywhite" userId="f5135ee0-6ad9-4b04-8840-c96affa9e19e" providerId="ADAL" clId="{0EC5FDEF-B2C8-490F-B5D8-30B75CD62107}" dt="2024-09-03T16:19:57.131" v="8840" actId="14861"/>
          <ac:picMkLst>
            <pc:docMk/>
            <pc:sldMk cId="2986995220" sldId="258"/>
            <ac:picMk id="5" creationId="{494704E9-114B-14ED-2B2F-ACA1BDC1C91C}"/>
          </ac:picMkLst>
        </pc:picChg>
        <pc:picChg chg="add del mod ord">
          <ac:chgData name="Jason Lillywhite" userId="f5135ee0-6ad9-4b04-8840-c96affa9e19e" providerId="ADAL" clId="{0EC5FDEF-B2C8-490F-B5D8-30B75CD62107}" dt="2024-08-20T22:14:21.608" v="2317" actId="478"/>
          <ac:picMkLst>
            <pc:docMk/>
            <pc:sldMk cId="2986995220" sldId="258"/>
            <ac:picMk id="6" creationId="{171C507C-D06E-5B1E-25A0-FEA770B04C6B}"/>
          </ac:picMkLst>
        </pc:picChg>
        <pc:picChg chg="add del">
          <ac:chgData name="Jason Lillywhite" userId="f5135ee0-6ad9-4b04-8840-c96affa9e19e" providerId="ADAL" clId="{0EC5FDEF-B2C8-490F-B5D8-30B75CD62107}" dt="2024-08-20T22:14:23.905" v="2319" actId="478"/>
          <ac:picMkLst>
            <pc:docMk/>
            <pc:sldMk cId="2986995220" sldId="258"/>
            <ac:picMk id="10" creationId="{A60C749A-8C1A-B95A-2083-08A0EB740764}"/>
          </ac:picMkLst>
        </pc:picChg>
        <pc:picChg chg="add mod ord">
          <ac:chgData name="Jason Lillywhite" userId="f5135ee0-6ad9-4b04-8840-c96affa9e19e" providerId="ADAL" clId="{0EC5FDEF-B2C8-490F-B5D8-30B75CD62107}" dt="2024-08-20T22:14:27.782" v="2320" actId="22"/>
          <ac:picMkLst>
            <pc:docMk/>
            <pc:sldMk cId="2986995220" sldId="258"/>
            <ac:picMk id="12" creationId="{40EE1E10-D318-ED3C-D9C1-8B468A09758C}"/>
          </ac:picMkLst>
        </pc:picChg>
      </pc:sldChg>
      <pc:sldChg chg="modSp add del mod">
        <pc:chgData name="Jason Lillywhite" userId="f5135ee0-6ad9-4b04-8840-c96affa9e19e" providerId="ADAL" clId="{0EC5FDEF-B2C8-490F-B5D8-30B75CD62107}" dt="2024-08-20T21:29:07.984" v="164" actId="2696"/>
        <pc:sldMkLst>
          <pc:docMk/>
          <pc:sldMk cId="567113166" sldId="259"/>
        </pc:sldMkLst>
        <pc:spChg chg="mod">
          <ac:chgData name="Jason Lillywhite" userId="f5135ee0-6ad9-4b04-8840-c96affa9e19e" providerId="ADAL" clId="{0EC5FDEF-B2C8-490F-B5D8-30B75CD62107}" dt="2024-08-20T21:28:02.167" v="163" actId="34807"/>
          <ac:spMkLst>
            <pc:docMk/>
            <pc:sldMk cId="567113166" sldId="259"/>
            <ac:spMk id="2" creationId="{FA0215CE-1DF1-9F8D-CF0D-AE1778B81EB5}"/>
          </ac:spMkLst>
        </pc:spChg>
        <pc:spChg chg="mod">
          <ac:chgData name="Jason Lillywhite" userId="f5135ee0-6ad9-4b04-8840-c96affa9e19e" providerId="ADAL" clId="{0EC5FDEF-B2C8-490F-B5D8-30B75CD62107}" dt="2024-08-20T21:28:02.167" v="163" actId="34807"/>
          <ac:spMkLst>
            <pc:docMk/>
            <pc:sldMk cId="567113166" sldId="259"/>
            <ac:spMk id="4" creationId="{AB28540E-1FA7-FD94-E75D-AC9DF87FCAE7}"/>
          </ac:spMkLst>
        </pc:spChg>
        <pc:picChg chg="mod">
          <ac:chgData name="Jason Lillywhite" userId="f5135ee0-6ad9-4b04-8840-c96affa9e19e" providerId="ADAL" clId="{0EC5FDEF-B2C8-490F-B5D8-30B75CD62107}" dt="2024-08-20T21:28:02.167" v="163" actId="34807"/>
          <ac:picMkLst>
            <pc:docMk/>
            <pc:sldMk cId="567113166" sldId="259"/>
            <ac:picMk id="5" creationId="{4B84DAA2-007D-4F21-A604-4A8A223A9831}"/>
          </ac:picMkLst>
        </pc:picChg>
      </pc:sldChg>
      <pc:sldChg chg="addSp delSp modSp new mod modClrScheme chgLayout">
        <pc:chgData name="Jason Lillywhite" userId="f5135ee0-6ad9-4b04-8840-c96affa9e19e" providerId="ADAL" clId="{0EC5FDEF-B2C8-490F-B5D8-30B75CD62107}" dt="2024-09-10T20:20:24.298" v="9651" actId="1076"/>
        <pc:sldMkLst>
          <pc:docMk/>
          <pc:sldMk cId="2999570174" sldId="259"/>
        </pc:sldMkLst>
        <pc:spChg chg="mod ord">
          <ac:chgData name="Jason Lillywhite" userId="f5135ee0-6ad9-4b04-8840-c96affa9e19e" providerId="ADAL" clId="{0EC5FDEF-B2C8-490F-B5D8-30B75CD62107}" dt="2024-08-28T17:35:24.653" v="7012" actId="700"/>
          <ac:spMkLst>
            <pc:docMk/>
            <pc:sldMk cId="2999570174" sldId="259"/>
            <ac:spMk id="2" creationId="{39F850F2-1F43-5A6C-2698-1887CB38BDF3}"/>
          </ac:spMkLst>
        </pc:spChg>
        <pc:spChg chg="mod ord">
          <ac:chgData name="Jason Lillywhite" userId="f5135ee0-6ad9-4b04-8840-c96affa9e19e" providerId="ADAL" clId="{0EC5FDEF-B2C8-490F-B5D8-30B75CD62107}" dt="2024-09-10T20:20:24.298" v="9651" actId="1076"/>
          <ac:spMkLst>
            <pc:docMk/>
            <pc:sldMk cId="2999570174" sldId="259"/>
            <ac:spMk id="3" creationId="{7562C0AD-A9D2-5370-57AC-4AE6D639A5A9}"/>
          </ac:spMkLst>
        </pc:spChg>
        <pc:spChg chg="add del mod ord">
          <ac:chgData name="Jason Lillywhite" userId="f5135ee0-6ad9-4b04-8840-c96affa9e19e" providerId="ADAL" clId="{0EC5FDEF-B2C8-490F-B5D8-30B75CD62107}" dt="2024-08-28T17:36:25.277" v="7017" actId="931"/>
          <ac:spMkLst>
            <pc:docMk/>
            <pc:sldMk cId="2999570174" sldId="259"/>
            <ac:spMk id="4" creationId="{62C7C798-7FEF-3DFD-2BA2-8B1363F9670D}"/>
          </ac:spMkLst>
        </pc:spChg>
        <pc:picChg chg="add mod modCrop">
          <ac:chgData name="Jason Lillywhite" userId="f5135ee0-6ad9-4b04-8840-c96affa9e19e" providerId="ADAL" clId="{0EC5FDEF-B2C8-490F-B5D8-30B75CD62107}" dt="2024-08-28T17:36:45.741" v="7023" actId="14100"/>
          <ac:picMkLst>
            <pc:docMk/>
            <pc:sldMk cId="2999570174" sldId="259"/>
            <ac:picMk id="6" creationId="{9C334551-7717-B08C-38F3-13CBED001956}"/>
          </ac:picMkLst>
        </pc:picChg>
      </pc:sldChg>
      <pc:sldChg chg="addSp delSp modSp new mod modClrScheme chgLayout modNotesTx">
        <pc:chgData name="Jason Lillywhite" userId="f5135ee0-6ad9-4b04-8840-c96affa9e19e" providerId="ADAL" clId="{0EC5FDEF-B2C8-490F-B5D8-30B75CD62107}" dt="2024-08-28T18:06:24.643" v="7448" actId="14100"/>
        <pc:sldMkLst>
          <pc:docMk/>
          <pc:sldMk cId="3426608102" sldId="260"/>
        </pc:sldMkLst>
        <pc:spChg chg="mod ord">
          <ac:chgData name="Jason Lillywhite" userId="f5135ee0-6ad9-4b04-8840-c96affa9e19e" providerId="ADAL" clId="{0EC5FDEF-B2C8-490F-B5D8-30B75CD62107}" dt="2024-08-28T18:05:45.329" v="7444" actId="700"/>
          <ac:spMkLst>
            <pc:docMk/>
            <pc:sldMk cId="3426608102" sldId="260"/>
            <ac:spMk id="2" creationId="{A83BCCC7-6B87-4D79-9854-5C1252C112F6}"/>
          </ac:spMkLst>
        </pc:spChg>
        <pc:spChg chg="add del mod ord">
          <ac:chgData name="Jason Lillywhite" userId="f5135ee0-6ad9-4b04-8840-c96affa9e19e" providerId="ADAL" clId="{0EC5FDEF-B2C8-490F-B5D8-30B75CD62107}" dt="2024-08-28T18:05:45.329" v="7444" actId="700"/>
          <ac:spMkLst>
            <pc:docMk/>
            <pc:sldMk cId="3426608102" sldId="260"/>
            <ac:spMk id="3" creationId="{B922665E-03A5-A388-D4C3-63BB9A98A59E}"/>
          </ac:spMkLst>
        </pc:spChg>
        <pc:spChg chg="del">
          <ac:chgData name="Jason Lillywhite" userId="f5135ee0-6ad9-4b04-8840-c96affa9e19e" providerId="ADAL" clId="{0EC5FDEF-B2C8-490F-B5D8-30B75CD62107}" dt="2024-08-28T18:04:36.232" v="7440" actId="700"/>
          <ac:spMkLst>
            <pc:docMk/>
            <pc:sldMk cId="3426608102" sldId="260"/>
            <ac:spMk id="4" creationId="{21EF6F35-262C-9B70-5E7D-01261D0FE010}"/>
          </ac:spMkLst>
        </pc:spChg>
        <pc:spChg chg="add del mod ord">
          <ac:chgData name="Jason Lillywhite" userId="f5135ee0-6ad9-4b04-8840-c96affa9e19e" providerId="ADAL" clId="{0EC5FDEF-B2C8-490F-B5D8-30B75CD62107}" dt="2024-08-28T18:06:21.369" v="7445" actId="931"/>
          <ac:spMkLst>
            <pc:docMk/>
            <pc:sldMk cId="3426608102" sldId="260"/>
            <ac:spMk id="6" creationId="{8A9F71C4-F4B0-3D03-B588-EC3F7CBE3526}"/>
          </ac:spMkLst>
        </pc:spChg>
        <pc:spChg chg="add del mod">
          <ac:chgData name="Jason Lillywhite" userId="f5135ee0-6ad9-4b04-8840-c96affa9e19e" providerId="ADAL" clId="{0EC5FDEF-B2C8-490F-B5D8-30B75CD62107}" dt="2024-08-28T18:04:51.958" v="7442" actId="26606"/>
          <ac:spMkLst>
            <pc:docMk/>
            <pc:sldMk cId="3426608102" sldId="260"/>
            <ac:spMk id="9" creationId="{DBC7BCC5-39F2-277D-2D4D-EC6B8F260A4A}"/>
          </ac:spMkLst>
        </pc:spChg>
        <pc:graphicFrameChg chg="add del mod">
          <ac:chgData name="Jason Lillywhite" userId="f5135ee0-6ad9-4b04-8840-c96affa9e19e" providerId="ADAL" clId="{0EC5FDEF-B2C8-490F-B5D8-30B75CD62107}" dt="2024-08-28T18:04:51.958" v="7442" actId="26606"/>
          <ac:graphicFrameMkLst>
            <pc:docMk/>
            <pc:sldMk cId="3426608102" sldId="260"/>
            <ac:graphicFrameMk id="5" creationId="{7A296D9E-697A-31C1-FFC0-4C6C5F92E8C8}"/>
          </ac:graphicFrameMkLst>
        </pc:graphicFrameChg>
        <pc:picChg chg="add mod">
          <ac:chgData name="Jason Lillywhite" userId="f5135ee0-6ad9-4b04-8840-c96affa9e19e" providerId="ADAL" clId="{0EC5FDEF-B2C8-490F-B5D8-30B75CD62107}" dt="2024-08-28T18:06:24.643" v="7448" actId="14100"/>
          <ac:picMkLst>
            <pc:docMk/>
            <pc:sldMk cId="3426608102" sldId="260"/>
            <ac:picMk id="8" creationId="{1720FEB5-68BF-70D3-D301-C622C910C389}"/>
          </ac:picMkLst>
        </pc:picChg>
      </pc:sldChg>
      <pc:sldChg chg="modSp add del mod">
        <pc:chgData name="Jason Lillywhite" userId="f5135ee0-6ad9-4b04-8840-c96affa9e19e" providerId="ADAL" clId="{0EC5FDEF-B2C8-490F-B5D8-30B75CD62107}" dt="2024-08-20T21:30:56.416" v="168" actId="2696"/>
        <pc:sldMkLst>
          <pc:docMk/>
          <pc:sldMk cId="3945969368" sldId="260"/>
        </pc:sldMkLst>
        <pc:spChg chg="mod">
          <ac:chgData name="Jason Lillywhite" userId="f5135ee0-6ad9-4b04-8840-c96affa9e19e" providerId="ADAL" clId="{0EC5FDEF-B2C8-490F-B5D8-30B75CD62107}" dt="2024-08-20T21:30:31.649" v="167" actId="34807"/>
          <ac:spMkLst>
            <pc:docMk/>
            <pc:sldMk cId="3945969368" sldId="260"/>
            <ac:spMk id="2" creationId="{FD8A2E5A-BC89-1EBE-027C-83125B517AC5}"/>
          </ac:spMkLst>
        </pc:spChg>
        <pc:spChg chg="mod">
          <ac:chgData name="Jason Lillywhite" userId="f5135ee0-6ad9-4b04-8840-c96affa9e19e" providerId="ADAL" clId="{0EC5FDEF-B2C8-490F-B5D8-30B75CD62107}" dt="2024-08-20T21:30:31.649" v="167" actId="34807"/>
          <ac:spMkLst>
            <pc:docMk/>
            <pc:sldMk cId="3945969368" sldId="260"/>
            <ac:spMk id="4" creationId="{231EC5A9-D1F5-771D-B813-B29CF74CB39C}"/>
          </ac:spMkLst>
        </pc:spChg>
        <pc:picChg chg="mod">
          <ac:chgData name="Jason Lillywhite" userId="f5135ee0-6ad9-4b04-8840-c96affa9e19e" providerId="ADAL" clId="{0EC5FDEF-B2C8-490F-B5D8-30B75CD62107}" dt="2024-08-20T21:30:31.649" v="167" actId="34807"/>
          <ac:picMkLst>
            <pc:docMk/>
            <pc:sldMk cId="3945969368" sldId="260"/>
            <ac:picMk id="5" creationId="{2E85953E-8F52-4334-A863-21FD72F17089}"/>
          </ac:picMkLst>
        </pc:picChg>
      </pc:sldChg>
      <pc:sldChg chg="modSp add del mod">
        <pc:chgData name="Jason Lillywhite" userId="f5135ee0-6ad9-4b04-8840-c96affa9e19e" providerId="ADAL" clId="{0EC5FDEF-B2C8-490F-B5D8-30B75CD62107}" dt="2024-08-20T22:28:55.163" v="2557" actId="47"/>
        <pc:sldMkLst>
          <pc:docMk/>
          <pc:sldMk cId="2973408521" sldId="261"/>
        </pc:sldMkLst>
        <pc:spChg chg="mod">
          <ac:chgData name="Jason Lillywhite" userId="f5135ee0-6ad9-4b04-8840-c96affa9e19e" providerId="ADAL" clId="{0EC5FDEF-B2C8-490F-B5D8-30B75CD62107}" dt="2024-08-20T22:21:44.055" v="2360" actId="20577"/>
          <ac:spMkLst>
            <pc:docMk/>
            <pc:sldMk cId="2973408521" sldId="261"/>
            <ac:spMk id="2" creationId="{E8373256-14B3-EF9A-7383-48C27C2BBA21}"/>
          </ac:spMkLst>
        </pc:spChg>
        <pc:spChg chg="mod">
          <ac:chgData name="Jason Lillywhite" userId="f5135ee0-6ad9-4b04-8840-c96affa9e19e" providerId="ADAL" clId="{0EC5FDEF-B2C8-490F-B5D8-30B75CD62107}" dt="2024-08-20T22:28:00.431" v="2536" actId="20577"/>
          <ac:spMkLst>
            <pc:docMk/>
            <pc:sldMk cId="2973408521" sldId="261"/>
            <ac:spMk id="3" creationId="{EDDB452E-7C2D-F8C7-FDBC-15D122A519C0}"/>
          </ac:spMkLst>
        </pc:spChg>
      </pc:sldChg>
      <pc:sldChg chg="addSp delSp modSp add mod">
        <pc:chgData name="Jason Lillywhite" userId="f5135ee0-6ad9-4b04-8840-c96affa9e19e" providerId="ADAL" clId="{0EC5FDEF-B2C8-490F-B5D8-30B75CD62107}" dt="2024-08-28T17:56:53.437" v="7346" actId="20577"/>
        <pc:sldMkLst>
          <pc:docMk/>
          <pc:sldMk cId="76154669" sldId="262"/>
        </pc:sldMkLst>
        <pc:spChg chg="mod">
          <ac:chgData name="Jason Lillywhite" userId="f5135ee0-6ad9-4b04-8840-c96affa9e19e" providerId="ADAL" clId="{0EC5FDEF-B2C8-490F-B5D8-30B75CD62107}" dt="2024-08-28T17:56:53.437" v="7346" actId="20577"/>
          <ac:spMkLst>
            <pc:docMk/>
            <pc:sldMk cId="76154669" sldId="262"/>
            <ac:spMk id="2" creationId="{E8373256-14B3-EF9A-7383-48C27C2BBA21}"/>
          </ac:spMkLst>
        </pc:spChg>
        <pc:spChg chg="mod">
          <ac:chgData name="Jason Lillywhite" userId="f5135ee0-6ad9-4b04-8840-c96affa9e19e" providerId="ADAL" clId="{0EC5FDEF-B2C8-490F-B5D8-30B75CD62107}" dt="2024-08-28T17:50:41.896" v="7238" actId="14"/>
          <ac:spMkLst>
            <pc:docMk/>
            <pc:sldMk cId="76154669" sldId="262"/>
            <ac:spMk id="3" creationId="{EDDB452E-7C2D-F8C7-FDBC-15D122A519C0}"/>
          </ac:spMkLst>
        </pc:spChg>
        <pc:spChg chg="add del mod">
          <ac:chgData name="Jason Lillywhite" userId="f5135ee0-6ad9-4b04-8840-c96affa9e19e" providerId="ADAL" clId="{0EC5FDEF-B2C8-490F-B5D8-30B75CD62107}" dt="2024-08-20T22:28:32.938" v="2539" actId="22"/>
          <ac:spMkLst>
            <pc:docMk/>
            <pc:sldMk cId="76154669" sldId="262"/>
            <ac:spMk id="5" creationId="{32A6B1EF-0C4B-A6C9-6844-6CBC1BE4C07D}"/>
          </ac:spMkLst>
        </pc:spChg>
        <pc:picChg chg="add mod ord">
          <ac:chgData name="Jason Lillywhite" userId="f5135ee0-6ad9-4b04-8840-c96affa9e19e" providerId="ADAL" clId="{0EC5FDEF-B2C8-490F-B5D8-30B75CD62107}" dt="2024-08-20T22:28:32.938" v="2539" actId="22"/>
          <ac:picMkLst>
            <pc:docMk/>
            <pc:sldMk cId="76154669" sldId="262"/>
            <ac:picMk id="7" creationId="{D86FFFBF-95CC-740E-5830-5F6CCDC9C91D}"/>
          </ac:picMkLst>
        </pc:picChg>
        <pc:picChg chg="del">
          <ac:chgData name="Jason Lillywhite" userId="f5135ee0-6ad9-4b04-8840-c96affa9e19e" providerId="ADAL" clId="{0EC5FDEF-B2C8-490F-B5D8-30B75CD62107}" dt="2024-08-20T22:28:18.754" v="2538" actId="478"/>
          <ac:picMkLst>
            <pc:docMk/>
            <pc:sldMk cId="76154669" sldId="262"/>
            <ac:picMk id="12" creationId="{40EE1E10-D318-ED3C-D9C1-8B468A09758C}"/>
          </ac:picMkLst>
        </pc:picChg>
      </pc:sldChg>
      <pc:sldChg chg="addSp delSp modSp add mod modAnim">
        <pc:chgData name="Jason Lillywhite" userId="f5135ee0-6ad9-4b04-8840-c96affa9e19e" providerId="ADAL" clId="{0EC5FDEF-B2C8-490F-B5D8-30B75CD62107}" dt="2024-08-28T18:04:04.778" v="7439"/>
        <pc:sldMkLst>
          <pc:docMk/>
          <pc:sldMk cId="1288113318" sldId="263"/>
        </pc:sldMkLst>
        <pc:spChg chg="mod">
          <ac:chgData name="Jason Lillywhite" userId="f5135ee0-6ad9-4b04-8840-c96affa9e19e" providerId="ADAL" clId="{0EC5FDEF-B2C8-490F-B5D8-30B75CD62107}" dt="2024-08-28T17:57:03.308" v="7366" actId="20577"/>
          <ac:spMkLst>
            <pc:docMk/>
            <pc:sldMk cId="1288113318" sldId="263"/>
            <ac:spMk id="2" creationId="{E8373256-14B3-EF9A-7383-48C27C2BBA21}"/>
          </ac:spMkLst>
        </pc:spChg>
        <pc:spChg chg="mod">
          <ac:chgData name="Jason Lillywhite" userId="f5135ee0-6ad9-4b04-8840-c96affa9e19e" providerId="ADAL" clId="{0EC5FDEF-B2C8-490F-B5D8-30B75CD62107}" dt="2024-08-28T18:04:04.778" v="7439"/>
          <ac:spMkLst>
            <pc:docMk/>
            <pc:sldMk cId="1288113318" sldId="263"/>
            <ac:spMk id="3" creationId="{EDDB452E-7C2D-F8C7-FDBC-15D122A519C0}"/>
          </ac:spMkLst>
        </pc:spChg>
        <pc:spChg chg="add del mod">
          <ac:chgData name="Jason Lillywhite" userId="f5135ee0-6ad9-4b04-8840-c96affa9e19e" providerId="ADAL" clId="{0EC5FDEF-B2C8-490F-B5D8-30B75CD62107}" dt="2024-08-20T22:32:17.279" v="2701" actId="22"/>
          <ac:spMkLst>
            <pc:docMk/>
            <pc:sldMk cId="1288113318" sldId="263"/>
            <ac:spMk id="5" creationId="{A347DB79-296E-E2B8-D348-91516A0FA05E}"/>
          </ac:spMkLst>
        </pc:spChg>
        <pc:picChg chg="add mod">
          <ac:chgData name="Jason Lillywhite" userId="f5135ee0-6ad9-4b04-8840-c96affa9e19e" providerId="ADAL" clId="{0EC5FDEF-B2C8-490F-B5D8-30B75CD62107}" dt="2024-08-21T22:21:30.770" v="6528" actId="14861"/>
          <ac:picMkLst>
            <pc:docMk/>
            <pc:sldMk cId="1288113318" sldId="263"/>
            <ac:picMk id="5" creationId="{E61AC119-D27C-4702-45B1-CBD4492AD6F8}"/>
          </ac:picMkLst>
        </pc:picChg>
        <pc:picChg chg="del">
          <ac:chgData name="Jason Lillywhite" userId="f5135ee0-6ad9-4b04-8840-c96affa9e19e" providerId="ADAL" clId="{0EC5FDEF-B2C8-490F-B5D8-30B75CD62107}" dt="2024-08-20T22:32:13.989" v="2700" actId="478"/>
          <ac:picMkLst>
            <pc:docMk/>
            <pc:sldMk cId="1288113318" sldId="263"/>
            <ac:picMk id="7" creationId="{D86FFFBF-95CC-740E-5830-5F6CCDC9C91D}"/>
          </ac:picMkLst>
        </pc:picChg>
        <pc:picChg chg="add mod ord">
          <ac:chgData name="Jason Lillywhite" userId="f5135ee0-6ad9-4b04-8840-c96affa9e19e" providerId="ADAL" clId="{0EC5FDEF-B2C8-490F-B5D8-30B75CD62107}" dt="2024-08-20T22:32:17.279" v="2701" actId="22"/>
          <ac:picMkLst>
            <pc:docMk/>
            <pc:sldMk cId="1288113318" sldId="263"/>
            <ac:picMk id="8" creationId="{033C3A9D-5A16-1266-CD69-3A701D5E9DE2}"/>
          </ac:picMkLst>
        </pc:picChg>
      </pc:sldChg>
      <pc:sldChg chg="addSp delSp modSp new del mod">
        <pc:chgData name="Jason Lillywhite" userId="f5135ee0-6ad9-4b04-8840-c96affa9e19e" providerId="ADAL" clId="{0EC5FDEF-B2C8-490F-B5D8-30B75CD62107}" dt="2024-08-21T22:22:11.430" v="6591" actId="2696"/>
        <pc:sldMkLst>
          <pc:docMk/>
          <pc:sldMk cId="176322955" sldId="264"/>
        </pc:sldMkLst>
        <pc:spChg chg="mod">
          <ac:chgData name="Jason Lillywhite" userId="f5135ee0-6ad9-4b04-8840-c96affa9e19e" providerId="ADAL" clId="{0EC5FDEF-B2C8-490F-B5D8-30B75CD62107}" dt="2024-08-20T22:34:32.906" v="2766" actId="20577"/>
          <ac:spMkLst>
            <pc:docMk/>
            <pc:sldMk cId="176322955" sldId="264"/>
            <ac:spMk id="2" creationId="{93FBA14C-4DA7-BB18-AC6C-3A6465A55A93}"/>
          </ac:spMkLst>
        </pc:spChg>
        <pc:spChg chg="mod">
          <ac:chgData name="Jason Lillywhite" userId="f5135ee0-6ad9-4b04-8840-c96affa9e19e" providerId="ADAL" clId="{0EC5FDEF-B2C8-490F-B5D8-30B75CD62107}" dt="2024-08-21T00:33:27.549" v="3183" actId="20577"/>
          <ac:spMkLst>
            <pc:docMk/>
            <pc:sldMk cId="176322955" sldId="264"/>
            <ac:spMk id="3" creationId="{F1DE775A-AE00-B95D-8073-DB61E9D500F8}"/>
          </ac:spMkLst>
        </pc:spChg>
        <pc:spChg chg="del">
          <ac:chgData name="Jason Lillywhite" userId="f5135ee0-6ad9-4b04-8840-c96affa9e19e" providerId="ADAL" clId="{0EC5FDEF-B2C8-490F-B5D8-30B75CD62107}" dt="2024-08-20T22:36:27.091" v="2768" actId="22"/>
          <ac:spMkLst>
            <pc:docMk/>
            <pc:sldMk cId="176322955" sldId="264"/>
            <ac:spMk id="4" creationId="{0CC69708-30FF-8BFC-60F1-2FEA2430848E}"/>
          </ac:spMkLst>
        </pc:spChg>
        <pc:picChg chg="add mod ord">
          <ac:chgData name="Jason Lillywhite" userId="f5135ee0-6ad9-4b04-8840-c96affa9e19e" providerId="ADAL" clId="{0EC5FDEF-B2C8-490F-B5D8-30B75CD62107}" dt="2024-08-20T22:36:27.091" v="2768" actId="22"/>
          <ac:picMkLst>
            <pc:docMk/>
            <pc:sldMk cId="176322955" sldId="264"/>
            <ac:picMk id="6" creationId="{78F69BF7-26FE-0A3C-BF5A-C22CBBC47F02}"/>
          </ac:picMkLst>
        </pc:picChg>
      </pc:sldChg>
      <pc:sldChg chg="modSp new del mod">
        <pc:chgData name="Jason Lillywhite" userId="f5135ee0-6ad9-4b04-8840-c96affa9e19e" providerId="ADAL" clId="{0EC5FDEF-B2C8-490F-B5D8-30B75CD62107}" dt="2024-08-27T16:15:43.842" v="6891" actId="47"/>
        <pc:sldMkLst>
          <pc:docMk/>
          <pc:sldMk cId="4280388793" sldId="265"/>
        </pc:sldMkLst>
        <pc:spChg chg="mod">
          <ac:chgData name="Jason Lillywhite" userId="f5135ee0-6ad9-4b04-8840-c96affa9e19e" providerId="ADAL" clId="{0EC5FDEF-B2C8-490F-B5D8-30B75CD62107}" dt="2024-08-20T22:51:19.688" v="3088" actId="20577"/>
          <ac:spMkLst>
            <pc:docMk/>
            <pc:sldMk cId="4280388793" sldId="265"/>
            <ac:spMk id="2" creationId="{91DBFA16-7405-37B0-4880-78A51DCB1DDC}"/>
          </ac:spMkLst>
        </pc:spChg>
        <pc:spChg chg="mod">
          <ac:chgData name="Jason Lillywhite" userId="f5135ee0-6ad9-4b04-8840-c96affa9e19e" providerId="ADAL" clId="{0EC5FDEF-B2C8-490F-B5D8-30B75CD62107}" dt="2024-08-20T22:51:28.926" v="3096" actId="20577"/>
          <ac:spMkLst>
            <pc:docMk/>
            <pc:sldMk cId="4280388793" sldId="265"/>
            <ac:spMk id="3" creationId="{AAAF6235-7DB8-B10D-B7DD-35ABF831487E}"/>
          </ac:spMkLst>
        </pc:spChg>
      </pc:sldChg>
      <pc:sldChg chg="addSp delSp modSp new mod modClrScheme chgLayout">
        <pc:chgData name="Jason Lillywhite" userId="f5135ee0-6ad9-4b04-8840-c96affa9e19e" providerId="ADAL" clId="{0EC5FDEF-B2C8-490F-B5D8-30B75CD62107}" dt="2024-08-28T17:40:16.559" v="7096" actId="14100"/>
        <pc:sldMkLst>
          <pc:docMk/>
          <pc:sldMk cId="2584818479" sldId="266"/>
        </pc:sldMkLst>
        <pc:spChg chg="mod ord">
          <ac:chgData name="Jason Lillywhite" userId="f5135ee0-6ad9-4b04-8840-c96affa9e19e" providerId="ADAL" clId="{0EC5FDEF-B2C8-490F-B5D8-30B75CD62107}" dt="2024-08-28T17:37:01.585" v="7024" actId="700"/>
          <ac:spMkLst>
            <pc:docMk/>
            <pc:sldMk cId="2584818479" sldId="266"/>
            <ac:spMk id="2" creationId="{E67BB573-1A8D-00BD-3B28-5E134174DCD0}"/>
          </ac:spMkLst>
        </pc:spChg>
        <pc:spChg chg="mod ord">
          <ac:chgData name="Jason Lillywhite" userId="f5135ee0-6ad9-4b04-8840-c96affa9e19e" providerId="ADAL" clId="{0EC5FDEF-B2C8-490F-B5D8-30B75CD62107}" dt="2024-08-28T17:38:38.598" v="7094" actId="20577"/>
          <ac:spMkLst>
            <pc:docMk/>
            <pc:sldMk cId="2584818479" sldId="266"/>
            <ac:spMk id="3" creationId="{0D1EFC0A-30DD-DFB2-AC23-B9F786BCC20D}"/>
          </ac:spMkLst>
        </pc:spChg>
        <pc:spChg chg="add del mod ord">
          <ac:chgData name="Jason Lillywhite" userId="f5135ee0-6ad9-4b04-8840-c96affa9e19e" providerId="ADAL" clId="{0EC5FDEF-B2C8-490F-B5D8-30B75CD62107}" dt="2024-08-28T17:40:14.047" v="7095" actId="22"/>
          <ac:spMkLst>
            <pc:docMk/>
            <pc:sldMk cId="2584818479" sldId="266"/>
            <ac:spMk id="4" creationId="{11F0F1E0-7559-DC14-B3FC-0F2F590C09DF}"/>
          </ac:spMkLst>
        </pc:spChg>
        <pc:picChg chg="add mod ord">
          <ac:chgData name="Jason Lillywhite" userId="f5135ee0-6ad9-4b04-8840-c96affa9e19e" providerId="ADAL" clId="{0EC5FDEF-B2C8-490F-B5D8-30B75CD62107}" dt="2024-08-28T17:40:16.559" v="7096" actId="14100"/>
          <ac:picMkLst>
            <pc:docMk/>
            <pc:sldMk cId="2584818479" sldId="266"/>
            <ac:picMk id="6" creationId="{E32A89D0-F86F-AF4E-E3C1-74702DC495A8}"/>
          </ac:picMkLst>
        </pc:picChg>
      </pc:sldChg>
      <pc:sldChg chg="modSp new del mod">
        <pc:chgData name="Jason Lillywhite" userId="f5135ee0-6ad9-4b04-8840-c96affa9e19e" providerId="ADAL" clId="{0EC5FDEF-B2C8-490F-B5D8-30B75CD62107}" dt="2024-08-27T16:15:19.991" v="6890" actId="47"/>
        <pc:sldMkLst>
          <pc:docMk/>
          <pc:sldMk cId="1609277936" sldId="267"/>
        </pc:sldMkLst>
        <pc:spChg chg="mod">
          <ac:chgData name="Jason Lillywhite" userId="f5135ee0-6ad9-4b04-8840-c96affa9e19e" providerId="ADAL" clId="{0EC5FDEF-B2C8-490F-B5D8-30B75CD62107}" dt="2024-08-21T00:46:43.774" v="3584" actId="20577"/>
          <ac:spMkLst>
            <pc:docMk/>
            <pc:sldMk cId="1609277936" sldId="267"/>
            <ac:spMk id="2" creationId="{22EDDBAE-D29E-6F66-BB58-4C00E4CC1BB7}"/>
          </ac:spMkLst>
        </pc:spChg>
        <pc:spChg chg="mod">
          <ac:chgData name="Jason Lillywhite" userId="f5135ee0-6ad9-4b04-8840-c96affa9e19e" providerId="ADAL" clId="{0EC5FDEF-B2C8-490F-B5D8-30B75CD62107}" dt="2024-08-21T00:47:26.720" v="3717" actId="20577"/>
          <ac:spMkLst>
            <pc:docMk/>
            <pc:sldMk cId="1609277936" sldId="267"/>
            <ac:spMk id="3" creationId="{803C1C18-92A5-E6AA-51F6-BD88C7C6C986}"/>
          </ac:spMkLst>
        </pc:spChg>
      </pc:sldChg>
      <pc:sldChg chg="addSp delSp modSp new mod">
        <pc:chgData name="Jason Lillywhite" userId="f5135ee0-6ad9-4b04-8840-c96affa9e19e" providerId="ADAL" clId="{0EC5FDEF-B2C8-490F-B5D8-30B75CD62107}" dt="2024-08-21T22:44:38.130" v="6861" actId="14100"/>
        <pc:sldMkLst>
          <pc:docMk/>
          <pc:sldMk cId="3276319659" sldId="268"/>
        </pc:sldMkLst>
        <pc:spChg chg="mod">
          <ac:chgData name="Jason Lillywhite" userId="f5135ee0-6ad9-4b04-8840-c96affa9e19e" providerId="ADAL" clId="{0EC5FDEF-B2C8-490F-B5D8-30B75CD62107}" dt="2024-08-21T22:29:35.206" v="6783" actId="20577"/>
          <ac:spMkLst>
            <pc:docMk/>
            <pc:sldMk cId="3276319659" sldId="268"/>
            <ac:spMk id="2" creationId="{3861451F-C00D-187F-4B36-09834AB698EB}"/>
          </ac:spMkLst>
        </pc:spChg>
        <pc:spChg chg="mod">
          <ac:chgData name="Jason Lillywhite" userId="f5135ee0-6ad9-4b04-8840-c96affa9e19e" providerId="ADAL" clId="{0EC5FDEF-B2C8-490F-B5D8-30B75CD62107}" dt="2024-08-21T16:58:05.811" v="4425" actId="20577"/>
          <ac:spMkLst>
            <pc:docMk/>
            <pc:sldMk cId="3276319659" sldId="268"/>
            <ac:spMk id="3" creationId="{4BB202E5-6971-D848-E263-C67274832F7E}"/>
          </ac:spMkLst>
        </pc:spChg>
        <pc:spChg chg="del">
          <ac:chgData name="Jason Lillywhite" userId="f5135ee0-6ad9-4b04-8840-c96affa9e19e" providerId="ADAL" clId="{0EC5FDEF-B2C8-490F-B5D8-30B75CD62107}" dt="2024-08-21T16:54:16.445" v="3964" actId="22"/>
          <ac:spMkLst>
            <pc:docMk/>
            <pc:sldMk cId="3276319659" sldId="268"/>
            <ac:spMk id="4" creationId="{910ABA0D-807B-89B6-3A90-D6E50B13259D}"/>
          </ac:spMkLst>
        </pc:spChg>
        <pc:spChg chg="add del mod">
          <ac:chgData name="Jason Lillywhite" userId="f5135ee0-6ad9-4b04-8840-c96affa9e19e" providerId="ADAL" clId="{0EC5FDEF-B2C8-490F-B5D8-30B75CD62107}" dt="2024-08-21T22:44:35.124" v="6860" actId="22"/>
          <ac:spMkLst>
            <pc:docMk/>
            <pc:sldMk cId="3276319659" sldId="268"/>
            <ac:spMk id="8" creationId="{D8E31D71-FB03-9082-A8E2-DD021C397A00}"/>
          </ac:spMkLst>
        </pc:spChg>
        <pc:picChg chg="add del mod ord">
          <ac:chgData name="Jason Lillywhite" userId="f5135ee0-6ad9-4b04-8840-c96affa9e19e" providerId="ADAL" clId="{0EC5FDEF-B2C8-490F-B5D8-30B75CD62107}" dt="2024-08-21T22:44:31.916" v="6859" actId="478"/>
          <ac:picMkLst>
            <pc:docMk/>
            <pc:sldMk cId="3276319659" sldId="268"/>
            <ac:picMk id="6" creationId="{057DF27F-B993-38DB-A430-F7BF59CFB167}"/>
          </ac:picMkLst>
        </pc:picChg>
        <pc:picChg chg="add mod ord">
          <ac:chgData name="Jason Lillywhite" userId="f5135ee0-6ad9-4b04-8840-c96affa9e19e" providerId="ADAL" clId="{0EC5FDEF-B2C8-490F-B5D8-30B75CD62107}" dt="2024-08-21T22:44:38.130" v="6861" actId="14100"/>
          <ac:picMkLst>
            <pc:docMk/>
            <pc:sldMk cId="3276319659" sldId="268"/>
            <ac:picMk id="10" creationId="{27EEB3AC-20B1-4DC0-4E9D-9DED4723E9C7}"/>
          </ac:picMkLst>
        </pc:picChg>
      </pc:sldChg>
      <pc:sldChg chg="addSp delSp modSp new mod">
        <pc:chgData name="Jason Lillywhite" userId="f5135ee0-6ad9-4b04-8840-c96affa9e19e" providerId="ADAL" clId="{0EC5FDEF-B2C8-490F-B5D8-30B75CD62107}" dt="2024-08-28T18:08:18.836" v="7492" actId="20577"/>
        <pc:sldMkLst>
          <pc:docMk/>
          <pc:sldMk cId="755827745" sldId="269"/>
        </pc:sldMkLst>
        <pc:spChg chg="mod">
          <ac:chgData name="Jason Lillywhite" userId="f5135ee0-6ad9-4b04-8840-c96affa9e19e" providerId="ADAL" clId="{0EC5FDEF-B2C8-490F-B5D8-30B75CD62107}" dt="2024-08-28T18:08:08.039" v="7472" actId="20577"/>
          <ac:spMkLst>
            <pc:docMk/>
            <pc:sldMk cId="755827745" sldId="269"/>
            <ac:spMk id="2" creationId="{1A4ED8A3-CE8D-F0D0-1523-DE97716496E3}"/>
          </ac:spMkLst>
        </pc:spChg>
        <pc:spChg chg="mod">
          <ac:chgData name="Jason Lillywhite" userId="f5135ee0-6ad9-4b04-8840-c96affa9e19e" providerId="ADAL" clId="{0EC5FDEF-B2C8-490F-B5D8-30B75CD62107}" dt="2024-08-28T18:08:18.836" v="7492" actId="20577"/>
          <ac:spMkLst>
            <pc:docMk/>
            <pc:sldMk cId="755827745" sldId="269"/>
            <ac:spMk id="3" creationId="{ACBA5785-A923-EF55-2093-22A901C74B75}"/>
          </ac:spMkLst>
        </pc:spChg>
        <pc:spChg chg="del">
          <ac:chgData name="Jason Lillywhite" userId="f5135ee0-6ad9-4b04-8840-c96affa9e19e" providerId="ADAL" clId="{0EC5FDEF-B2C8-490F-B5D8-30B75CD62107}" dt="2024-08-21T18:08:40.273" v="4484" actId="22"/>
          <ac:spMkLst>
            <pc:docMk/>
            <pc:sldMk cId="755827745" sldId="269"/>
            <ac:spMk id="4" creationId="{40C2C17E-6D34-8B93-3A98-ECE749CD4106}"/>
          </ac:spMkLst>
        </pc:spChg>
        <pc:spChg chg="add mod">
          <ac:chgData name="Jason Lillywhite" userId="f5135ee0-6ad9-4b04-8840-c96affa9e19e" providerId="ADAL" clId="{0EC5FDEF-B2C8-490F-B5D8-30B75CD62107}" dt="2024-08-21T18:08:59.123" v="4498" actId="122"/>
          <ac:spMkLst>
            <pc:docMk/>
            <pc:sldMk cId="755827745" sldId="269"/>
            <ac:spMk id="7" creationId="{F589DEF6-438E-6DC9-AB93-3805BA5B18C1}"/>
          </ac:spMkLst>
        </pc:spChg>
        <pc:spChg chg="add mod">
          <ac:chgData name="Jason Lillywhite" userId="f5135ee0-6ad9-4b04-8840-c96affa9e19e" providerId="ADAL" clId="{0EC5FDEF-B2C8-490F-B5D8-30B75CD62107}" dt="2024-08-21T18:09:11.637" v="4509" actId="6549"/>
          <ac:spMkLst>
            <pc:docMk/>
            <pc:sldMk cId="755827745" sldId="269"/>
            <ac:spMk id="8" creationId="{C49CE268-204F-7EDA-4597-24E313381576}"/>
          </ac:spMkLst>
        </pc:spChg>
        <pc:picChg chg="add mod ord">
          <ac:chgData name="Jason Lillywhite" userId="f5135ee0-6ad9-4b04-8840-c96affa9e19e" providerId="ADAL" clId="{0EC5FDEF-B2C8-490F-B5D8-30B75CD62107}" dt="2024-08-21T18:08:40.273" v="4484" actId="22"/>
          <ac:picMkLst>
            <pc:docMk/>
            <pc:sldMk cId="755827745" sldId="269"/>
            <ac:picMk id="6" creationId="{4EE2859B-0547-3D7A-E600-CFE918E7F42F}"/>
          </ac:picMkLst>
        </pc:picChg>
      </pc:sldChg>
      <pc:sldChg chg="addSp delSp modSp new del mod">
        <pc:chgData name="Jason Lillywhite" userId="f5135ee0-6ad9-4b04-8840-c96affa9e19e" providerId="ADAL" clId="{0EC5FDEF-B2C8-490F-B5D8-30B75CD62107}" dt="2024-08-21T18:58:21.182" v="5179" actId="2696"/>
        <pc:sldMkLst>
          <pc:docMk/>
          <pc:sldMk cId="3063313509" sldId="270"/>
        </pc:sldMkLst>
        <pc:spChg chg="mod">
          <ac:chgData name="Jason Lillywhite" userId="f5135ee0-6ad9-4b04-8840-c96affa9e19e" providerId="ADAL" clId="{0EC5FDEF-B2C8-490F-B5D8-30B75CD62107}" dt="2024-08-21T18:16:26.419" v="4870" actId="313"/>
          <ac:spMkLst>
            <pc:docMk/>
            <pc:sldMk cId="3063313509" sldId="270"/>
            <ac:spMk id="2" creationId="{72C51269-D82D-B765-340A-06629333D681}"/>
          </ac:spMkLst>
        </pc:spChg>
        <pc:spChg chg="mod">
          <ac:chgData name="Jason Lillywhite" userId="f5135ee0-6ad9-4b04-8840-c96affa9e19e" providerId="ADAL" clId="{0EC5FDEF-B2C8-490F-B5D8-30B75CD62107}" dt="2024-08-21T18:21:44.551" v="5074" actId="20577"/>
          <ac:spMkLst>
            <pc:docMk/>
            <pc:sldMk cId="3063313509" sldId="270"/>
            <ac:spMk id="3" creationId="{EA79D8AD-2745-8865-2ED0-62500771F5B6}"/>
          </ac:spMkLst>
        </pc:spChg>
        <pc:spChg chg="del">
          <ac:chgData name="Jason Lillywhite" userId="f5135ee0-6ad9-4b04-8840-c96affa9e19e" providerId="ADAL" clId="{0EC5FDEF-B2C8-490F-B5D8-30B75CD62107}" dt="2024-08-21T18:42:45.580" v="5131" actId="22"/>
          <ac:spMkLst>
            <pc:docMk/>
            <pc:sldMk cId="3063313509" sldId="270"/>
            <ac:spMk id="4" creationId="{8CED2FE0-2B03-8D13-ABB7-A116D50B94D8}"/>
          </ac:spMkLst>
        </pc:spChg>
        <pc:spChg chg="add mod">
          <ac:chgData name="Jason Lillywhite" userId="f5135ee0-6ad9-4b04-8840-c96affa9e19e" providerId="ADAL" clId="{0EC5FDEF-B2C8-490F-B5D8-30B75CD62107}" dt="2024-08-21T18:43:54.811" v="5134" actId="478"/>
          <ac:spMkLst>
            <pc:docMk/>
            <pc:sldMk cId="3063313509" sldId="270"/>
            <ac:spMk id="10" creationId="{1C30D49A-64D0-AADA-049C-D17FB557A242}"/>
          </ac:spMkLst>
        </pc:spChg>
        <pc:picChg chg="add del mod ord">
          <ac:chgData name="Jason Lillywhite" userId="f5135ee0-6ad9-4b04-8840-c96affa9e19e" providerId="ADAL" clId="{0EC5FDEF-B2C8-490F-B5D8-30B75CD62107}" dt="2024-08-21T18:43:54.811" v="5134" actId="478"/>
          <ac:picMkLst>
            <pc:docMk/>
            <pc:sldMk cId="3063313509" sldId="270"/>
            <ac:picMk id="6" creationId="{E247C465-3C07-511D-6199-FF4A3EFC110A}"/>
          </ac:picMkLst>
        </pc:picChg>
        <pc:picChg chg="add del">
          <ac:chgData name="Jason Lillywhite" userId="f5135ee0-6ad9-4b04-8840-c96affa9e19e" providerId="ADAL" clId="{0EC5FDEF-B2C8-490F-B5D8-30B75CD62107}" dt="2024-08-21T18:43:57.700" v="5135" actId="478"/>
          <ac:picMkLst>
            <pc:docMk/>
            <pc:sldMk cId="3063313509" sldId="270"/>
            <ac:picMk id="8" creationId="{B5DE3466-9E1B-6883-FFFC-18AB11DB633B}"/>
          </ac:picMkLst>
        </pc:picChg>
      </pc:sldChg>
      <pc:sldChg chg="addSp delSp modSp new mod modAnim">
        <pc:chgData name="Jason Lillywhite" userId="f5135ee0-6ad9-4b04-8840-c96affa9e19e" providerId="ADAL" clId="{0EC5FDEF-B2C8-490F-B5D8-30B75CD62107}" dt="2024-08-21T22:47:12.609" v="6889" actId="1076"/>
        <pc:sldMkLst>
          <pc:docMk/>
          <pc:sldMk cId="68509999" sldId="271"/>
        </pc:sldMkLst>
        <pc:spChg chg="mod">
          <ac:chgData name="Jason Lillywhite" userId="f5135ee0-6ad9-4b04-8840-c96affa9e19e" providerId="ADAL" clId="{0EC5FDEF-B2C8-490F-B5D8-30B75CD62107}" dt="2024-08-21T22:45:33.735" v="6887" actId="20577"/>
          <ac:spMkLst>
            <pc:docMk/>
            <pc:sldMk cId="68509999" sldId="271"/>
            <ac:spMk id="2" creationId="{81024F50-39CE-791F-A006-3017B75669DA}"/>
          </ac:spMkLst>
        </pc:spChg>
        <pc:spChg chg="mod">
          <ac:chgData name="Jason Lillywhite" userId="f5135ee0-6ad9-4b04-8840-c96affa9e19e" providerId="ADAL" clId="{0EC5FDEF-B2C8-490F-B5D8-30B75CD62107}" dt="2024-08-21T20:00:45.271" v="5972" actId="20577"/>
          <ac:spMkLst>
            <pc:docMk/>
            <pc:sldMk cId="68509999" sldId="271"/>
            <ac:spMk id="3" creationId="{26F6AF42-82C5-655A-D40C-328080081FD8}"/>
          </ac:spMkLst>
        </pc:spChg>
        <pc:spChg chg="del">
          <ac:chgData name="Jason Lillywhite" userId="f5135ee0-6ad9-4b04-8840-c96affa9e19e" providerId="ADAL" clId="{0EC5FDEF-B2C8-490F-B5D8-30B75CD62107}" dt="2024-08-21T19:59:30.269" v="5737" actId="22"/>
          <ac:spMkLst>
            <pc:docMk/>
            <pc:sldMk cId="68509999" sldId="271"/>
            <ac:spMk id="4" creationId="{F7BC15A4-0A36-1901-20FB-D6B50050EACE}"/>
          </ac:spMkLst>
        </pc:spChg>
        <pc:picChg chg="add mod ord">
          <ac:chgData name="Jason Lillywhite" userId="f5135ee0-6ad9-4b04-8840-c96affa9e19e" providerId="ADAL" clId="{0EC5FDEF-B2C8-490F-B5D8-30B75CD62107}" dt="2024-08-21T21:44:56.326" v="5978" actId="14861"/>
          <ac:picMkLst>
            <pc:docMk/>
            <pc:sldMk cId="68509999" sldId="271"/>
            <ac:picMk id="6" creationId="{5DFA500A-4150-3CC6-C99C-0B4A8E27C0E9}"/>
          </ac:picMkLst>
        </pc:picChg>
        <pc:picChg chg="add mod">
          <ac:chgData name="Jason Lillywhite" userId="f5135ee0-6ad9-4b04-8840-c96affa9e19e" providerId="ADAL" clId="{0EC5FDEF-B2C8-490F-B5D8-30B75CD62107}" dt="2024-08-21T21:44:48.033" v="5977" actId="14861"/>
          <ac:picMkLst>
            <pc:docMk/>
            <pc:sldMk cId="68509999" sldId="271"/>
            <ac:picMk id="8" creationId="{611C1E2A-2728-F818-0096-9FC1E405CBE3}"/>
          </ac:picMkLst>
        </pc:picChg>
        <pc:picChg chg="add mod">
          <ac:chgData name="Jason Lillywhite" userId="f5135ee0-6ad9-4b04-8840-c96affa9e19e" providerId="ADAL" clId="{0EC5FDEF-B2C8-490F-B5D8-30B75CD62107}" dt="2024-08-21T22:47:12.609" v="6889" actId="1076"/>
          <ac:picMkLst>
            <pc:docMk/>
            <pc:sldMk cId="68509999" sldId="271"/>
            <ac:picMk id="10" creationId="{A25A004E-0D97-6BC5-0708-4452D7C22572}"/>
          </ac:picMkLst>
        </pc:picChg>
      </pc:sldChg>
      <pc:sldChg chg="delSp modSp add mod">
        <pc:chgData name="Jason Lillywhite" userId="f5135ee0-6ad9-4b04-8840-c96affa9e19e" providerId="ADAL" clId="{0EC5FDEF-B2C8-490F-B5D8-30B75CD62107}" dt="2024-08-21T22:45:21.888" v="6873" actId="20577"/>
        <pc:sldMkLst>
          <pc:docMk/>
          <pc:sldMk cId="1055264603" sldId="272"/>
        </pc:sldMkLst>
        <pc:spChg chg="mod">
          <ac:chgData name="Jason Lillywhite" userId="f5135ee0-6ad9-4b04-8840-c96affa9e19e" providerId="ADAL" clId="{0EC5FDEF-B2C8-490F-B5D8-30B75CD62107}" dt="2024-08-21T22:45:21.888" v="6873" actId="20577"/>
          <ac:spMkLst>
            <pc:docMk/>
            <pc:sldMk cId="1055264603" sldId="272"/>
            <ac:spMk id="2" creationId="{72C51269-D82D-B765-340A-06629333D681}"/>
          </ac:spMkLst>
        </pc:spChg>
        <pc:spChg chg="mod">
          <ac:chgData name="Jason Lillywhite" userId="f5135ee0-6ad9-4b04-8840-c96affa9e19e" providerId="ADAL" clId="{0EC5FDEF-B2C8-490F-B5D8-30B75CD62107}" dt="2024-08-21T19:44:42.673" v="5521" actId="20577"/>
          <ac:spMkLst>
            <pc:docMk/>
            <pc:sldMk cId="1055264603" sldId="272"/>
            <ac:spMk id="3" creationId="{EA79D8AD-2745-8865-2ED0-62500771F5B6}"/>
          </ac:spMkLst>
        </pc:spChg>
        <pc:picChg chg="del">
          <ac:chgData name="Jason Lillywhite" userId="f5135ee0-6ad9-4b04-8840-c96affa9e19e" providerId="ADAL" clId="{0EC5FDEF-B2C8-490F-B5D8-30B75CD62107}" dt="2024-08-21T18:57:19.887" v="5141" actId="478"/>
          <ac:picMkLst>
            <pc:docMk/>
            <pc:sldMk cId="1055264603" sldId="272"/>
            <ac:picMk id="8" creationId="{B5DE3466-9E1B-6883-FFFC-18AB11DB633B}"/>
          </ac:picMkLst>
        </pc:picChg>
      </pc:sldChg>
      <pc:sldChg chg="addSp delSp modSp add mod">
        <pc:chgData name="Jason Lillywhite" userId="f5135ee0-6ad9-4b04-8840-c96affa9e19e" providerId="ADAL" clId="{0EC5FDEF-B2C8-490F-B5D8-30B75CD62107}" dt="2024-08-21T19:58:05.952" v="5736" actId="20577"/>
        <pc:sldMkLst>
          <pc:docMk/>
          <pc:sldMk cId="2551452227" sldId="273"/>
        </pc:sldMkLst>
        <pc:spChg chg="mod">
          <ac:chgData name="Jason Lillywhite" userId="f5135ee0-6ad9-4b04-8840-c96affa9e19e" providerId="ADAL" clId="{0EC5FDEF-B2C8-490F-B5D8-30B75CD62107}" dt="2024-08-21T19:58:05.952" v="5736" actId="20577"/>
          <ac:spMkLst>
            <pc:docMk/>
            <pc:sldMk cId="2551452227" sldId="273"/>
            <ac:spMk id="3" creationId="{EA79D8AD-2745-8865-2ED0-62500771F5B6}"/>
          </ac:spMkLst>
        </pc:spChg>
        <pc:spChg chg="add del mod">
          <ac:chgData name="Jason Lillywhite" userId="f5135ee0-6ad9-4b04-8840-c96affa9e19e" providerId="ADAL" clId="{0EC5FDEF-B2C8-490F-B5D8-30B75CD62107}" dt="2024-08-21T18:44:17.945" v="5139" actId="22"/>
          <ac:spMkLst>
            <pc:docMk/>
            <pc:sldMk cId="2551452227" sldId="273"/>
            <ac:spMk id="5" creationId="{8836B642-3062-7098-298A-E7BCD56BA37A}"/>
          </ac:spMkLst>
        </pc:spChg>
        <pc:picChg chg="del">
          <ac:chgData name="Jason Lillywhite" userId="f5135ee0-6ad9-4b04-8840-c96affa9e19e" providerId="ADAL" clId="{0EC5FDEF-B2C8-490F-B5D8-30B75CD62107}" dt="2024-08-21T18:44:01.974" v="5137" actId="478"/>
          <ac:picMkLst>
            <pc:docMk/>
            <pc:sldMk cId="2551452227" sldId="273"/>
            <ac:picMk id="6" creationId="{E247C465-3C07-511D-6199-FF4A3EFC110A}"/>
          </ac:picMkLst>
        </pc:picChg>
        <pc:picChg chg="del">
          <ac:chgData name="Jason Lillywhite" userId="f5135ee0-6ad9-4b04-8840-c96affa9e19e" providerId="ADAL" clId="{0EC5FDEF-B2C8-490F-B5D8-30B75CD62107}" dt="2024-08-21T18:44:09.813" v="5138" actId="478"/>
          <ac:picMkLst>
            <pc:docMk/>
            <pc:sldMk cId="2551452227" sldId="273"/>
            <ac:picMk id="8" creationId="{B5DE3466-9E1B-6883-FFFC-18AB11DB633B}"/>
          </ac:picMkLst>
        </pc:picChg>
        <pc:picChg chg="add mod ord">
          <ac:chgData name="Jason Lillywhite" userId="f5135ee0-6ad9-4b04-8840-c96affa9e19e" providerId="ADAL" clId="{0EC5FDEF-B2C8-490F-B5D8-30B75CD62107}" dt="2024-08-21T18:59:27.945" v="5182" actId="14100"/>
          <ac:picMkLst>
            <pc:docMk/>
            <pc:sldMk cId="2551452227" sldId="273"/>
            <ac:picMk id="9" creationId="{F11BA4CD-F457-2642-A0E9-7AF36C110538}"/>
          </ac:picMkLst>
        </pc:picChg>
      </pc:sldChg>
      <pc:sldChg chg="new del">
        <pc:chgData name="Jason Lillywhite" userId="f5135ee0-6ad9-4b04-8840-c96affa9e19e" providerId="ADAL" clId="{0EC5FDEF-B2C8-490F-B5D8-30B75CD62107}" dt="2024-08-21T22:36:00.112" v="6784" actId="2696"/>
        <pc:sldMkLst>
          <pc:docMk/>
          <pc:sldMk cId="1398643128" sldId="274"/>
        </pc:sldMkLst>
      </pc:sldChg>
      <pc:sldChg chg="addSp delSp modSp add mod">
        <pc:chgData name="Jason Lillywhite" userId="f5135ee0-6ad9-4b04-8840-c96affa9e19e" providerId="ADAL" clId="{0EC5FDEF-B2C8-490F-B5D8-30B75CD62107}" dt="2024-08-28T18:07:06.307" v="7471" actId="20577"/>
        <pc:sldMkLst>
          <pc:docMk/>
          <pc:sldMk cId="127977722" sldId="275"/>
        </pc:sldMkLst>
        <pc:spChg chg="mod">
          <ac:chgData name="Jason Lillywhite" userId="f5135ee0-6ad9-4b04-8840-c96affa9e19e" providerId="ADAL" clId="{0EC5FDEF-B2C8-490F-B5D8-30B75CD62107}" dt="2024-08-28T18:07:06.307" v="7471" actId="20577"/>
          <ac:spMkLst>
            <pc:docMk/>
            <pc:sldMk cId="127977722" sldId="275"/>
            <ac:spMk id="2" creationId="{01E7888E-0B9D-80FB-A688-55FED1AC9B59}"/>
          </ac:spMkLst>
        </pc:spChg>
        <pc:spChg chg="mod">
          <ac:chgData name="Jason Lillywhite" userId="f5135ee0-6ad9-4b04-8840-c96affa9e19e" providerId="ADAL" clId="{0EC5FDEF-B2C8-490F-B5D8-30B75CD62107}" dt="2024-08-21T22:38:50.180" v="6858" actId="6549"/>
          <ac:spMkLst>
            <pc:docMk/>
            <pc:sldMk cId="127977722" sldId="275"/>
            <ac:spMk id="4" creationId="{CEA75444-649E-FC63-4E5D-6FD73B274504}"/>
          </ac:spMkLst>
        </pc:spChg>
        <pc:spChg chg="add del mod">
          <ac:chgData name="Jason Lillywhite" userId="f5135ee0-6ad9-4b04-8840-c96affa9e19e" providerId="ADAL" clId="{0EC5FDEF-B2C8-490F-B5D8-30B75CD62107}" dt="2024-08-21T22:28:04.369" v="6740" actId="22"/>
          <ac:spMkLst>
            <pc:docMk/>
            <pc:sldMk cId="127977722" sldId="275"/>
            <ac:spMk id="8" creationId="{726D89DB-09FB-07BB-0943-53E970F02B63}"/>
          </ac:spMkLst>
        </pc:spChg>
        <pc:picChg chg="del mod">
          <ac:chgData name="Jason Lillywhite" userId="f5135ee0-6ad9-4b04-8840-c96affa9e19e" providerId="ADAL" clId="{0EC5FDEF-B2C8-490F-B5D8-30B75CD62107}" dt="2024-08-21T22:27:57.650" v="6737" actId="478"/>
          <ac:picMkLst>
            <pc:docMk/>
            <pc:sldMk cId="127977722" sldId="275"/>
            <ac:picMk id="5" creationId="{49E71860-1E43-465E-93C8-6E0AB5EFE050}"/>
          </ac:picMkLst>
        </pc:picChg>
        <pc:picChg chg="add del mod">
          <ac:chgData name="Jason Lillywhite" userId="f5135ee0-6ad9-4b04-8840-c96affa9e19e" providerId="ADAL" clId="{0EC5FDEF-B2C8-490F-B5D8-30B75CD62107}" dt="2024-08-21T22:28:02.669" v="6739" actId="478"/>
          <ac:picMkLst>
            <pc:docMk/>
            <pc:sldMk cId="127977722" sldId="275"/>
            <ac:picMk id="6" creationId="{1D68F69E-4E56-08C4-77DE-5824C4975A37}"/>
          </ac:picMkLst>
        </pc:picChg>
        <pc:picChg chg="add mod ord">
          <ac:chgData name="Jason Lillywhite" userId="f5135ee0-6ad9-4b04-8840-c96affa9e19e" providerId="ADAL" clId="{0EC5FDEF-B2C8-490F-B5D8-30B75CD62107}" dt="2024-08-21T22:28:04.369" v="6740" actId="22"/>
          <ac:picMkLst>
            <pc:docMk/>
            <pc:sldMk cId="127977722" sldId="275"/>
            <ac:picMk id="10" creationId="{A92FFB3B-6E43-554D-5048-8B898C07F2D8}"/>
          </ac:picMkLst>
        </pc:picChg>
      </pc:sldChg>
      <pc:sldChg chg="modSp new mod setBg">
        <pc:chgData name="Jason Lillywhite" userId="f5135ee0-6ad9-4b04-8840-c96affa9e19e" providerId="ADAL" clId="{0EC5FDEF-B2C8-490F-B5D8-30B75CD62107}" dt="2024-09-03T16:26:35.239" v="8990" actId="20577"/>
        <pc:sldMkLst>
          <pc:docMk/>
          <pc:sldMk cId="1434893989" sldId="276"/>
        </pc:sldMkLst>
        <pc:spChg chg="mod">
          <ac:chgData name="Jason Lillywhite" userId="f5135ee0-6ad9-4b04-8840-c96affa9e19e" providerId="ADAL" clId="{0EC5FDEF-B2C8-490F-B5D8-30B75CD62107}" dt="2024-09-03T16:26:35.239" v="8990" actId="20577"/>
          <ac:spMkLst>
            <pc:docMk/>
            <pc:sldMk cId="1434893989" sldId="276"/>
            <ac:spMk id="2" creationId="{9431D187-9864-5B97-948C-2C0EC761AA9D}"/>
          </ac:spMkLst>
        </pc:spChg>
        <pc:spChg chg="mod">
          <ac:chgData name="Jason Lillywhite" userId="f5135ee0-6ad9-4b04-8840-c96affa9e19e" providerId="ADAL" clId="{0EC5FDEF-B2C8-490F-B5D8-30B75CD62107}" dt="2024-09-03T16:25:56.663" v="8975" actId="20577"/>
          <ac:spMkLst>
            <pc:docMk/>
            <pc:sldMk cId="1434893989" sldId="276"/>
            <ac:spMk id="3" creationId="{32575318-605A-0B9F-0C91-8E4815240BC6}"/>
          </ac:spMkLst>
        </pc:spChg>
      </pc:sldChg>
      <pc:sldChg chg="addSp delSp modSp new mod">
        <pc:chgData name="Jason Lillywhite" userId="f5135ee0-6ad9-4b04-8840-c96affa9e19e" providerId="ADAL" clId="{0EC5FDEF-B2C8-490F-B5D8-30B75CD62107}" dt="2024-09-03T16:30:01.986" v="9193" actId="20577"/>
        <pc:sldMkLst>
          <pc:docMk/>
          <pc:sldMk cId="16605954" sldId="277"/>
        </pc:sldMkLst>
        <pc:spChg chg="mod">
          <ac:chgData name="Jason Lillywhite" userId="f5135ee0-6ad9-4b04-8840-c96affa9e19e" providerId="ADAL" clId="{0EC5FDEF-B2C8-490F-B5D8-30B75CD62107}" dt="2024-08-28T18:09:04.333" v="7502" actId="20577"/>
          <ac:spMkLst>
            <pc:docMk/>
            <pc:sldMk cId="16605954" sldId="277"/>
            <ac:spMk id="2" creationId="{841544C1-EBDB-8803-A760-FCCFDB2A5542}"/>
          </ac:spMkLst>
        </pc:spChg>
        <pc:spChg chg="mod">
          <ac:chgData name="Jason Lillywhite" userId="f5135ee0-6ad9-4b04-8840-c96affa9e19e" providerId="ADAL" clId="{0EC5FDEF-B2C8-490F-B5D8-30B75CD62107}" dt="2024-09-03T16:30:01.986" v="9193" actId="20577"/>
          <ac:spMkLst>
            <pc:docMk/>
            <pc:sldMk cId="16605954" sldId="277"/>
            <ac:spMk id="3" creationId="{4433271B-647E-26C1-2592-9EB169A12D97}"/>
          </ac:spMkLst>
        </pc:spChg>
        <pc:spChg chg="del">
          <ac:chgData name="Jason Lillywhite" userId="f5135ee0-6ad9-4b04-8840-c96affa9e19e" providerId="ADAL" clId="{0EC5FDEF-B2C8-490F-B5D8-30B75CD62107}" dt="2024-08-30T16:58:08.073" v="8772" actId="22"/>
          <ac:spMkLst>
            <pc:docMk/>
            <pc:sldMk cId="16605954" sldId="277"/>
            <ac:spMk id="4" creationId="{24E4DC5A-17A5-5F24-596C-64A9963420A8}"/>
          </ac:spMkLst>
        </pc:spChg>
        <pc:picChg chg="add mod ord">
          <ac:chgData name="Jason Lillywhite" userId="f5135ee0-6ad9-4b04-8840-c96affa9e19e" providerId="ADAL" clId="{0EC5FDEF-B2C8-490F-B5D8-30B75CD62107}" dt="2024-08-30T16:58:16.178" v="8774" actId="1076"/>
          <ac:picMkLst>
            <pc:docMk/>
            <pc:sldMk cId="16605954" sldId="277"/>
            <ac:picMk id="6" creationId="{A7DFC817-53C7-B5FA-77E8-95C2A0634051}"/>
          </ac:picMkLst>
        </pc:picChg>
      </pc:sldChg>
      <pc:sldChg chg="addSp delSp modSp new mod">
        <pc:chgData name="Jason Lillywhite" userId="f5135ee0-6ad9-4b04-8840-c96affa9e19e" providerId="ADAL" clId="{0EC5FDEF-B2C8-490F-B5D8-30B75CD62107}" dt="2024-08-28T18:32:07.466" v="7853" actId="14100"/>
        <pc:sldMkLst>
          <pc:docMk/>
          <pc:sldMk cId="154597340" sldId="278"/>
        </pc:sldMkLst>
        <pc:spChg chg="mod">
          <ac:chgData name="Jason Lillywhite" userId="f5135ee0-6ad9-4b04-8840-c96affa9e19e" providerId="ADAL" clId="{0EC5FDEF-B2C8-490F-B5D8-30B75CD62107}" dt="2024-08-28T18:12:41.292" v="7805" actId="20577"/>
          <ac:spMkLst>
            <pc:docMk/>
            <pc:sldMk cId="154597340" sldId="278"/>
            <ac:spMk id="2" creationId="{21918926-5321-1B18-EB77-8D5A52F3E597}"/>
          </ac:spMkLst>
        </pc:spChg>
        <pc:spChg chg="mod">
          <ac:chgData name="Jason Lillywhite" userId="f5135ee0-6ad9-4b04-8840-c96affa9e19e" providerId="ADAL" clId="{0EC5FDEF-B2C8-490F-B5D8-30B75CD62107}" dt="2024-08-28T18:17:39.069" v="7848" actId="20577"/>
          <ac:spMkLst>
            <pc:docMk/>
            <pc:sldMk cId="154597340" sldId="278"/>
            <ac:spMk id="3" creationId="{5AB74E16-1335-01EF-264C-C5BEA3D672C2}"/>
          </ac:spMkLst>
        </pc:spChg>
        <pc:spChg chg="del mod">
          <ac:chgData name="Jason Lillywhite" userId="f5135ee0-6ad9-4b04-8840-c96affa9e19e" providerId="ADAL" clId="{0EC5FDEF-B2C8-490F-B5D8-30B75CD62107}" dt="2024-08-28T18:31:58.105" v="7851" actId="22"/>
          <ac:spMkLst>
            <pc:docMk/>
            <pc:sldMk cId="154597340" sldId="278"/>
            <ac:spMk id="4" creationId="{38F367F1-2E79-6020-FBC8-BECF68487561}"/>
          </ac:spMkLst>
        </pc:spChg>
        <pc:picChg chg="add mod ord">
          <ac:chgData name="Jason Lillywhite" userId="f5135ee0-6ad9-4b04-8840-c96affa9e19e" providerId="ADAL" clId="{0EC5FDEF-B2C8-490F-B5D8-30B75CD62107}" dt="2024-08-28T18:32:07.466" v="7853" actId="14100"/>
          <ac:picMkLst>
            <pc:docMk/>
            <pc:sldMk cId="154597340" sldId="278"/>
            <ac:picMk id="6" creationId="{910518CB-8907-91FB-FFC4-C608AED44ABC}"/>
          </ac:picMkLst>
        </pc:picChg>
      </pc:sldChg>
      <pc:sldChg chg="addSp delSp modSp new del mod">
        <pc:chgData name="Jason Lillywhite" userId="f5135ee0-6ad9-4b04-8840-c96affa9e19e" providerId="ADAL" clId="{0EC5FDEF-B2C8-490F-B5D8-30B75CD62107}" dt="2024-08-28T23:45:16.925" v="8635" actId="47"/>
        <pc:sldMkLst>
          <pc:docMk/>
          <pc:sldMk cId="1143112896" sldId="279"/>
        </pc:sldMkLst>
        <pc:spChg chg="mod">
          <ac:chgData name="Jason Lillywhite" userId="f5135ee0-6ad9-4b04-8840-c96affa9e19e" providerId="ADAL" clId="{0EC5FDEF-B2C8-490F-B5D8-30B75CD62107}" dt="2024-08-28T18:34:26.630" v="7907" actId="20577"/>
          <ac:spMkLst>
            <pc:docMk/>
            <pc:sldMk cId="1143112896" sldId="279"/>
            <ac:spMk id="2" creationId="{002F3DEA-D7F0-7F61-4F6F-8209484ED215}"/>
          </ac:spMkLst>
        </pc:spChg>
        <pc:spChg chg="mod">
          <ac:chgData name="Jason Lillywhite" userId="f5135ee0-6ad9-4b04-8840-c96affa9e19e" providerId="ADAL" clId="{0EC5FDEF-B2C8-490F-B5D8-30B75CD62107}" dt="2024-08-28T18:55:17.432" v="8622" actId="113"/>
          <ac:spMkLst>
            <pc:docMk/>
            <pc:sldMk cId="1143112896" sldId="279"/>
            <ac:spMk id="3" creationId="{C552C1AC-BFA5-E4FB-F533-CABB9BFFBD14}"/>
          </ac:spMkLst>
        </pc:spChg>
        <pc:spChg chg="del">
          <ac:chgData name="Jason Lillywhite" userId="f5135ee0-6ad9-4b04-8840-c96affa9e19e" providerId="ADAL" clId="{0EC5FDEF-B2C8-490F-B5D8-30B75CD62107}" dt="2024-08-28T18:38:58.332" v="8195" actId="931"/>
          <ac:spMkLst>
            <pc:docMk/>
            <pc:sldMk cId="1143112896" sldId="279"/>
            <ac:spMk id="4" creationId="{FE83FA2F-F637-20E5-20F4-C431B99BCF1B}"/>
          </ac:spMkLst>
        </pc:spChg>
        <pc:spChg chg="add mod">
          <ac:chgData name="Jason Lillywhite" userId="f5135ee0-6ad9-4b04-8840-c96affa9e19e" providerId="ADAL" clId="{0EC5FDEF-B2C8-490F-B5D8-30B75CD62107}" dt="2024-08-28T18:39:28.448" v="8198" actId="14100"/>
          <ac:spMkLst>
            <pc:docMk/>
            <pc:sldMk cId="1143112896" sldId="279"/>
            <ac:spMk id="5" creationId="{A39036CF-A7F1-9D8B-731A-D0EC51D4B386}"/>
          </ac:spMkLst>
        </pc:spChg>
        <pc:spChg chg="add del mod">
          <ac:chgData name="Jason Lillywhite" userId="f5135ee0-6ad9-4b04-8840-c96affa9e19e" providerId="ADAL" clId="{0EC5FDEF-B2C8-490F-B5D8-30B75CD62107}" dt="2024-08-28T18:51:32.614" v="8236" actId="478"/>
          <ac:spMkLst>
            <pc:docMk/>
            <pc:sldMk cId="1143112896" sldId="279"/>
            <ac:spMk id="27" creationId="{79AF6E8A-3ED5-0204-959A-0309EF2C473B}"/>
          </ac:spMkLst>
        </pc:spChg>
        <pc:picChg chg="add del mod">
          <ac:chgData name="Jason Lillywhite" userId="f5135ee0-6ad9-4b04-8840-c96affa9e19e" providerId="ADAL" clId="{0EC5FDEF-B2C8-490F-B5D8-30B75CD62107}" dt="2024-08-28T18:51:28.590" v="8235" actId="478"/>
          <ac:picMkLst>
            <pc:docMk/>
            <pc:sldMk cId="1143112896" sldId="279"/>
            <ac:picMk id="7" creationId="{29548E8F-5447-17F4-82F7-05BA2371755C}"/>
          </ac:picMkLst>
        </pc:picChg>
        <pc:picChg chg="add del mod">
          <ac:chgData name="Jason Lillywhite" userId="f5135ee0-6ad9-4b04-8840-c96affa9e19e" providerId="ADAL" clId="{0EC5FDEF-B2C8-490F-B5D8-30B75CD62107}" dt="2024-08-28T18:41:15.766" v="8207" actId="478"/>
          <ac:picMkLst>
            <pc:docMk/>
            <pc:sldMk cId="1143112896" sldId="279"/>
            <ac:picMk id="9" creationId="{639CBE52-A215-64B5-9ADC-BF65FE752744}"/>
          </ac:picMkLst>
        </pc:picChg>
        <pc:picChg chg="add mod">
          <ac:chgData name="Jason Lillywhite" userId="f5135ee0-6ad9-4b04-8840-c96affa9e19e" providerId="ADAL" clId="{0EC5FDEF-B2C8-490F-B5D8-30B75CD62107}" dt="2024-08-28T18:44:30.214" v="8228" actId="1076"/>
          <ac:picMkLst>
            <pc:docMk/>
            <pc:sldMk cId="1143112896" sldId="279"/>
            <ac:picMk id="11" creationId="{BEC17432-B204-9BFC-96AC-BA99A53D764E}"/>
          </ac:picMkLst>
        </pc:picChg>
        <pc:picChg chg="add del mod">
          <ac:chgData name="Jason Lillywhite" userId="f5135ee0-6ad9-4b04-8840-c96affa9e19e" providerId="ADAL" clId="{0EC5FDEF-B2C8-490F-B5D8-30B75CD62107}" dt="2024-08-28T18:43:49.428" v="8219" actId="478"/>
          <ac:picMkLst>
            <pc:docMk/>
            <pc:sldMk cId="1143112896" sldId="279"/>
            <ac:picMk id="16" creationId="{C30CF244-7BD4-8264-E62C-00E277438FB8}"/>
          </ac:picMkLst>
        </pc:picChg>
        <pc:picChg chg="add mod">
          <ac:chgData name="Jason Lillywhite" userId="f5135ee0-6ad9-4b04-8840-c96affa9e19e" providerId="ADAL" clId="{0EC5FDEF-B2C8-490F-B5D8-30B75CD62107}" dt="2024-08-28T18:44:14.848" v="8223" actId="1076"/>
          <ac:picMkLst>
            <pc:docMk/>
            <pc:sldMk cId="1143112896" sldId="279"/>
            <ac:picMk id="18" creationId="{E43E59BC-8CA5-5955-0F24-A0777B628CDA}"/>
          </ac:picMkLst>
        </pc:picChg>
        <pc:picChg chg="add mod">
          <ac:chgData name="Jason Lillywhite" userId="f5135ee0-6ad9-4b04-8840-c96affa9e19e" providerId="ADAL" clId="{0EC5FDEF-B2C8-490F-B5D8-30B75CD62107}" dt="2024-08-28T18:51:42.953" v="8239" actId="14100"/>
          <ac:picMkLst>
            <pc:docMk/>
            <pc:sldMk cId="1143112896" sldId="279"/>
            <ac:picMk id="25" creationId="{E0F671C8-109F-F01E-78C1-855E46FA203C}"/>
          </ac:picMkLst>
        </pc:picChg>
        <pc:cxnChg chg="add mod">
          <ac:chgData name="Jason Lillywhite" userId="f5135ee0-6ad9-4b04-8840-c96affa9e19e" providerId="ADAL" clId="{0EC5FDEF-B2C8-490F-B5D8-30B75CD62107}" dt="2024-08-28T18:44:30.214" v="8228" actId="1076"/>
          <ac:cxnSpMkLst>
            <pc:docMk/>
            <pc:sldMk cId="1143112896" sldId="279"/>
            <ac:cxnSpMk id="13" creationId="{719E178C-DDA1-8CC5-047D-E78C663D5674}"/>
          </ac:cxnSpMkLst>
        </pc:cxnChg>
        <pc:cxnChg chg="add mod">
          <ac:chgData name="Jason Lillywhite" userId="f5135ee0-6ad9-4b04-8840-c96affa9e19e" providerId="ADAL" clId="{0EC5FDEF-B2C8-490F-B5D8-30B75CD62107}" dt="2024-08-28T18:44:22.791" v="8226" actId="14100"/>
          <ac:cxnSpMkLst>
            <pc:docMk/>
            <pc:sldMk cId="1143112896" sldId="279"/>
            <ac:cxnSpMk id="19" creationId="{066CC43A-756C-8373-3DFC-3D8A8FF68391}"/>
          </ac:cxnSpMkLst>
        </pc:cxnChg>
        <pc:cxnChg chg="add mod">
          <ac:chgData name="Jason Lillywhite" userId="f5135ee0-6ad9-4b04-8840-c96affa9e19e" providerId="ADAL" clId="{0EC5FDEF-B2C8-490F-B5D8-30B75CD62107}" dt="2024-08-28T18:51:52.883" v="8242" actId="14100"/>
          <ac:cxnSpMkLst>
            <pc:docMk/>
            <pc:sldMk cId="1143112896" sldId="279"/>
            <ac:cxnSpMk id="28" creationId="{FE1B1196-DFFB-5ED1-AD7B-D1777A78FE71}"/>
          </ac:cxnSpMkLst>
        </pc:cxnChg>
      </pc:sldChg>
      <pc:sldChg chg="addSp delSp modSp add mod ord">
        <pc:chgData name="Jason Lillywhite" userId="f5135ee0-6ad9-4b04-8840-c96affa9e19e" providerId="ADAL" clId="{0EC5FDEF-B2C8-490F-B5D8-30B75CD62107}" dt="2024-09-10T16:46:44.284" v="9589" actId="1076"/>
        <pc:sldMkLst>
          <pc:docMk/>
          <pc:sldMk cId="104518579" sldId="280"/>
        </pc:sldMkLst>
        <pc:spChg chg="mod">
          <ac:chgData name="Jason Lillywhite" userId="f5135ee0-6ad9-4b04-8840-c96affa9e19e" providerId="ADAL" clId="{0EC5FDEF-B2C8-490F-B5D8-30B75CD62107}" dt="2024-08-28T23:47:28.344" v="8676" actId="20577"/>
          <ac:spMkLst>
            <pc:docMk/>
            <pc:sldMk cId="104518579" sldId="280"/>
            <ac:spMk id="2" creationId="{002F3DEA-D7F0-7F61-4F6F-8209484ED215}"/>
          </ac:spMkLst>
        </pc:spChg>
        <pc:spChg chg="mod">
          <ac:chgData name="Jason Lillywhite" userId="f5135ee0-6ad9-4b04-8840-c96affa9e19e" providerId="ADAL" clId="{0EC5FDEF-B2C8-490F-B5D8-30B75CD62107}" dt="2024-08-28T23:57:21.204" v="8685" actId="14100"/>
          <ac:spMkLst>
            <pc:docMk/>
            <pc:sldMk cId="104518579" sldId="280"/>
            <ac:spMk id="3" creationId="{C552C1AC-BFA5-E4FB-F533-CABB9BFFBD14}"/>
          </ac:spMkLst>
        </pc:spChg>
        <pc:spChg chg="del mod">
          <ac:chgData name="Jason Lillywhite" userId="f5135ee0-6ad9-4b04-8840-c96affa9e19e" providerId="ADAL" clId="{0EC5FDEF-B2C8-490F-B5D8-30B75CD62107}" dt="2024-08-28T23:46:33.930" v="8645" actId="478"/>
          <ac:spMkLst>
            <pc:docMk/>
            <pc:sldMk cId="104518579" sldId="280"/>
            <ac:spMk id="5" creationId="{A39036CF-A7F1-9D8B-731A-D0EC51D4B386}"/>
          </ac:spMkLst>
        </pc:spChg>
        <pc:picChg chg="mod">
          <ac:chgData name="Jason Lillywhite" userId="f5135ee0-6ad9-4b04-8840-c96affa9e19e" providerId="ADAL" clId="{0EC5FDEF-B2C8-490F-B5D8-30B75CD62107}" dt="2024-09-10T16:46:44.284" v="9589" actId="1076"/>
          <ac:picMkLst>
            <pc:docMk/>
            <pc:sldMk cId="104518579" sldId="280"/>
            <ac:picMk id="11" creationId="{BEC17432-B204-9BFC-96AC-BA99A53D764E}"/>
          </ac:picMkLst>
        </pc:picChg>
        <pc:picChg chg="del mod">
          <ac:chgData name="Jason Lillywhite" userId="f5135ee0-6ad9-4b04-8840-c96affa9e19e" providerId="ADAL" clId="{0EC5FDEF-B2C8-490F-B5D8-30B75CD62107}" dt="2024-08-29T00:49:20.327" v="8724" actId="478"/>
          <ac:picMkLst>
            <pc:docMk/>
            <pc:sldMk cId="104518579" sldId="280"/>
            <ac:picMk id="18" creationId="{E43E59BC-8CA5-5955-0F24-A0777B628CDA}"/>
          </ac:picMkLst>
        </pc:picChg>
        <pc:picChg chg="add mod">
          <ac:chgData name="Jason Lillywhite" userId="f5135ee0-6ad9-4b04-8840-c96affa9e19e" providerId="ADAL" clId="{0EC5FDEF-B2C8-490F-B5D8-30B75CD62107}" dt="2024-08-28T23:58:04.347" v="8696" actId="1076"/>
          <ac:picMkLst>
            <pc:docMk/>
            <pc:sldMk cId="104518579" sldId="280"/>
            <ac:picMk id="22" creationId="{62F2A9BE-2E01-2363-266F-08A7E436FC43}"/>
          </ac:picMkLst>
        </pc:picChg>
        <pc:picChg chg="mod">
          <ac:chgData name="Jason Lillywhite" userId="f5135ee0-6ad9-4b04-8840-c96affa9e19e" providerId="ADAL" clId="{0EC5FDEF-B2C8-490F-B5D8-30B75CD62107}" dt="2024-09-03T16:41:33.682" v="9545" actId="1076"/>
          <ac:picMkLst>
            <pc:docMk/>
            <pc:sldMk cId="104518579" sldId="280"/>
            <ac:picMk id="25" creationId="{E0F671C8-109F-F01E-78C1-855E46FA203C}"/>
          </ac:picMkLst>
        </pc:picChg>
        <pc:picChg chg="add del mod">
          <ac:chgData name="Jason Lillywhite" userId="f5135ee0-6ad9-4b04-8840-c96affa9e19e" providerId="ADAL" clId="{0EC5FDEF-B2C8-490F-B5D8-30B75CD62107}" dt="2024-09-03T16:41:20.715" v="9542" actId="21"/>
          <ac:picMkLst>
            <pc:docMk/>
            <pc:sldMk cId="104518579" sldId="280"/>
            <ac:picMk id="38" creationId="{DEC05B01-868E-5858-2CFE-A5CF13E14528}"/>
          </ac:picMkLst>
        </pc:picChg>
        <pc:picChg chg="add mod">
          <ac:chgData name="Jason Lillywhite" userId="f5135ee0-6ad9-4b04-8840-c96affa9e19e" providerId="ADAL" clId="{0EC5FDEF-B2C8-490F-B5D8-30B75CD62107}" dt="2024-08-28T23:58:16.545" v="8701" actId="1076"/>
          <ac:picMkLst>
            <pc:docMk/>
            <pc:sldMk cId="104518579" sldId="280"/>
            <ac:picMk id="46" creationId="{BA42C295-0C21-7217-CFF8-F93E05DFA4BA}"/>
          </ac:picMkLst>
        </pc:picChg>
        <pc:picChg chg="add mod ord">
          <ac:chgData name="Jason Lillywhite" userId="f5135ee0-6ad9-4b04-8840-c96affa9e19e" providerId="ADAL" clId="{0EC5FDEF-B2C8-490F-B5D8-30B75CD62107}" dt="2024-08-29T00:50:30.274" v="8740" actId="1076"/>
          <ac:picMkLst>
            <pc:docMk/>
            <pc:sldMk cId="104518579" sldId="280"/>
            <ac:picMk id="63" creationId="{836B0CE4-49B5-F369-1132-DCCDC7B818EB}"/>
          </ac:picMkLst>
        </pc:picChg>
        <pc:picChg chg="add mod">
          <ac:chgData name="Jason Lillywhite" userId="f5135ee0-6ad9-4b04-8840-c96affa9e19e" providerId="ADAL" clId="{0EC5FDEF-B2C8-490F-B5D8-30B75CD62107}" dt="2024-08-29T00:50:18.187" v="8738" actId="1076"/>
          <ac:picMkLst>
            <pc:docMk/>
            <pc:sldMk cId="104518579" sldId="280"/>
            <ac:picMk id="65" creationId="{C2FCA39F-6218-AA7F-8F9C-B8EA6D38351D}"/>
          </ac:picMkLst>
        </pc:picChg>
        <pc:cxnChg chg="del mod">
          <ac:chgData name="Jason Lillywhite" userId="f5135ee0-6ad9-4b04-8840-c96affa9e19e" providerId="ADAL" clId="{0EC5FDEF-B2C8-490F-B5D8-30B75CD62107}" dt="2024-08-28T23:46:31.452" v="8644" actId="478"/>
          <ac:cxnSpMkLst>
            <pc:docMk/>
            <pc:sldMk cId="104518579" sldId="280"/>
            <ac:cxnSpMk id="13" creationId="{719E178C-DDA1-8CC5-047D-E78C663D5674}"/>
          </ac:cxnSpMkLst>
        </pc:cxnChg>
        <pc:cxnChg chg="mod">
          <ac:chgData name="Jason Lillywhite" userId="f5135ee0-6ad9-4b04-8840-c96affa9e19e" providerId="ADAL" clId="{0EC5FDEF-B2C8-490F-B5D8-30B75CD62107}" dt="2024-09-10T16:46:44.284" v="9589" actId="1076"/>
          <ac:cxnSpMkLst>
            <pc:docMk/>
            <pc:sldMk cId="104518579" sldId="280"/>
            <ac:cxnSpMk id="19" creationId="{066CC43A-756C-8373-3DFC-3D8A8FF68391}"/>
          </ac:cxnSpMkLst>
        </pc:cxnChg>
        <pc:cxnChg chg="add mod">
          <ac:chgData name="Jason Lillywhite" userId="f5135ee0-6ad9-4b04-8840-c96affa9e19e" providerId="ADAL" clId="{0EC5FDEF-B2C8-490F-B5D8-30B75CD62107}" dt="2024-08-29T00:49:20.327" v="8724" actId="478"/>
          <ac:cxnSpMkLst>
            <pc:docMk/>
            <pc:sldMk cId="104518579" sldId="280"/>
            <ac:cxnSpMk id="23" creationId="{965A7A85-AD9E-B62E-D674-D6C8AEA95B93}"/>
          </ac:cxnSpMkLst>
        </pc:cxnChg>
        <pc:cxnChg chg="mod">
          <ac:chgData name="Jason Lillywhite" userId="f5135ee0-6ad9-4b04-8840-c96affa9e19e" providerId="ADAL" clId="{0EC5FDEF-B2C8-490F-B5D8-30B75CD62107}" dt="2024-09-10T16:46:44.284" v="9589" actId="1076"/>
          <ac:cxnSpMkLst>
            <pc:docMk/>
            <pc:sldMk cId="104518579" sldId="280"/>
            <ac:cxnSpMk id="28" creationId="{FE1B1196-DFFB-5ED1-AD7B-D1777A78FE71}"/>
          </ac:cxnSpMkLst>
        </pc:cxnChg>
        <pc:cxnChg chg="add del mod">
          <ac:chgData name="Jason Lillywhite" userId="f5135ee0-6ad9-4b04-8840-c96affa9e19e" providerId="ADAL" clId="{0EC5FDEF-B2C8-490F-B5D8-30B75CD62107}" dt="2024-09-03T16:41:30.367" v="9544" actId="478"/>
          <ac:cxnSpMkLst>
            <pc:docMk/>
            <pc:sldMk cId="104518579" sldId="280"/>
            <ac:cxnSpMk id="42" creationId="{BAA8E8AA-5A3D-AE2D-BA47-54CDBC772E4D}"/>
          </ac:cxnSpMkLst>
        </pc:cxnChg>
        <pc:cxnChg chg="add mod">
          <ac:chgData name="Jason Lillywhite" userId="f5135ee0-6ad9-4b04-8840-c96affa9e19e" providerId="ADAL" clId="{0EC5FDEF-B2C8-490F-B5D8-30B75CD62107}" dt="2024-08-28T23:58:16.545" v="8701" actId="1076"/>
          <ac:cxnSpMkLst>
            <pc:docMk/>
            <pc:sldMk cId="104518579" sldId="280"/>
            <ac:cxnSpMk id="53" creationId="{98B22D53-F0D6-EEF7-987A-E1AC0C6BA736}"/>
          </ac:cxnSpMkLst>
        </pc:cxnChg>
      </pc:sldChg>
      <pc:sldChg chg="addSp delSp modSp add mod ord">
        <pc:chgData name="Jason Lillywhite" userId="f5135ee0-6ad9-4b04-8840-c96affa9e19e" providerId="ADAL" clId="{0EC5FDEF-B2C8-490F-B5D8-30B75CD62107}" dt="2024-09-03T16:27:33.601" v="9000" actId="1076"/>
        <pc:sldMkLst>
          <pc:docMk/>
          <pc:sldMk cId="941242219" sldId="281"/>
        </pc:sldMkLst>
        <pc:spChg chg="mod">
          <ac:chgData name="Jason Lillywhite" userId="f5135ee0-6ad9-4b04-8840-c96affa9e19e" providerId="ADAL" clId="{0EC5FDEF-B2C8-490F-B5D8-30B75CD62107}" dt="2024-08-28T23:59:17.687" v="8712" actId="20577"/>
          <ac:spMkLst>
            <pc:docMk/>
            <pc:sldMk cId="941242219" sldId="281"/>
            <ac:spMk id="2" creationId="{002F3DEA-D7F0-7F61-4F6F-8209484ED215}"/>
          </ac:spMkLst>
        </pc:spChg>
        <pc:spChg chg="mod">
          <ac:chgData name="Jason Lillywhite" userId="f5135ee0-6ad9-4b04-8840-c96affa9e19e" providerId="ADAL" clId="{0EC5FDEF-B2C8-490F-B5D8-30B75CD62107}" dt="2024-08-28T23:59:28.289" v="8720" actId="20577"/>
          <ac:spMkLst>
            <pc:docMk/>
            <pc:sldMk cId="941242219" sldId="281"/>
            <ac:spMk id="3" creationId="{C552C1AC-BFA5-E4FB-F533-CABB9BFFBD14}"/>
          </ac:spMkLst>
        </pc:spChg>
        <pc:picChg chg="del mod">
          <ac:chgData name="Jason Lillywhite" userId="f5135ee0-6ad9-4b04-8840-c96affa9e19e" providerId="ADAL" clId="{0EC5FDEF-B2C8-490F-B5D8-30B75CD62107}" dt="2024-08-30T16:56:46.867" v="8755" actId="478"/>
          <ac:picMkLst>
            <pc:docMk/>
            <pc:sldMk cId="941242219" sldId="281"/>
            <ac:picMk id="11" creationId="{BEC17432-B204-9BFC-96AC-BA99A53D764E}"/>
          </ac:picMkLst>
        </pc:picChg>
        <pc:picChg chg="mod">
          <ac:chgData name="Jason Lillywhite" userId="f5135ee0-6ad9-4b04-8840-c96affa9e19e" providerId="ADAL" clId="{0EC5FDEF-B2C8-490F-B5D8-30B75CD62107}" dt="2024-09-03T16:27:05.359" v="8994" actId="1076"/>
          <ac:picMkLst>
            <pc:docMk/>
            <pc:sldMk cId="941242219" sldId="281"/>
            <ac:picMk id="18" creationId="{E43E59BC-8CA5-5955-0F24-A0777B628CDA}"/>
          </ac:picMkLst>
        </pc:picChg>
        <pc:picChg chg="del mod">
          <ac:chgData name="Jason Lillywhite" userId="f5135ee0-6ad9-4b04-8840-c96affa9e19e" providerId="ADAL" clId="{0EC5FDEF-B2C8-490F-B5D8-30B75CD62107}" dt="2024-08-30T16:56:37.283" v="8752" actId="478"/>
          <ac:picMkLst>
            <pc:docMk/>
            <pc:sldMk cId="941242219" sldId="281"/>
            <ac:picMk id="22" creationId="{62F2A9BE-2E01-2363-266F-08A7E436FC43}"/>
          </ac:picMkLst>
        </pc:picChg>
        <pc:picChg chg="add mod">
          <ac:chgData name="Jason Lillywhite" userId="f5135ee0-6ad9-4b04-8840-c96affa9e19e" providerId="ADAL" clId="{0EC5FDEF-B2C8-490F-B5D8-30B75CD62107}" dt="2024-09-03T16:27:17.013" v="8997" actId="1076"/>
          <ac:picMkLst>
            <pc:docMk/>
            <pc:sldMk cId="941242219" sldId="281"/>
            <ac:picMk id="24" creationId="{EBE8886F-A400-EF86-D6C6-C00C25CC6013}"/>
          </ac:picMkLst>
        </pc:picChg>
        <pc:picChg chg="mod">
          <ac:chgData name="Jason Lillywhite" userId="f5135ee0-6ad9-4b04-8840-c96affa9e19e" providerId="ADAL" clId="{0EC5FDEF-B2C8-490F-B5D8-30B75CD62107}" dt="2024-08-30T16:52:49.063" v="8743" actId="1076"/>
          <ac:picMkLst>
            <pc:docMk/>
            <pc:sldMk cId="941242219" sldId="281"/>
            <ac:picMk id="25" creationId="{E0F671C8-109F-F01E-78C1-855E46FA203C}"/>
          </ac:picMkLst>
        </pc:picChg>
        <pc:picChg chg="add mod">
          <ac:chgData name="Jason Lillywhite" userId="f5135ee0-6ad9-4b04-8840-c96affa9e19e" providerId="ADAL" clId="{0EC5FDEF-B2C8-490F-B5D8-30B75CD62107}" dt="2024-09-03T16:27:09.601" v="8995" actId="1076"/>
          <ac:picMkLst>
            <pc:docMk/>
            <pc:sldMk cId="941242219" sldId="281"/>
            <ac:picMk id="27" creationId="{F7B2DF2A-066F-2D37-5F12-96ED8542C208}"/>
          </ac:picMkLst>
        </pc:picChg>
        <pc:picChg chg="del">
          <ac:chgData name="Jason Lillywhite" userId="f5135ee0-6ad9-4b04-8840-c96affa9e19e" providerId="ADAL" clId="{0EC5FDEF-B2C8-490F-B5D8-30B75CD62107}" dt="2024-08-30T16:52:45.372" v="8741" actId="478"/>
          <ac:picMkLst>
            <pc:docMk/>
            <pc:sldMk cId="941242219" sldId="281"/>
            <ac:picMk id="38" creationId="{DEC05B01-868E-5858-2CFE-A5CF13E14528}"/>
          </ac:picMkLst>
        </pc:picChg>
        <pc:picChg chg="mod">
          <ac:chgData name="Jason Lillywhite" userId="f5135ee0-6ad9-4b04-8840-c96affa9e19e" providerId="ADAL" clId="{0EC5FDEF-B2C8-490F-B5D8-30B75CD62107}" dt="2024-09-03T16:27:33.601" v="9000" actId="1076"/>
          <ac:picMkLst>
            <pc:docMk/>
            <pc:sldMk cId="941242219" sldId="281"/>
            <ac:picMk id="46" creationId="{BA42C295-0C21-7217-CFF8-F93E05DFA4BA}"/>
          </ac:picMkLst>
        </pc:picChg>
        <pc:cxnChg chg="mod">
          <ac:chgData name="Jason Lillywhite" userId="f5135ee0-6ad9-4b04-8840-c96affa9e19e" providerId="ADAL" clId="{0EC5FDEF-B2C8-490F-B5D8-30B75CD62107}" dt="2024-09-03T16:27:09.601" v="8995" actId="1076"/>
          <ac:cxnSpMkLst>
            <pc:docMk/>
            <pc:sldMk cId="941242219" sldId="281"/>
            <ac:cxnSpMk id="19" creationId="{066CC43A-756C-8373-3DFC-3D8A8FF68391}"/>
          </ac:cxnSpMkLst>
        </pc:cxnChg>
        <pc:cxnChg chg="mod">
          <ac:chgData name="Jason Lillywhite" userId="f5135ee0-6ad9-4b04-8840-c96affa9e19e" providerId="ADAL" clId="{0EC5FDEF-B2C8-490F-B5D8-30B75CD62107}" dt="2024-09-03T16:27:17.013" v="8997" actId="1076"/>
          <ac:cxnSpMkLst>
            <pc:docMk/>
            <pc:sldMk cId="941242219" sldId="281"/>
            <ac:cxnSpMk id="23" creationId="{965A7A85-AD9E-B62E-D674-D6C8AEA95B93}"/>
          </ac:cxnSpMkLst>
        </pc:cxnChg>
        <pc:cxnChg chg="mod">
          <ac:chgData name="Jason Lillywhite" userId="f5135ee0-6ad9-4b04-8840-c96affa9e19e" providerId="ADAL" clId="{0EC5FDEF-B2C8-490F-B5D8-30B75CD62107}" dt="2024-09-03T16:27:09.601" v="8995" actId="1076"/>
          <ac:cxnSpMkLst>
            <pc:docMk/>
            <pc:sldMk cId="941242219" sldId="281"/>
            <ac:cxnSpMk id="28" creationId="{FE1B1196-DFFB-5ED1-AD7B-D1777A78FE71}"/>
          </ac:cxnSpMkLst>
        </pc:cxnChg>
        <pc:cxnChg chg="del mod">
          <ac:chgData name="Jason Lillywhite" userId="f5135ee0-6ad9-4b04-8840-c96affa9e19e" providerId="ADAL" clId="{0EC5FDEF-B2C8-490F-B5D8-30B75CD62107}" dt="2024-08-30T16:52:46.839" v="8742" actId="478"/>
          <ac:cxnSpMkLst>
            <pc:docMk/>
            <pc:sldMk cId="941242219" sldId="281"/>
            <ac:cxnSpMk id="42" creationId="{BAA8E8AA-5A3D-AE2D-BA47-54CDBC772E4D}"/>
          </ac:cxnSpMkLst>
        </pc:cxnChg>
        <pc:cxnChg chg="mod">
          <ac:chgData name="Jason Lillywhite" userId="f5135ee0-6ad9-4b04-8840-c96affa9e19e" providerId="ADAL" clId="{0EC5FDEF-B2C8-490F-B5D8-30B75CD62107}" dt="2024-09-03T16:27:33.601" v="9000" actId="1076"/>
          <ac:cxnSpMkLst>
            <pc:docMk/>
            <pc:sldMk cId="941242219" sldId="281"/>
            <ac:cxnSpMk id="53" creationId="{98B22D53-F0D6-EEF7-987A-E1AC0C6BA736}"/>
          </ac:cxnSpMkLst>
        </pc:cxnChg>
      </pc:sldChg>
      <pc:sldChg chg="addSp delSp modSp new mod">
        <pc:chgData name="Jason Lillywhite" userId="f5135ee0-6ad9-4b04-8840-c96affa9e19e" providerId="ADAL" clId="{0EC5FDEF-B2C8-490F-B5D8-30B75CD62107}" dt="2024-09-03T16:35:19.586" v="9539" actId="22"/>
        <pc:sldMkLst>
          <pc:docMk/>
          <pc:sldMk cId="452279449" sldId="282"/>
        </pc:sldMkLst>
        <pc:spChg chg="mod">
          <ac:chgData name="Jason Lillywhite" userId="f5135ee0-6ad9-4b04-8840-c96affa9e19e" providerId="ADAL" clId="{0EC5FDEF-B2C8-490F-B5D8-30B75CD62107}" dt="2024-09-03T16:31:38.872" v="9224" actId="20577"/>
          <ac:spMkLst>
            <pc:docMk/>
            <pc:sldMk cId="452279449" sldId="282"/>
            <ac:spMk id="2" creationId="{5A80A41B-7EFF-524B-D2C9-A3646282E641}"/>
          </ac:spMkLst>
        </pc:spChg>
        <pc:spChg chg="mod">
          <ac:chgData name="Jason Lillywhite" userId="f5135ee0-6ad9-4b04-8840-c96affa9e19e" providerId="ADAL" clId="{0EC5FDEF-B2C8-490F-B5D8-30B75CD62107}" dt="2024-09-03T16:34:00.036" v="9538" actId="20577"/>
          <ac:spMkLst>
            <pc:docMk/>
            <pc:sldMk cId="452279449" sldId="282"/>
            <ac:spMk id="3" creationId="{AE04FF2A-93D7-BE76-9DCA-555AAC83B30B}"/>
          </ac:spMkLst>
        </pc:spChg>
        <pc:spChg chg="del">
          <ac:chgData name="Jason Lillywhite" userId="f5135ee0-6ad9-4b04-8840-c96affa9e19e" providerId="ADAL" clId="{0EC5FDEF-B2C8-490F-B5D8-30B75CD62107}" dt="2024-09-03T16:35:19.586" v="9539" actId="22"/>
          <ac:spMkLst>
            <pc:docMk/>
            <pc:sldMk cId="452279449" sldId="282"/>
            <ac:spMk id="4" creationId="{FA78C24D-F29B-7EE6-A4B3-F5E94ABCEF30}"/>
          </ac:spMkLst>
        </pc:spChg>
        <pc:picChg chg="add mod ord">
          <ac:chgData name="Jason Lillywhite" userId="f5135ee0-6ad9-4b04-8840-c96affa9e19e" providerId="ADAL" clId="{0EC5FDEF-B2C8-490F-B5D8-30B75CD62107}" dt="2024-09-03T16:35:19.586" v="9539" actId="22"/>
          <ac:picMkLst>
            <pc:docMk/>
            <pc:sldMk cId="452279449" sldId="282"/>
            <ac:picMk id="6" creationId="{0FA3BA2F-7936-AD53-D643-52E795ABAD6C}"/>
          </ac:picMkLst>
        </pc:picChg>
      </pc:sldChg>
      <pc:sldChg chg="addSp delSp modSp new mod">
        <pc:chgData name="Jason Lillywhite" userId="f5135ee0-6ad9-4b04-8840-c96affa9e19e" providerId="ADAL" clId="{0EC5FDEF-B2C8-490F-B5D8-30B75CD62107}" dt="2024-09-03T16:44:54.090" v="9566" actId="20577"/>
        <pc:sldMkLst>
          <pc:docMk/>
          <pc:sldMk cId="1086181192" sldId="283"/>
        </pc:sldMkLst>
        <pc:spChg chg="mod">
          <ac:chgData name="Jason Lillywhite" userId="f5135ee0-6ad9-4b04-8840-c96affa9e19e" providerId="ADAL" clId="{0EC5FDEF-B2C8-490F-B5D8-30B75CD62107}" dt="2024-09-03T16:44:54.090" v="9566" actId="20577"/>
          <ac:spMkLst>
            <pc:docMk/>
            <pc:sldMk cId="1086181192" sldId="283"/>
            <ac:spMk id="2" creationId="{0546630D-9D10-DC6A-04AD-783E75D65F1C}"/>
          </ac:spMkLst>
        </pc:spChg>
        <pc:spChg chg="del">
          <ac:chgData name="Jason Lillywhite" userId="f5135ee0-6ad9-4b04-8840-c96affa9e19e" providerId="ADAL" clId="{0EC5FDEF-B2C8-490F-B5D8-30B75CD62107}" dt="2024-09-03T16:41:24.395" v="9543"/>
          <ac:spMkLst>
            <pc:docMk/>
            <pc:sldMk cId="1086181192" sldId="283"/>
            <ac:spMk id="3" creationId="{39144E26-91C9-0CBE-8F41-4BD4A69677DE}"/>
          </ac:spMkLst>
        </pc:spChg>
        <pc:spChg chg="del">
          <ac:chgData name="Jason Lillywhite" userId="f5135ee0-6ad9-4b04-8840-c96affa9e19e" providerId="ADAL" clId="{0EC5FDEF-B2C8-490F-B5D8-30B75CD62107}" dt="2024-09-03T16:41:04.448" v="9541" actId="22"/>
          <ac:spMkLst>
            <pc:docMk/>
            <pc:sldMk cId="1086181192" sldId="283"/>
            <ac:spMk id="4" creationId="{A4AAB633-782A-8C2F-1FF8-144167684525}"/>
          </ac:spMkLst>
        </pc:spChg>
        <pc:picChg chg="add mod ord">
          <ac:chgData name="Jason Lillywhite" userId="f5135ee0-6ad9-4b04-8840-c96affa9e19e" providerId="ADAL" clId="{0EC5FDEF-B2C8-490F-B5D8-30B75CD62107}" dt="2024-09-03T16:41:04.448" v="9541" actId="22"/>
          <ac:picMkLst>
            <pc:docMk/>
            <pc:sldMk cId="1086181192" sldId="283"/>
            <ac:picMk id="6" creationId="{BFC44C84-6946-A2F2-C502-E13EA0B53910}"/>
          </ac:picMkLst>
        </pc:picChg>
        <pc:picChg chg="add mod">
          <ac:chgData name="Jason Lillywhite" userId="f5135ee0-6ad9-4b04-8840-c96affa9e19e" providerId="ADAL" clId="{0EC5FDEF-B2C8-490F-B5D8-30B75CD62107}" dt="2024-09-03T16:41:24.395" v="9543"/>
          <ac:picMkLst>
            <pc:docMk/>
            <pc:sldMk cId="1086181192" sldId="283"/>
            <ac:picMk id="38" creationId="{DEC05B01-868E-5858-2CFE-A5CF13E14528}"/>
          </ac:picMkLst>
        </pc:picChg>
      </pc:sldChg>
      <pc:sldChg chg="modSp new mod setBg">
        <pc:chgData name="Jason Lillywhite" userId="f5135ee0-6ad9-4b04-8840-c96affa9e19e" providerId="ADAL" clId="{0EC5FDEF-B2C8-490F-B5D8-30B75CD62107}" dt="2024-09-03T16:48:07.970" v="9584"/>
        <pc:sldMkLst>
          <pc:docMk/>
          <pc:sldMk cId="3099861168" sldId="284"/>
        </pc:sldMkLst>
        <pc:spChg chg="mod">
          <ac:chgData name="Jason Lillywhite" userId="f5135ee0-6ad9-4b04-8840-c96affa9e19e" providerId="ADAL" clId="{0EC5FDEF-B2C8-490F-B5D8-30B75CD62107}" dt="2024-09-03T16:47:56.385" v="9583" actId="20577"/>
          <ac:spMkLst>
            <pc:docMk/>
            <pc:sldMk cId="3099861168" sldId="284"/>
            <ac:spMk id="2" creationId="{59D671AB-B5D4-D9B5-57B1-19367BAD6B1D}"/>
          </ac:spMkLst>
        </pc:spChg>
      </pc:sldChg>
      <pc:sldMasterChg chg="del">
        <pc:chgData name="Jason Lillywhite" userId="f5135ee0-6ad9-4b04-8840-c96affa9e19e" providerId="ADAL" clId="{0EC5FDEF-B2C8-490F-B5D8-30B75CD62107}" dt="2024-08-20T21:19:54.458" v="1" actId="2696"/>
        <pc:sldMasterMkLst>
          <pc:docMk/>
          <pc:sldMasterMk cId="2818279750" sldId="2147483667"/>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289DD1-3B06-4CCD-B599-E332472FEEDB}" type="datetimeFigureOut">
              <a:rPr lang="en-US" smtClean="0"/>
              <a:t>9/10/2024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F4ACA7-BC1C-495A-915F-7DAC0789A574}" type="slidenum">
              <a:rPr lang="en-US" smtClean="0"/>
              <a:t>‹#›</a:t>
            </a:fld>
            <a:endParaRPr lang="en-US"/>
          </a:p>
        </p:txBody>
      </p:sp>
    </p:spTree>
    <p:extLst>
      <p:ext uri="{BB962C8B-B14F-4D97-AF65-F5344CB8AC3E}">
        <p14:creationId xmlns:p14="http://schemas.microsoft.com/office/powerpoint/2010/main" val="1858275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members.unine.ch/philippe.renard/articles/oriani2018.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our session on simulating precipitation with GoldSim. </a:t>
            </a:r>
          </a:p>
        </p:txBody>
      </p:sp>
      <p:sp>
        <p:nvSpPr>
          <p:cNvPr id="4" name="Slide Number Placeholder 3"/>
          <p:cNvSpPr>
            <a:spLocks noGrp="1"/>
          </p:cNvSpPr>
          <p:nvPr>
            <p:ph type="sldNum" sz="quarter" idx="5"/>
          </p:nvPr>
        </p:nvSpPr>
        <p:spPr/>
        <p:txBody>
          <a:bodyPr/>
          <a:lstStyle/>
          <a:p>
            <a:fld id="{01F4ACA7-BC1C-495A-915F-7DAC0789A574}" type="slidenum">
              <a:rPr lang="en-US" smtClean="0"/>
              <a:t>1</a:t>
            </a:fld>
            <a:endParaRPr lang="en-US"/>
          </a:p>
        </p:txBody>
      </p:sp>
    </p:spTree>
    <p:extLst>
      <p:ext uri="{BB962C8B-B14F-4D97-AF65-F5344CB8AC3E}">
        <p14:creationId xmlns:p14="http://schemas.microsoft.com/office/powerpoint/2010/main" val="869146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1" i="0" dirty="0">
                <a:solidFill>
                  <a:srgbClr val="D2D0CE"/>
                </a:solidFill>
                <a:effectLst/>
                <a:highlight>
                  <a:srgbClr val="2B2B2B"/>
                </a:highlight>
                <a:latin typeface="-apple-system"/>
              </a:rPr>
              <a:t>Multiple Point Statistics (MPS)</a:t>
            </a:r>
            <a:r>
              <a:rPr lang="en-US" b="0" i="0" dirty="0">
                <a:solidFill>
                  <a:srgbClr val="D2D0CE"/>
                </a:solidFill>
                <a:effectLst/>
                <a:highlight>
                  <a:srgbClr val="2B2B2B"/>
                </a:highlight>
                <a:latin typeface="-apple-system"/>
              </a:rPr>
              <a:t>: This method uses training data to reproduce complex statistical structures and patterns found in the data. </a:t>
            </a:r>
            <a:r>
              <a:rPr lang="en-US" b="0" i="0" dirty="0">
                <a:solidFill>
                  <a:srgbClr val="D2D0CE"/>
                </a:solidFill>
                <a:effectLst/>
                <a:highlight>
                  <a:srgbClr val="2B2B2B"/>
                </a:highlight>
                <a:latin typeface="-apple-system"/>
                <a:hlinkClick r:id="rId3"/>
              </a:rPr>
              <a:t>It aims to capture the spatial and temporal variability of precipitation</a:t>
            </a:r>
            <a:r>
              <a:rPr lang="en-US" b="0" i="0" baseline="30000" dirty="0">
                <a:solidFill>
                  <a:srgbClr val="D2D0CE"/>
                </a:solidFill>
                <a:effectLst/>
                <a:highlight>
                  <a:srgbClr val="2B2B2B"/>
                </a:highlight>
                <a:latin typeface="-apple-system"/>
                <a:hlinkClick r:id="rId3"/>
              </a:rPr>
              <a:t>1</a:t>
            </a:r>
            <a:r>
              <a:rPr lang="en-US" b="0" i="0" dirty="0">
                <a:solidFill>
                  <a:srgbClr val="D2D0CE"/>
                </a:solidFill>
                <a:effectLst/>
                <a:highlight>
                  <a:srgbClr val="2B2B2B"/>
                </a:highlight>
                <a:latin typeface="-apple-system"/>
              </a:rPr>
              <a:t>.</a:t>
            </a:r>
          </a:p>
          <a:p>
            <a:pPr algn="l">
              <a:buFont typeface="+mj-lt"/>
              <a:buAutoNum type="arabicPeriod"/>
            </a:pPr>
            <a:r>
              <a:rPr lang="en-US" b="1" i="0" dirty="0">
                <a:solidFill>
                  <a:srgbClr val="D2D0CE"/>
                </a:solidFill>
                <a:effectLst/>
                <a:highlight>
                  <a:srgbClr val="2B2B2B"/>
                </a:highlight>
                <a:latin typeface="-apple-system"/>
              </a:rPr>
              <a:t>Generalized Linear Models (GLMs)</a:t>
            </a:r>
            <a:r>
              <a:rPr lang="en-US" b="0" i="0" dirty="0">
                <a:solidFill>
                  <a:srgbClr val="D2D0CE"/>
                </a:solidFill>
                <a:effectLst/>
                <a:highlight>
                  <a:srgbClr val="2B2B2B"/>
                </a:highlight>
                <a:latin typeface="-apple-system"/>
              </a:rPr>
              <a:t>: GLMs can model the occurrence and amount of precipitation separately, using predictors such as temperature, humidity, and atmospheric pressure. This approach allows for the inclusion of covariates and can handle non-linear relationships.</a:t>
            </a:r>
          </a:p>
          <a:p>
            <a:pPr algn="l">
              <a:buFont typeface="+mj-lt"/>
              <a:buAutoNum type="arabicPeriod"/>
            </a:pPr>
            <a:r>
              <a:rPr lang="en-US" b="1" i="0" dirty="0">
                <a:solidFill>
                  <a:srgbClr val="D2D0CE"/>
                </a:solidFill>
                <a:effectLst/>
                <a:highlight>
                  <a:srgbClr val="2B2B2B"/>
                </a:highlight>
                <a:latin typeface="-apple-system"/>
              </a:rPr>
              <a:t>Neural Networks and Machine Learning</a:t>
            </a:r>
            <a:r>
              <a:rPr lang="en-US" b="0" i="0" dirty="0">
                <a:solidFill>
                  <a:srgbClr val="D2D0CE"/>
                </a:solidFill>
                <a:effectLst/>
                <a:highlight>
                  <a:srgbClr val="2B2B2B"/>
                </a:highlight>
                <a:latin typeface="-apple-system"/>
              </a:rPr>
              <a:t>: These techniques use large datasets to train models that can predict precipitation based on various input features. They can capture non-linear relationships and interactions between variables.</a:t>
            </a:r>
          </a:p>
          <a:p>
            <a:endParaRPr lang="en-US" dirty="0"/>
          </a:p>
        </p:txBody>
      </p:sp>
      <p:sp>
        <p:nvSpPr>
          <p:cNvPr id="4" name="Slide Number Placeholder 3"/>
          <p:cNvSpPr>
            <a:spLocks noGrp="1"/>
          </p:cNvSpPr>
          <p:nvPr>
            <p:ph type="sldNum" sz="quarter" idx="5"/>
          </p:nvPr>
        </p:nvSpPr>
        <p:spPr/>
        <p:txBody>
          <a:bodyPr/>
          <a:lstStyle/>
          <a:p>
            <a:fld id="{01F4ACA7-BC1C-495A-915F-7DAC0789A574}" type="slidenum">
              <a:rPr lang="en-US" smtClean="0"/>
              <a:t>8</a:t>
            </a:fld>
            <a:endParaRPr lang="en-US"/>
          </a:p>
        </p:txBody>
      </p:sp>
    </p:spTree>
    <p:extLst>
      <p:ext uri="{BB962C8B-B14F-4D97-AF65-F5344CB8AC3E}">
        <p14:creationId xmlns:p14="http://schemas.microsoft.com/office/powerpoint/2010/main" val="2450750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1st order Markov chain process is a mathematical model that is used to study the evolution of a sequence of random variables. In this model, the probability of the next event depends only on the current state of the system, not on any events that occurred before. Markov chain models are useful in a wide variety of fields including finance, physics, and engineering. They can be used to predict future events and make decisions based on probabilities. A probability distribution or a state transition diagram can be used to visualize the model. </a:t>
            </a:r>
          </a:p>
        </p:txBody>
      </p:sp>
      <p:sp>
        <p:nvSpPr>
          <p:cNvPr id="4" name="Slide Number Placeholder 3"/>
          <p:cNvSpPr>
            <a:spLocks noGrp="1"/>
          </p:cNvSpPr>
          <p:nvPr>
            <p:ph type="sldNum" sz="quarter" idx="5"/>
          </p:nvPr>
        </p:nvSpPr>
        <p:spPr/>
        <p:txBody>
          <a:bodyPr/>
          <a:lstStyle/>
          <a:p>
            <a:fld id="{01F4ACA7-BC1C-495A-915F-7DAC0789A574}" type="slidenum">
              <a:rPr lang="en-US" smtClean="0"/>
              <a:t>9</a:t>
            </a:fld>
            <a:endParaRPr lang="en-US"/>
          </a:p>
        </p:txBody>
      </p:sp>
    </p:spTree>
    <p:extLst>
      <p:ext uri="{BB962C8B-B14F-4D97-AF65-F5344CB8AC3E}">
        <p14:creationId xmlns:p14="http://schemas.microsoft.com/office/powerpoint/2010/main" val="1137170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F4ACA7-BC1C-495A-915F-7DAC0789A574}" type="slidenum">
              <a:rPr lang="en-US" smtClean="0"/>
              <a:t>12</a:t>
            </a:fld>
            <a:endParaRPr lang="en-US"/>
          </a:p>
        </p:txBody>
      </p:sp>
    </p:spTree>
    <p:extLst>
      <p:ext uri="{BB962C8B-B14F-4D97-AF65-F5344CB8AC3E}">
        <p14:creationId xmlns:p14="http://schemas.microsoft.com/office/powerpoint/2010/main" val="12664961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33759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53531DF9-5AB3-499F-8E80-F68B0A58EFAB}" type="slidenum">
              <a:rPr lang="en-US" smtClean="0"/>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3"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2790847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900">
                <a:latin typeface="Aptos" panose="020B0004020202020204" pitchFamily="34" charset="0"/>
              </a:defRPr>
            </a:lvl1pPr>
          </a:lstStyle>
          <a:p>
            <a:endParaRPr lang="en-US"/>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53531DF9-5AB3-499F-8E80-F68B0A58EFAB}" type="slidenum">
              <a:rPr lang="en-US" smtClean="0"/>
              <a:t>‹#›</a:t>
            </a:fld>
            <a:endParaRPr lang="en-US"/>
          </a:p>
        </p:txBody>
      </p:sp>
    </p:spTree>
    <p:extLst>
      <p:ext uri="{BB962C8B-B14F-4D97-AF65-F5344CB8AC3E}">
        <p14:creationId xmlns:p14="http://schemas.microsoft.com/office/powerpoint/2010/main" val="28628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53531DF9-5AB3-499F-8E80-F68B0A58EFAB}" type="slidenum">
              <a:rPr lang="en-US" smtClean="0"/>
              <a:t>‹#›</a:t>
            </a:fld>
            <a:endParaRPr lang="en-US"/>
          </a:p>
        </p:txBody>
      </p:sp>
    </p:spTree>
    <p:extLst>
      <p:ext uri="{BB962C8B-B14F-4D97-AF65-F5344CB8AC3E}">
        <p14:creationId xmlns:p14="http://schemas.microsoft.com/office/powerpoint/2010/main" val="88262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53531DF9-5AB3-499F-8E80-F68B0A58EFAB}" type="slidenum">
              <a:rPr lang="en-US" smtClean="0"/>
              <a:t>‹#›</a:t>
            </a:fld>
            <a:endParaRPr lang="en-US"/>
          </a:p>
        </p:txBody>
      </p:sp>
    </p:spTree>
    <p:extLst>
      <p:ext uri="{BB962C8B-B14F-4D97-AF65-F5344CB8AC3E}">
        <p14:creationId xmlns:p14="http://schemas.microsoft.com/office/powerpoint/2010/main" val="3911241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53531DF9-5AB3-499F-8E80-F68B0A58EFAB}" type="slidenum">
              <a:rPr lang="en-US" smtClean="0"/>
              <a:t>‹#›</a:t>
            </a:fld>
            <a:endParaRPr lang="en-US"/>
          </a:p>
        </p:txBody>
      </p:sp>
    </p:spTree>
    <p:extLst>
      <p:ext uri="{BB962C8B-B14F-4D97-AF65-F5344CB8AC3E}">
        <p14:creationId xmlns:p14="http://schemas.microsoft.com/office/powerpoint/2010/main" val="17683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8"/>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1587550"/>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0"/>
            <a:ext cx="4114800" cy="365125"/>
          </a:xfrm>
          <a:prstGeom prst="rect">
            <a:avLst/>
          </a:prstGeom>
        </p:spPr>
        <p:txBody>
          <a:bodyPr vert="horz" lIns="0" tIns="0" rIns="0" bIns="0" rtlCol="0" anchor="ctr"/>
          <a:lstStyle>
            <a:lvl1pPr algn="l">
              <a:defRPr sz="900">
                <a:solidFill>
                  <a:schemeClr val="tx1"/>
                </a:solidFill>
                <a:latin typeface="Aptos" panose="020B0004020202020204" pitchFamily="34" charset="0"/>
              </a:defRPr>
            </a:lvl1pPr>
          </a:lstStyle>
          <a:p>
            <a:endParaRPr lang="en-US"/>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53531DF9-5AB3-499F-8E80-F68B0A58EFAB}" type="slidenum">
              <a:rPr lang="en-US" smtClean="0"/>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9"/>
          <a:srcRect/>
          <a:stretch/>
        </p:blipFill>
        <p:spPr>
          <a:xfrm>
            <a:off x="9780517" y="6355715"/>
            <a:ext cx="1568553" cy="274320"/>
          </a:xfrm>
          <a:prstGeom prst="rect">
            <a:avLst/>
          </a:prstGeom>
        </p:spPr>
      </p:pic>
    </p:spTree>
    <p:extLst>
      <p:ext uri="{BB962C8B-B14F-4D97-AF65-F5344CB8AC3E}">
        <p14:creationId xmlns:p14="http://schemas.microsoft.com/office/powerpoint/2010/main" val="36097779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accent2"/>
          </a:solidFill>
          <a:latin typeface="Aptos ExtraBold"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4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6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4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8.png"/><Relationship Id="rId2" Type="http://schemas.openxmlformats.org/officeDocument/2006/relationships/image" Target="../media/image25.emf"/><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9.emf"/><Relationship Id="rId4" Type="http://schemas.openxmlformats.org/officeDocument/2006/relationships/image" Target="../media/image26.emf"/></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E5426-6088-7837-60F5-D32F63DFDF1A}"/>
              </a:ext>
            </a:extLst>
          </p:cNvPr>
          <p:cNvSpPr>
            <a:spLocks noGrp="1"/>
          </p:cNvSpPr>
          <p:nvPr>
            <p:ph type="ctrTitle"/>
          </p:nvPr>
        </p:nvSpPr>
        <p:spPr/>
        <p:txBody>
          <a:bodyPr/>
          <a:lstStyle/>
          <a:p>
            <a:r>
              <a:rPr lang="en-US" dirty="0"/>
              <a:t>Simulating Precipitation</a:t>
            </a:r>
          </a:p>
        </p:txBody>
      </p:sp>
      <p:sp>
        <p:nvSpPr>
          <p:cNvPr id="3" name="Subtitle 2">
            <a:extLst>
              <a:ext uri="{FF2B5EF4-FFF2-40B4-BE49-F238E27FC236}">
                <a16:creationId xmlns:a16="http://schemas.microsoft.com/office/drawing/2014/main" id="{1B9ED954-3B93-0B12-223D-9B32861A223A}"/>
              </a:ext>
            </a:extLst>
          </p:cNvPr>
          <p:cNvSpPr>
            <a:spLocks noGrp="1"/>
          </p:cNvSpPr>
          <p:nvPr>
            <p:ph type="subTitle" idx="1"/>
          </p:nvPr>
        </p:nvSpPr>
        <p:spPr>
          <a:xfrm>
            <a:off x="1524000" y="2388333"/>
            <a:ext cx="9144000" cy="334515"/>
          </a:xfrm>
        </p:spPr>
        <p:txBody>
          <a:bodyPr/>
          <a:lstStyle/>
          <a:p>
            <a:r>
              <a:rPr lang="en-US" dirty="0"/>
              <a:t>GoldSim User Conference 2024</a:t>
            </a:r>
          </a:p>
        </p:txBody>
      </p:sp>
    </p:spTree>
    <p:extLst>
      <p:ext uri="{BB962C8B-B14F-4D97-AF65-F5344CB8AC3E}">
        <p14:creationId xmlns:p14="http://schemas.microsoft.com/office/powerpoint/2010/main" val="1182173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1451F-C00D-187F-4B36-09834AB698EB}"/>
              </a:ext>
            </a:extLst>
          </p:cNvPr>
          <p:cNvSpPr>
            <a:spLocks noGrp="1"/>
          </p:cNvSpPr>
          <p:nvPr>
            <p:ph type="title"/>
          </p:nvPr>
        </p:nvSpPr>
        <p:spPr/>
        <p:txBody>
          <a:bodyPr/>
          <a:lstStyle/>
          <a:p>
            <a:r>
              <a:rPr lang="en-US" dirty="0"/>
              <a:t>Markov Chain-gamma Model</a:t>
            </a:r>
          </a:p>
        </p:txBody>
      </p:sp>
      <p:sp>
        <p:nvSpPr>
          <p:cNvPr id="3" name="Content Placeholder 2">
            <a:extLst>
              <a:ext uri="{FF2B5EF4-FFF2-40B4-BE49-F238E27FC236}">
                <a16:creationId xmlns:a16="http://schemas.microsoft.com/office/drawing/2014/main" id="{4BB202E5-6971-D848-E263-C67274832F7E}"/>
              </a:ext>
            </a:extLst>
          </p:cNvPr>
          <p:cNvSpPr>
            <a:spLocks noGrp="1"/>
          </p:cNvSpPr>
          <p:nvPr>
            <p:ph sz="half" idx="1"/>
          </p:nvPr>
        </p:nvSpPr>
        <p:spPr>
          <a:xfrm>
            <a:off x="505286" y="1825625"/>
            <a:ext cx="5181600" cy="2252989"/>
          </a:xfrm>
        </p:spPr>
        <p:txBody>
          <a:bodyPr/>
          <a:lstStyle/>
          <a:p>
            <a:r>
              <a:rPr lang="en-US" dirty="0"/>
              <a:t>Use probabilities to determine wet or dry state</a:t>
            </a:r>
          </a:p>
          <a:p>
            <a:r>
              <a:rPr lang="en-US" dirty="0"/>
              <a:t>Probability changes based on yesterday’s state (Markov Chain)</a:t>
            </a:r>
          </a:p>
          <a:p>
            <a:r>
              <a:rPr lang="en-US" dirty="0"/>
              <a:t>On wet days, sample random daily rate from gamma distribution</a:t>
            </a:r>
          </a:p>
        </p:txBody>
      </p:sp>
      <p:pic>
        <p:nvPicPr>
          <p:cNvPr id="10" name="Content Placeholder 9">
            <a:extLst>
              <a:ext uri="{FF2B5EF4-FFF2-40B4-BE49-F238E27FC236}">
                <a16:creationId xmlns:a16="http://schemas.microsoft.com/office/drawing/2014/main" id="{27EEB3AC-20B1-4DC0-4E9D-9DED4723E9C7}"/>
              </a:ext>
            </a:extLst>
          </p:cNvPr>
          <p:cNvPicPr>
            <a:picLocks noGrp="1" noChangeAspect="1"/>
          </p:cNvPicPr>
          <p:nvPr>
            <p:ph sz="half" idx="2"/>
          </p:nvPr>
        </p:nvPicPr>
        <p:blipFill>
          <a:blip r:embed="rId2"/>
          <a:stretch>
            <a:fillRect/>
          </a:stretch>
        </p:blipFill>
        <p:spPr>
          <a:xfrm>
            <a:off x="6460292" y="1255594"/>
            <a:ext cx="4454635" cy="4921369"/>
          </a:xfrm>
        </p:spPr>
      </p:pic>
    </p:spTree>
    <p:extLst>
      <p:ext uri="{BB962C8B-B14F-4D97-AF65-F5344CB8AC3E}">
        <p14:creationId xmlns:p14="http://schemas.microsoft.com/office/powerpoint/2010/main" val="3276319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ED8A3-CE8D-F0D0-1523-DE97716496E3}"/>
              </a:ext>
            </a:extLst>
          </p:cNvPr>
          <p:cNvSpPr>
            <a:spLocks noGrp="1"/>
          </p:cNvSpPr>
          <p:nvPr>
            <p:ph type="title"/>
          </p:nvPr>
        </p:nvSpPr>
        <p:spPr/>
        <p:txBody>
          <a:bodyPr/>
          <a:lstStyle/>
          <a:p>
            <a:r>
              <a:rPr lang="en-US" dirty="0"/>
              <a:t>Order of Markov Chains</a:t>
            </a:r>
          </a:p>
        </p:txBody>
      </p:sp>
      <p:sp>
        <p:nvSpPr>
          <p:cNvPr id="3" name="Content Placeholder 2">
            <a:extLst>
              <a:ext uri="{FF2B5EF4-FFF2-40B4-BE49-F238E27FC236}">
                <a16:creationId xmlns:a16="http://schemas.microsoft.com/office/drawing/2014/main" id="{ACBA5785-A923-EF55-2093-22A901C74B75}"/>
              </a:ext>
            </a:extLst>
          </p:cNvPr>
          <p:cNvSpPr>
            <a:spLocks noGrp="1"/>
          </p:cNvSpPr>
          <p:nvPr>
            <p:ph sz="half" idx="1"/>
          </p:nvPr>
        </p:nvSpPr>
        <p:spPr>
          <a:xfrm>
            <a:off x="505286" y="1825625"/>
            <a:ext cx="5181600" cy="1792350"/>
          </a:xfrm>
        </p:spPr>
        <p:txBody>
          <a:bodyPr/>
          <a:lstStyle/>
          <a:p>
            <a:r>
              <a:rPr lang="en-US" dirty="0"/>
              <a:t>Second order Markov can take into account the last 2 days instead of just the last day</a:t>
            </a:r>
          </a:p>
          <a:p>
            <a:r>
              <a:rPr lang="en-US" dirty="0"/>
              <a:t>More accurate prediction model for some areas but a lot more work</a:t>
            </a:r>
          </a:p>
        </p:txBody>
      </p:sp>
      <p:pic>
        <p:nvPicPr>
          <p:cNvPr id="6" name="Content Placeholder 5">
            <a:extLst>
              <a:ext uri="{FF2B5EF4-FFF2-40B4-BE49-F238E27FC236}">
                <a16:creationId xmlns:a16="http://schemas.microsoft.com/office/drawing/2014/main" id="{4EE2859B-0547-3D7A-E600-CFE918E7F42F}"/>
              </a:ext>
            </a:extLst>
          </p:cNvPr>
          <p:cNvPicPr>
            <a:picLocks noGrp="1" noChangeAspect="1"/>
          </p:cNvPicPr>
          <p:nvPr>
            <p:ph sz="half" idx="2"/>
          </p:nvPr>
        </p:nvPicPr>
        <p:blipFill>
          <a:blip r:embed="rId2"/>
          <a:stretch>
            <a:fillRect/>
          </a:stretch>
        </p:blipFill>
        <p:spPr>
          <a:xfrm>
            <a:off x="5838825" y="2570307"/>
            <a:ext cx="5181600" cy="2861973"/>
          </a:xfrm>
        </p:spPr>
      </p:pic>
      <p:sp>
        <p:nvSpPr>
          <p:cNvPr id="7" name="TextBox 6">
            <a:extLst>
              <a:ext uri="{FF2B5EF4-FFF2-40B4-BE49-F238E27FC236}">
                <a16:creationId xmlns:a16="http://schemas.microsoft.com/office/drawing/2014/main" id="{F589DEF6-438E-6DC9-AB93-3805BA5B18C1}"/>
              </a:ext>
            </a:extLst>
          </p:cNvPr>
          <p:cNvSpPr txBox="1"/>
          <p:nvPr/>
        </p:nvSpPr>
        <p:spPr>
          <a:xfrm>
            <a:off x="6096000" y="2200975"/>
            <a:ext cx="1524000" cy="369332"/>
          </a:xfrm>
          <a:prstGeom prst="rect">
            <a:avLst/>
          </a:prstGeom>
          <a:noFill/>
        </p:spPr>
        <p:txBody>
          <a:bodyPr wrap="square" rtlCol="0">
            <a:spAutoFit/>
          </a:bodyPr>
          <a:lstStyle/>
          <a:p>
            <a:pPr algn="ctr"/>
            <a:r>
              <a:rPr lang="en-US" dirty="0"/>
              <a:t>1</a:t>
            </a:r>
            <a:r>
              <a:rPr lang="en-US" baseline="30000" dirty="0"/>
              <a:t>st</a:t>
            </a:r>
            <a:r>
              <a:rPr lang="en-US" dirty="0"/>
              <a:t> Order</a:t>
            </a:r>
          </a:p>
        </p:txBody>
      </p:sp>
      <p:sp>
        <p:nvSpPr>
          <p:cNvPr id="8" name="TextBox 7">
            <a:extLst>
              <a:ext uri="{FF2B5EF4-FFF2-40B4-BE49-F238E27FC236}">
                <a16:creationId xmlns:a16="http://schemas.microsoft.com/office/drawing/2014/main" id="{C49CE268-204F-7EDA-4597-24E313381576}"/>
              </a:ext>
            </a:extLst>
          </p:cNvPr>
          <p:cNvSpPr txBox="1"/>
          <p:nvPr/>
        </p:nvSpPr>
        <p:spPr>
          <a:xfrm>
            <a:off x="8725593" y="2200975"/>
            <a:ext cx="1524000" cy="369332"/>
          </a:xfrm>
          <a:prstGeom prst="rect">
            <a:avLst/>
          </a:prstGeom>
          <a:noFill/>
        </p:spPr>
        <p:txBody>
          <a:bodyPr wrap="square" rtlCol="0">
            <a:spAutoFit/>
          </a:bodyPr>
          <a:lstStyle/>
          <a:p>
            <a:pPr algn="ctr"/>
            <a:r>
              <a:rPr lang="en-US" dirty="0"/>
              <a:t>2</a:t>
            </a:r>
            <a:r>
              <a:rPr lang="en-US" baseline="30000" dirty="0"/>
              <a:t>nd</a:t>
            </a:r>
            <a:r>
              <a:rPr lang="en-US" dirty="0"/>
              <a:t> Order</a:t>
            </a:r>
          </a:p>
        </p:txBody>
      </p:sp>
    </p:spTree>
    <p:extLst>
      <p:ext uri="{BB962C8B-B14F-4D97-AF65-F5344CB8AC3E}">
        <p14:creationId xmlns:p14="http://schemas.microsoft.com/office/powerpoint/2010/main" val="755827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1269-D82D-B765-340A-06629333D681}"/>
              </a:ext>
            </a:extLst>
          </p:cNvPr>
          <p:cNvSpPr>
            <a:spLocks noGrp="1"/>
          </p:cNvSpPr>
          <p:nvPr>
            <p:ph type="title"/>
          </p:nvPr>
        </p:nvSpPr>
        <p:spPr/>
        <p:txBody>
          <a:bodyPr/>
          <a:lstStyle/>
          <a:p>
            <a:r>
              <a:rPr lang="en-US" dirty="0"/>
              <a:t>Weather Generation Model “WGEN”</a:t>
            </a:r>
          </a:p>
        </p:txBody>
      </p:sp>
      <p:sp>
        <p:nvSpPr>
          <p:cNvPr id="3" name="Content Placeholder 2">
            <a:extLst>
              <a:ext uri="{FF2B5EF4-FFF2-40B4-BE49-F238E27FC236}">
                <a16:creationId xmlns:a16="http://schemas.microsoft.com/office/drawing/2014/main" id="{EA79D8AD-2745-8865-2ED0-62500771F5B6}"/>
              </a:ext>
            </a:extLst>
          </p:cNvPr>
          <p:cNvSpPr>
            <a:spLocks noGrp="1"/>
          </p:cNvSpPr>
          <p:nvPr>
            <p:ph sz="half" idx="1"/>
          </p:nvPr>
        </p:nvSpPr>
        <p:spPr>
          <a:xfrm>
            <a:off x="505286" y="1825625"/>
            <a:ext cx="4075027" cy="3250185"/>
          </a:xfrm>
        </p:spPr>
        <p:txBody>
          <a:bodyPr/>
          <a:lstStyle/>
          <a:p>
            <a:r>
              <a:rPr lang="en-US" dirty="0"/>
              <a:t>Stochastic weather generator</a:t>
            </a:r>
          </a:p>
          <a:p>
            <a:r>
              <a:rPr lang="en-US" dirty="0"/>
              <a:t>Authors: C. W. Richardson and D. A. Wright Agriculture Research Service (USDA),  August 1984 </a:t>
            </a:r>
          </a:p>
          <a:p>
            <a:r>
              <a:rPr lang="en-US" dirty="0"/>
              <a:t>Parameter Generator “WGEN PAR” generates parameters using historical data</a:t>
            </a:r>
          </a:p>
        </p:txBody>
      </p:sp>
      <p:pic>
        <p:nvPicPr>
          <p:cNvPr id="9" name="Content Placeholder 8">
            <a:extLst>
              <a:ext uri="{FF2B5EF4-FFF2-40B4-BE49-F238E27FC236}">
                <a16:creationId xmlns:a16="http://schemas.microsoft.com/office/drawing/2014/main" id="{F11BA4CD-F457-2642-A0E9-7AF36C110538}"/>
              </a:ext>
            </a:extLst>
          </p:cNvPr>
          <p:cNvPicPr>
            <a:picLocks noGrp="1" noChangeAspect="1"/>
          </p:cNvPicPr>
          <p:nvPr>
            <p:ph sz="half" idx="2"/>
          </p:nvPr>
        </p:nvPicPr>
        <p:blipFill>
          <a:blip r:embed="rId3"/>
          <a:stretch>
            <a:fillRect/>
          </a:stretch>
        </p:blipFill>
        <p:spPr>
          <a:xfrm>
            <a:off x="4841297" y="1690688"/>
            <a:ext cx="6470827" cy="3937028"/>
          </a:xfrm>
        </p:spPr>
      </p:pic>
    </p:spTree>
    <p:extLst>
      <p:ext uri="{BB962C8B-B14F-4D97-AF65-F5344CB8AC3E}">
        <p14:creationId xmlns:p14="http://schemas.microsoft.com/office/powerpoint/2010/main" val="2551452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F3DEA-D7F0-7F61-4F6F-8209484ED215}"/>
              </a:ext>
            </a:extLst>
          </p:cNvPr>
          <p:cNvSpPr>
            <a:spLocks noGrp="1"/>
          </p:cNvSpPr>
          <p:nvPr>
            <p:ph type="title"/>
          </p:nvPr>
        </p:nvSpPr>
        <p:spPr/>
        <p:txBody>
          <a:bodyPr/>
          <a:lstStyle/>
          <a:p>
            <a:r>
              <a:rPr lang="en-US" dirty="0"/>
              <a:t>WGEN Modeling Process</a:t>
            </a:r>
          </a:p>
        </p:txBody>
      </p:sp>
      <p:sp>
        <p:nvSpPr>
          <p:cNvPr id="3" name="Content Placeholder 2">
            <a:extLst>
              <a:ext uri="{FF2B5EF4-FFF2-40B4-BE49-F238E27FC236}">
                <a16:creationId xmlns:a16="http://schemas.microsoft.com/office/drawing/2014/main" id="{C552C1AC-BFA5-E4FB-F533-CABB9BFFBD14}"/>
              </a:ext>
            </a:extLst>
          </p:cNvPr>
          <p:cNvSpPr>
            <a:spLocks noGrp="1"/>
          </p:cNvSpPr>
          <p:nvPr>
            <p:ph sz="half" idx="1"/>
          </p:nvPr>
        </p:nvSpPr>
        <p:spPr>
          <a:xfrm>
            <a:off x="505286" y="1825626"/>
            <a:ext cx="6596400" cy="2048831"/>
          </a:xfrm>
        </p:spPr>
        <p:txBody>
          <a:bodyPr/>
          <a:lstStyle/>
          <a:p>
            <a:r>
              <a:rPr lang="en-US" dirty="0"/>
              <a:t>Four parameters constant for each month</a:t>
            </a:r>
          </a:p>
          <a:p>
            <a:r>
              <a:rPr lang="en-US" dirty="0"/>
              <a:t>First order Markov chain with gamma distribution</a:t>
            </a:r>
          </a:p>
          <a:p>
            <a:r>
              <a:rPr lang="en-US" dirty="0"/>
              <a:t>Results in probabilistic daily precipitation</a:t>
            </a:r>
          </a:p>
          <a:p>
            <a:r>
              <a:rPr lang="en-US" b="1" dirty="0"/>
              <a:t>Intended for a Monte Carlo simulation</a:t>
            </a:r>
          </a:p>
        </p:txBody>
      </p:sp>
      <p:pic>
        <p:nvPicPr>
          <p:cNvPr id="18" name="Picture 17">
            <a:extLst>
              <a:ext uri="{FF2B5EF4-FFF2-40B4-BE49-F238E27FC236}">
                <a16:creationId xmlns:a16="http://schemas.microsoft.com/office/drawing/2014/main" id="{E43E59BC-8CA5-5955-0F24-A0777B628CDA}"/>
              </a:ext>
            </a:extLst>
          </p:cNvPr>
          <p:cNvPicPr>
            <a:picLocks noChangeAspect="1"/>
          </p:cNvPicPr>
          <p:nvPr/>
        </p:nvPicPr>
        <p:blipFill>
          <a:blip r:embed="rId2"/>
          <a:stretch>
            <a:fillRect/>
          </a:stretch>
        </p:blipFill>
        <p:spPr>
          <a:xfrm>
            <a:off x="4300370" y="4401956"/>
            <a:ext cx="1221013" cy="1188013"/>
          </a:xfrm>
          <a:prstGeom prst="rect">
            <a:avLst/>
          </a:prstGeom>
        </p:spPr>
      </p:pic>
      <p:cxnSp>
        <p:nvCxnSpPr>
          <p:cNvPr id="19" name="Straight Arrow Connector 18">
            <a:extLst>
              <a:ext uri="{FF2B5EF4-FFF2-40B4-BE49-F238E27FC236}">
                <a16:creationId xmlns:a16="http://schemas.microsoft.com/office/drawing/2014/main" id="{066CC43A-756C-8373-3DFC-3D8A8FF68391}"/>
              </a:ext>
            </a:extLst>
          </p:cNvPr>
          <p:cNvCxnSpPr>
            <a:cxnSpLocks/>
            <a:stCxn id="18" idx="3"/>
            <a:endCxn id="27" idx="1"/>
          </p:cNvCxnSpPr>
          <p:nvPr/>
        </p:nvCxnSpPr>
        <p:spPr>
          <a:xfrm flipV="1">
            <a:off x="5521383" y="4995962"/>
            <a:ext cx="589107" cy="1"/>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E0F671C8-109F-F01E-78C1-855E46FA203C}"/>
              </a:ext>
            </a:extLst>
          </p:cNvPr>
          <p:cNvPicPr>
            <a:picLocks noChangeAspect="1"/>
          </p:cNvPicPr>
          <p:nvPr/>
        </p:nvPicPr>
        <p:blipFill>
          <a:blip r:embed="rId3"/>
          <a:stretch>
            <a:fillRect/>
          </a:stretch>
        </p:blipFill>
        <p:spPr>
          <a:xfrm>
            <a:off x="7696402" y="3090200"/>
            <a:ext cx="3206774" cy="2499769"/>
          </a:xfrm>
          <a:prstGeom prst="rect">
            <a:avLst/>
          </a:prstGeom>
          <a:effectLst>
            <a:outerShdw blurRad="50800" dist="38100" dir="2700000" algn="tl" rotWithShape="0">
              <a:prstClr val="black">
                <a:alpha val="40000"/>
              </a:prstClr>
            </a:outerShdw>
          </a:effectLst>
        </p:spPr>
      </p:pic>
      <p:cxnSp>
        <p:nvCxnSpPr>
          <p:cNvPr id="28" name="Straight Arrow Connector 27">
            <a:extLst>
              <a:ext uri="{FF2B5EF4-FFF2-40B4-BE49-F238E27FC236}">
                <a16:creationId xmlns:a16="http://schemas.microsoft.com/office/drawing/2014/main" id="{FE1B1196-DFFB-5ED1-AD7B-D1777A78FE71}"/>
              </a:ext>
            </a:extLst>
          </p:cNvPr>
          <p:cNvCxnSpPr>
            <a:cxnSpLocks/>
            <a:stCxn id="27" idx="3"/>
            <a:endCxn id="25" idx="1"/>
          </p:cNvCxnSpPr>
          <p:nvPr/>
        </p:nvCxnSpPr>
        <p:spPr>
          <a:xfrm flipV="1">
            <a:off x="6843915" y="4340085"/>
            <a:ext cx="852487" cy="655877"/>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965A7A85-AD9E-B62E-D674-D6C8AEA95B93}"/>
              </a:ext>
            </a:extLst>
          </p:cNvPr>
          <p:cNvCxnSpPr>
            <a:cxnSpLocks/>
            <a:stCxn id="24" idx="3"/>
            <a:endCxn id="18" idx="1"/>
          </p:cNvCxnSpPr>
          <p:nvPr/>
        </p:nvCxnSpPr>
        <p:spPr>
          <a:xfrm>
            <a:off x="3282928" y="4995961"/>
            <a:ext cx="1017442" cy="2"/>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BA42C295-0C21-7217-CFF8-F93E05DFA4BA}"/>
              </a:ext>
            </a:extLst>
          </p:cNvPr>
          <p:cNvPicPr>
            <a:picLocks noChangeAspect="1"/>
          </p:cNvPicPr>
          <p:nvPr/>
        </p:nvPicPr>
        <p:blipFill>
          <a:blip r:embed="rId4"/>
          <a:stretch>
            <a:fillRect/>
          </a:stretch>
        </p:blipFill>
        <p:spPr>
          <a:xfrm>
            <a:off x="556695" y="4668023"/>
            <a:ext cx="971550" cy="704850"/>
          </a:xfrm>
          <a:prstGeom prst="rect">
            <a:avLst/>
          </a:prstGeom>
        </p:spPr>
      </p:pic>
      <p:cxnSp>
        <p:nvCxnSpPr>
          <p:cNvPr id="53" name="Straight Arrow Connector 52">
            <a:extLst>
              <a:ext uri="{FF2B5EF4-FFF2-40B4-BE49-F238E27FC236}">
                <a16:creationId xmlns:a16="http://schemas.microsoft.com/office/drawing/2014/main" id="{98B22D53-F0D6-EEF7-987A-E1AC0C6BA736}"/>
              </a:ext>
            </a:extLst>
          </p:cNvPr>
          <p:cNvCxnSpPr>
            <a:cxnSpLocks/>
            <a:stCxn id="46" idx="3"/>
            <a:endCxn id="24" idx="1"/>
          </p:cNvCxnSpPr>
          <p:nvPr/>
        </p:nvCxnSpPr>
        <p:spPr>
          <a:xfrm flipV="1">
            <a:off x="1528245" y="4995961"/>
            <a:ext cx="783133" cy="24487"/>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EBE8886F-A400-EF86-D6C6-C00C25CC6013}"/>
              </a:ext>
            </a:extLst>
          </p:cNvPr>
          <p:cNvPicPr>
            <a:picLocks noChangeAspect="1"/>
          </p:cNvPicPr>
          <p:nvPr/>
        </p:nvPicPr>
        <p:blipFill>
          <a:blip r:embed="rId5"/>
          <a:stretch>
            <a:fillRect/>
          </a:stretch>
        </p:blipFill>
        <p:spPr>
          <a:xfrm>
            <a:off x="2311378" y="4543523"/>
            <a:ext cx="971550" cy="904875"/>
          </a:xfrm>
          <a:prstGeom prst="rect">
            <a:avLst/>
          </a:prstGeom>
        </p:spPr>
      </p:pic>
      <p:pic>
        <p:nvPicPr>
          <p:cNvPr id="27" name="Picture 26">
            <a:extLst>
              <a:ext uri="{FF2B5EF4-FFF2-40B4-BE49-F238E27FC236}">
                <a16:creationId xmlns:a16="http://schemas.microsoft.com/office/drawing/2014/main" id="{F7B2DF2A-066F-2D37-5F12-96ED8542C208}"/>
              </a:ext>
            </a:extLst>
          </p:cNvPr>
          <p:cNvPicPr>
            <a:picLocks noChangeAspect="1"/>
          </p:cNvPicPr>
          <p:nvPr/>
        </p:nvPicPr>
        <p:blipFill>
          <a:blip r:embed="rId6"/>
          <a:stretch>
            <a:fillRect/>
          </a:stretch>
        </p:blipFill>
        <p:spPr>
          <a:xfrm>
            <a:off x="6110490" y="4543524"/>
            <a:ext cx="733425" cy="904875"/>
          </a:xfrm>
          <a:prstGeom prst="rect">
            <a:avLst/>
          </a:prstGeom>
        </p:spPr>
      </p:pic>
    </p:spTree>
    <p:extLst>
      <p:ext uri="{BB962C8B-B14F-4D97-AF65-F5344CB8AC3E}">
        <p14:creationId xmlns:p14="http://schemas.microsoft.com/office/powerpoint/2010/main" val="941242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1269-D82D-B765-340A-06629333D681}"/>
              </a:ext>
            </a:extLst>
          </p:cNvPr>
          <p:cNvSpPr>
            <a:spLocks noGrp="1"/>
          </p:cNvSpPr>
          <p:nvPr>
            <p:ph type="title"/>
          </p:nvPr>
        </p:nvSpPr>
        <p:spPr/>
        <p:txBody>
          <a:bodyPr/>
          <a:lstStyle/>
          <a:p>
            <a:r>
              <a:rPr lang="en-US" dirty="0"/>
              <a:t>WGEN Outputs</a:t>
            </a:r>
          </a:p>
        </p:txBody>
      </p:sp>
      <p:sp>
        <p:nvSpPr>
          <p:cNvPr id="3" name="Content Placeholder 2">
            <a:extLst>
              <a:ext uri="{FF2B5EF4-FFF2-40B4-BE49-F238E27FC236}">
                <a16:creationId xmlns:a16="http://schemas.microsoft.com/office/drawing/2014/main" id="{EA79D8AD-2745-8865-2ED0-62500771F5B6}"/>
              </a:ext>
            </a:extLst>
          </p:cNvPr>
          <p:cNvSpPr>
            <a:spLocks noGrp="1"/>
          </p:cNvSpPr>
          <p:nvPr>
            <p:ph sz="half" idx="1"/>
          </p:nvPr>
        </p:nvSpPr>
        <p:spPr>
          <a:xfrm>
            <a:off x="505286" y="1825625"/>
            <a:ext cx="5181600" cy="2363789"/>
          </a:xfrm>
        </p:spPr>
        <p:txBody>
          <a:bodyPr/>
          <a:lstStyle/>
          <a:p>
            <a:r>
              <a:rPr lang="en-US" dirty="0"/>
              <a:t>Simulates long-term weather data</a:t>
            </a:r>
          </a:p>
          <a:p>
            <a:pPr lvl="1"/>
            <a:r>
              <a:rPr lang="en-US" dirty="0"/>
              <a:t>Daily precipitation (Markov chain)</a:t>
            </a:r>
          </a:p>
          <a:p>
            <a:pPr lvl="1"/>
            <a:r>
              <a:rPr lang="en-US" dirty="0"/>
              <a:t>Min/Max daily temperature and solar radiation (weakly stationary generating process)</a:t>
            </a:r>
          </a:p>
          <a:p>
            <a:r>
              <a:rPr lang="en-US" dirty="0"/>
              <a:t>Plug and play within GoldSim framework</a:t>
            </a:r>
          </a:p>
        </p:txBody>
      </p:sp>
      <p:pic>
        <p:nvPicPr>
          <p:cNvPr id="6" name="Content Placeholder 5">
            <a:extLst>
              <a:ext uri="{FF2B5EF4-FFF2-40B4-BE49-F238E27FC236}">
                <a16:creationId xmlns:a16="http://schemas.microsoft.com/office/drawing/2014/main" id="{E247C465-3C07-511D-6199-FF4A3EFC110A}"/>
              </a:ext>
            </a:extLst>
          </p:cNvPr>
          <p:cNvPicPr>
            <a:picLocks noGrp="1" noChangeAspect="1"/>
          </p:cNvPicPr>
          <p:nvPr>
            <p:ph sz="half" idx="2"/>
          </p:nvPr>
        </p:nvPicPr>
        <p:blipFill>
          <a:blip r:embed="rId2"/>
          <a:stretch>
            <a:fillRect/>
          </a:stretch>
        </p:blipFill>
        <p:spPr>
          <a:xfrm>
            <a:off x="6708783" y="1825625"/>
            <a:ext cx="3441683" cy="4351338"/>
          </a:xfrm>
        </p:spPr>
      </p:pic>
    </p:spTree>
    <p:extLst>
      <p:ext uri="{BB962C8B-B14F-4D97-AF65-F5344CB8AC3E}">
        <p14:creationId xmlns:p14="http://schemas.microsoft.com/office/powerpoint/2010/main" val="1055264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18926-5321-1B18-EB77-8D5A52F3E597}"/>
              </a:ext>
            </a:extLst>
          </p:cNvPr>
          <p:cNvSpPr>
            <a:spLocks noGrp="1"/>
          </p:cNvSpPr>
          <p:nvPr>
            <p:ph type="title"/>
          </p:nvPr>
        </p:nvSpPr>
        <p:spPr/>
        <p:txBody>
          <a:bodyPr/>
          <a:lstStyle/>
          <a:p>
            <a:r>
              <a:rPr lang="en-US" dirty="0"/>
              <a:t>Limitations</a:t>
            </a:r>
          </a:p>
        </p:txBody>
      </p:sp>
      <p:sp>
        <p:nvSpPr>
          <p:cNvPr id="3" name="Content Placeholder 2">
            <a:extLst>
              <a:ext uri="{FF2B5EF4-FFF2-40B4-BE49-F238E27FC236}">
                <a16:creationId xmlns:a16="http://schemas.microsoft.com/office/drawing/2014/main" id="{5AB74E16-1335-01EF-264C-C5BEA3D672C2}"/>
              </a:ext>
            </a:extLst>
          </p:cNvPr>
          <p:cNvSpPr>
            <a:spLocks noGrp="1"/>
          </p:cNvSpPr>
          <p:nvPr>
            <p:ph sz="half" idx="1"/>
          </p:nvPr>
        </p:nvSpPr>
        <p:spPr>
          <a:xfrm>
            <a:off x="505286" y="1825625"/>
            <a:ext cx="5181600" cy="666914"/>
          </a:xfrm>
        </p:spPr>
        <p:txBody>
          <a:bodyPr/>
          <a:lstStyle/>
          <a:p>
            <a:r>
              <a:rPr lang="en-US" dirty="0"/>
              <a:t>Missing driest and wettest years on record.</a:t>
            </a:r>
          </a:p>
        </p:txBody>
      </p:sp>
      <p:pic>
        <p:nvPicPr>
          <p:cNvPr id="6" name="Content Placeholder 5">
            <a:extLst>
              <a:ext uri="{FF2B5EF4-FFF2-40B4-BE49-F238E27FC236}">
                <a16:creationId xmlns:a16="http://schemas.microsoft.com/office/drawing/2014/main" id="{910518CB-8907-91FB-FFC4-C608AED44ABC}"/>
              </a:ext>
            </a:extLst>
          </p:cNvPr>
          <p:cNvPicPr>
            <a:picLocks noGrp="1" noChangeAspect="1"/>
          </p:cNvPicPr>
          <p:nvPr>
            <p:ph sz="half" idx="2"/>
          </p:nvPr>
        </p:nvPicPr>
        <p:blipFill>
          <a:blip r:embed="rId2"/>
          <a:stretch>
            <a:fillRect/>
          </a:stretch>
        </p:blipFill>
        <p:spPr>
          <a:xfrm>
            <a:off x="6156173" y="1338943"/>
            <a:ext cx="5055458" cy="4838020"/>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4597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544C1-EBDB-8803-A760-FCCFDB2A5542}"/>
              </a:ext>
            </a:extLst>
          </p:cNvPr>
          <p:cNvSpPr>
            <a:spLocks noGrp="1"/>
          </p:cNvSpPr>
          <p:nvPr>
            <p:ph type="title"/>
          </p:nvPr>
        </p:nvSpPr>
        <p:spPr/>
        <p:txBody>
          <a:bodyPr/>
          <a:lstStyle/>
          <a:p>
            <a:r>
              <a:rPr lang="en-US" dirty="0" err="1"/>
              <a:t>PrecipGen</a:t>
            </a:r>
            <a:endParaRPr lang="en-US" dirty="0"/>
          </a:p>
        </p:txBody>
      </p:sp>
      <p:sp>
        <p:nvSpPr>
          <p:cNvPr id="3" name="Content Placeholder 2">
            <a:extLst>
              <a:ext uri="{FF2B5EF4-FFF2-40B4-BE49-F238E27FC236}">
                <a16:creationId xmlns:a16="http://schemas.microsoft.com/office/drawing/2014/main" id="{4433271B-647E-26C1-2592-9EB169A12D97}"/>
              </a:ext>
            </a:extLst>
          </p:cNvPr>
          <p:cNvSpPr>
            <a:spLocks noGrp="1"/>
          </p:cNvSpPr>
          <p:nvPr>
            <p:ph sz="half" idx="1"/>
          </p:nvPr>
        </p:nvSpPr>
        <p:spPr>
          <a:xfrm>
            <a:off x="505286" y="1825625"/>
            <a:ext cx="5181600" cy="2381229"/>
          </a:xfrm>
        </p:spPr>
        <p:txBody>
          <a:bodyPr/>
          <a:lstStyle/>
          <a:p>
            <a:r>
              <a:rPr lang="en-US" dirty="0"/>
              <a:t>Focus on Precipitation </a:t>
            </a:r>
          </a:p>
          <a:p>
            <a:r>
              <a:rPr lang="en-US" dirty="0"/>
              <a:t>Captures behavior during dry and wet years</a:t>
            </a:r>
          </a:p>
          <a:p>
            <a:r>
              <a:rPr lang="en-US" dirty="0"/>
              <a:t>Expanded inputs</a:t>
            </a:r>
          </a:p>
          <a:p>
            <a:r>
              <a:rPr lang="en-US" dirty="0"/>
              <a:t>Mean and Standard Deviation of inputs</a:t>
            </a:r>
          </a:p>
        </p:txBody>
      </p:sp>
      <p:pic>
        <p:nvPicPr>
          <p:cNvPr id="6" name="Content Placeholder 5">
            <a:extLst>
              <a:ext uri="{FF2B5EF4-FFF2-40B4-BE49-F238E27FC236}">
                <a16:creationId xmlns:a16="http://schemas.microsoft.com/office/drawing/2014/main" id="{A7DFC817-53C7-B5FA-77E8-95C2A0634051}"/>
              </a:ext>
            </a:extLst>
          </p:cNvPr>
          <p:cNvPicPr>
            <a:picLocks noGrp="1" noChangeAspect="1"/>
          </p:cNvPicPr>
          <p:nvPr>
            <p:ph sz="half" idx="2"/>
          </p:nvPr>
        </p:nvPicPr>
        <p:blipFill>
          <a:blip r:embed="rId2"/>
          <a:stretch>
            <a:fillRect/>
          </a:stretch>
        </p:blipFill>
        <p:spPr>
          <a:xfrm>
            <a:off x="6396689" y="1342896"/>
            <a:ext cx="4381502" cy="4351338"/>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605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F3DEA-D7F0-7F61-4F6F-8209484ED215}"/>
              </a:ext>
            </a:extLst>
          </p:cNvPr>
          <p:cNvSpPr>
            <a:spLocks noGrp="1"/>
          </p:cNvSpPr>
          <p:nvPr>
            <p:ph type="title"/>
          </p:nvPr>
        </p:nvSpPr>
        <p:spPr/>
        <p:txBody>
          <a:bodyPr/>
          <a:lstStyle/>
          <a:p>
            <a:r>
              <a:rPr lang="en-US" dirty="0" err="1"/>
              <a:t>PrecipGen</a:t>
            </a:r>
            <a:r>
              <a:rPr lang="en-US" dirty="0"/>
              <a:t> Modeling Process</a:t>
            </a:r>
          </a:p>
        </p:txBody>
      </p:sp>
      <p:sp>
        <p:nvSpPr>
          <p:cNvPr id="3" name="Content Placeholder 2">
            <a:extLst>
              <a:ext uri="{FF2B5EF4-FFF2-40B4-BE49-F238E27FC236}">
                <a16:creationId xmlns:a16="http://schemas.microsoft.com/office/drawing/2014/main" id="{C552C1AC-BFA5-E4FB-F533-CABB9BFFBD14}"/>
              </a:ext>
            </a:extLst>
          </p:cNvPr>
          <p:cNvSpPr>
            <a:spLocks noGrp="1"/>
          </p:cNvSpPr>
          <p:nvPr>
            <p:ph sz="half" idx="1"/>
          </p:nvPr>
        </p:nvSpPr>
        <p:spPr>
          <a:xfrm>
            <a:off x="505286" y="1825626"/>
            <a:ext cx="6596400" cy="1800790"/>
          </a:xfrm>
        </p:spPr>
        <p:txBody>
          <a:bodyPr/>
          <a:lstStyle/>
          <a:p>
            <a:r>
              <a:rPr lang="en-US" dirty="0"/>
              <a:t>Four parameters constant for each month</a:t>
            </a:r>
          </a:p>
          <a:p>
            <a:r>
              <a:rPr lang="en-US" dirty="0" err="1"/>
              <a:t>PrecipGen</a:t>
            </a:r>
            <a:r>
              <a:rPr lang="en-US" dirty="0"/>
              <a:t> uses first order Markov chain with gamma distribution</a:t>
            </a:r>
          </a:p>
          <a:p>
            <a:r>
              <a:rPr lang="en-US" dirty="0"/>
              <a:t>Results in probabilistic daily precipitation</a:t>
            </a:r>
          </a:p>
          <a:p>
            <a:r>
              <a:rPr lang="en-US" b="1" dirty="0"/>
              <a:t>Intended for a Monte Carlo simulation</a:t>
            </a:r>
          </a:p>
        </p:txBody>
      </p:sp>
      <p:pic>
        <p:nvPicPr>
          <p:cNvPr id="11" name="Picture 10">
            <a:extLst>
              <a:ext uri="{FF2B5EF4-FFF2-40B4-BE49-F238E27FC236}">
                <a16:creationId xmlns:a16="http://schemas.microsoft.com/office/drawing/2014/main" id="{BEC17432-B204-9BFC-96AC-BA99A53D764E}"/>
              </a:ext>
            </a:extLst>
          </p:cNvPr>
          <p:cNvPicPr>
            <a:picLocks noChangeAspect="1"/>
          </p:cNvPicPr>
          <p:nvPr/>
        </p:nvPicPr>
        <p:blipFill>
          <a:blip r:embed="rId2"/>
          <a:stretch>
            <a:fillRect/>
          </a:stretch>
        </p:blipFill>
        <p:spPr>
          <a:xfrm>
            <a:off x="5725513" y="4138211"/>
            <a:ext cx="971550" cy="904875"/>
          </a:xfrm>
          <a:prstGeom prst="rect">
            <a:avLst/>
          </a:prstGeom>
        </p:spPr>
      </p:pic>
      <p:cxnSp>
        <p:nvCxnSpPr>
          <p:cNvPr id="19" name="Straight Arrow Connector 18">
            <a:extLst>
              <a:ext uri="{FF2B5EF4-FFF2-40B4-BE49-F238E27FC236}">
                <a16:creationId xmlns:a16="http://schemas.microsoft.com/office/drawing/2014/main" id="{066CC43A-756C-8373-3DFC-3D8A8FF68391}"/>
              </a:ext>
            </a:extLst>
          </p:cNvPr>
          <p:cNvCxnSpPr>
            <a:cxnSpLocks/>
            <a:endCxn id="11" idx="1"/>
          </p:cNvCxnSpPr>
          <p:nvPr/>
        </p:nvCxnSpPr>
        <p:spPr>
          <a:xfrm flipV="1">
            <a:off x="4133292" y="4590649"/>
            <a:ext cx="1592221" cy="725173"/>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E0F671C8-109F-F01E-78C1-855E46FA203C}"/>
              </a:ext>
            </a:extLst>
          </p:cNvPr>
          <p:cNvPicPr>
            <a:picLocks noChangeAspect="1"/>
          </p:cNvPicPr>
          <p:nvPr/>
        </p:nvPicPr>
        <p:blipFill>
          <a:blip r:embed="rId3"/>
          <a:stretch>
            <a:fillRect/>
          </a:stretch>
        </p:blipFill>
        <p:spPr>
          <a:xfrm>
            <a:off x="7587461" y="3383794"/>
            <a:ext cx="3206774" cy="2499769"/>
          </a:xfrm>
          <a:prstGeom prst="rect">
            <a:avLst/>
          </a:prstGeom>
          <a:effectLst>
            <a:outerShdw blurRad="50800" dist="38100" dir="2700000" algn="tl" rotWithShape="0">
              <a:prstClr val="black">
                <a:alpha val="40000"/>
              </a:prstClr>
            </a:outerShdw>
          </a:effectLst>
        </p:spPr>
      </p:pic>
      <p:cxnSp>
        <p:nvCxnSpPr>
          <p:cNvPr id="28" name="Straight Arrow Connector 27">
            <a:extLst>
              <a:ext uri="{FF2B5EF4-FFF2-40B4-BE49-F238E27FC236}">
                <a16:creationId xmlns:a16="http://schemas.microsoft.com/office/drawing/2014/main" id="{FE1B1196-DFFB-5ED1-AD7B-D1777A78FE71}"/>
              </a:ext>
            </a:extLst>
          </p:cNvPr>
          <p:cNvCxnSpPr>
            <a:cxnSpLocks/>
            <a:stCxn id="11" idx="3"/>
            <a:endCxn id="25" idx="1"/>
          </p:cNvCxnSpPr>
          <p:nvPr/>
        </p:nvCxnSpPr>
        <p:spPr>
          <a:xfrm>
            <a:off x="6697063" y="4590649"/>
            <a:ext cx="890398" cy="43030"/>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2F2A9BE-2E01-2363-266F-08A7E436FC43}"/>
              </a:ext>
            </a:extLst>
          </p:cNvPr>
          <p:cNvPicPr>
            <a:picLocks noChangeAspect="1"/>
          </p:cNvPicPr>
          <p:nvPr/>
        </p:nvPicPr>
        <p:blipFill>
          <a:blip r:embed="rId4"/>
          <a:stretch>
            <a:fillRect/>
          </a:stretch>
        </p:blipFill>
        <p:spPr>
          <a:xfrm>
            <a:off x="749368" y="5640944"/>
            <a:ext cx="971550" cy="904875"/>
          </a:xfrm>
          <a:prstGeom prst="rect">
            <a:avLst/>
          </a:prstGeom>
        </p:spPr>
      </p:pic>
      <p:cxnSp>
        <p:nvCxnSpPr>
          <p:cNvPr id="23" name="Straight Arrow Connector 22">
            <a:extLst>
              <a:ext uri="{FF2B5EF4-FFF2-40B4-BE49-F238E27FC236}">
                <a16:creationId xmlns:a16="http://schemas.microsoft.com/office/drawing/2014/main" id="{965A7A85-AD9E-B62E-D674-D6C8AEA95B93}"/>
              </a:ext>
            </a:extLst>
          </p:cNvPr>
          <p:cNvCxnSpPr>
            <a:cxnSpLocks/>
            <a:stCxn id="22" idx="3"/>
          </p:cNvCxnSpPr>
          <p:nvPr/>
        </p:nvCxnSpPr>
        <p:spPr>
          <a:xfrm flipV="1">
            <a:off x="1720918" y="6093381"/>
            <a:ext cx="824075" cy="1"/>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BA42C295-0C21-7217-CFF8-F93E05DFA4BA}"/>
              </a:ext>
            </a:extLst>
          </p:cNvPr>
          <p:cNvPicPr>
            <a:picLocks noChangeAspect="1"/>
          </p:cNvPicPr>
          <p:nvPr/>
        </p:nvPicPr>
        <p:blipFill>
          <a:blip r:embed="rId5"/>
          <a:stretch>
            <a:fillRect/>
          </a:stretch>
        </p:blipFill>
        <p:spPr>
          <a:xfrm>
            <a:off x="749368" y="4281255"/>
            <a:ext cx="971550" cy="704850"/>
          </a:xfrm>
          <a:prstGeom prst="rect">
            <a:avLst/>
          </a:prstGeom>
        </p:spPr>
      </p:pic>
      <p:cxnSp>
        <p:nvCxnSpPr>
          <p:cNvPr id="53" name="Straight Arrow Connector 52">
            <a:extLst>
              <a:ext uri="{FF2B5EF4-FFF2-40B4-BE49-F238E27FC236}">
                <a16:creationId xmlns:a16="http://schemas.microsoft.com/office/drawing/2014/main" id="{98B22D53-F0D6-EEF7-987A-E1AC0C6BA736}"/>
              </a:ext>
            </a:extLst>
          </p:cNvPr>
          <p:cNvCxnSpPr>
            <a:cxnSpLocks/>
            <a:stCxn id="46" idx="2"/>
            <a:endCxn id="22" idx="0"/>
          </p:cNvCxnSpPr>
          <p:nvPr/>
        </p:nvCxnSpPr>
        <p:spPr>
          <a:xfrm>
            <a:off x="1235143" y="4986105"/>
            <a:ext cx="0" cy="654839"/>
          </a:xfrm>
          <a:prstGeom prst="straightConnector1">
            <a:avLst/>
          </a:prstGeom>
          <a:ln w="38100">
            <a:solidFill>
              <a:schemeClr val="tx1">
                <a:lumMod val="90000"/>
                <a:lumOff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65" name="Picture 64">
            <a:extLst>
              <a:ext uri="{FF2B5EF4-FFF2-40B4-BE49-F238E27FC236}">
                <a16:creationId xmlns:a16="http://schemas.microsoft.com/office/drawing/2014/main" id="{C2FCA39F-6218-AA7F-8F9C-B8EA6D38351D}"/>
              </a:ext>
            </a:extLst>
          </p:cNvPr>
          <p:cNvPicPr>
            <a:picLocks noChangeAspect="1"/>
          </p:cNvPicPr>
          <p:nvPr/>
        </p:nvPicPr>
        <p:blipFill>
          <a:blip r:embed="rId6"/>
          <a:stretch>
            <a:fillRect/>
          </a:stretch>
        </p:blipFill>
        <p:spPr>
          <a:xfrm>
            <a:off x="2540282" y="5410693"/>
            <a:ext cx="1325452" cy="1365375"/>
          </a:xfrm>
          <a:prstGeom prst="rect">
            <a:avLst/>
          </a:prstGeom>
          <a:effectLst>
            <a:outerShdw blurRad="50800" dist="38100" dir="2700000" algn="tl" rotWithShape="0">
              <a:prstClr val="black">
                <a:alpha val="40000"/>
              </a:prstClr>
            </a:outerShdw>
          </a:effectLst>
        </p:spPr>
      </p:pic>
      <p:pic>
        <p:nvPicPr>
          <p:cNvPr id="63" name="Picture 62">
            <a:extLst>
              <a:ext uri="{FF2B5EF4-FFF2-40B4-BE49-F238E27FC236}">
                <a16:creationId xmlns:a16="http://schemas.microsoft.com/office/drawing/2014/main" id="{836B0CE4-49B5-F369-1132-DCCDC7B818EB}"/>
              </a:ext>
            </a:extLst>
          </p:cNvPr>
          <p:cNvPicPr>
            <a:picLocks noChangeAspect="1"/>
          </p:cNvPicPr>
          <p:nvPr/>
        </p:nvPicPr>
        <p:blipFill>
          <a:blip r:embed="rId7"/>
          <a:stretch>
            <a:fillRect/>
          </a:stretch>
        </p:blipFill>
        <p:spPr>
          <a:xfrm>
            <a:off x="2500453" y="3908507"/>
            <a:ext cx="1405110" cy="14503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4518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0A41B-7EFF-524B-D2C9-A3646282E641}"/>
              </a:ext>
            </a:extLst>
          </p:cNvPr>
          <p:cNvSpPr>
            <a:spLocks noGrp="1"/>
          </p:cNvSpPr>
          <p:nvPr>
            <p:ph type="title"/>
          </p:nvPr>
        </p:nvSpPr>
        <p:spPr/>
        <p:txBody>
          <a:bodyPr/>
          <a:lstStyle/>
          <a:p>
            <a:r>
              <a:rPr lang="en-US" dirty="0"/>
              <a:t>New </a:t>
            </a:r>
            <a:r>
              <a:rPr lang="en-US" dirty="0" err="1"/>
              <a:t>PrecipGen</a:t>
            </a:r>
            <a:r>
              <a:rPr lang="en-US" dirty="0"/>
              <a:t> Components</a:t>
            </a:r>
          </a:p>
        </p:txBody>
      </p:sp>
      <p:sp>
        <p:nvSpPr>
          <p:cNvPr id="3" name="Content Placeholder 2">
            <a:extLst>
              <a:ext uri="{FF2B5EF4-FFF2-40B4-BE49-F238E27FC236}">
                <a16:creationId xmlns:a16="http://schemas.microsoft.com/office/drawing/2014/main" id="{AE04FF2A-93D7-BE76-9DCA-555AAC83B30B}"/>
              </a:ext>
            </a:extLst>
          </p:cNvPr>
          <p:cNvSpPr>
            <a:spLocks noGrp="1"/>
          </p:cNvSpPr>
          <p:nvPr>
            <p:ph sz="half" idx="1"/>
          </p:nvPr>
        </p:nvSpPr>
        <p:spPr>
          <a:xfrm>
            <a:off x="505286" y="1825625"/>
            <a:ext cx="5181600" cy="1920590"/>
          </a:xfrm>
        </p:spPr>
        <p:txBody>
          <a:bodyPr/>
          <a:lstStyle/>
          <a:p>
            <a:r>
              <a:rPr lang="en-US" dirty="0"/>
              <a:t>Long-term variability using stochastic elements, resampling annually</a:t>
            </a:r>
          </a:p>
          <a:p>
            <a:r>
              <a:rPr lang="en-US" dirty="0"/>
              <a:t>Annual autocorrelation</a:t>
            </a:r>
          </a:p>
          <a:p>
            <a:r>
              <a:rPr lang="en-US" dirty="0"/>
              <a:t>Statistical correlation between parameters (PWW-PWD, PWW-Mean)</a:t>
            </a:r>
          </a:p>
        </p:txBody>
      </p:sp>
      <p:pic>
        <p:nvPicPr>
          <p:cNvPr id="6" name="Content Placeholder 5">
            <a:extLst>
              <a:ext uri="{FF2B5EF4-FFF2-40B4-BE49-F238E27FC236}">
                <a16:creationId xmlns:a16="http://schemas.microsoft.com/office/drawing/2014/main" id="{0FA3BA2F-7936-AD53-D643-52E795ABAD6C}"/>
              </a:ext>
            </a:extLst>
          </p:cNvPr>
          <p:cNvPicPr>
            <a:picLocks noGrp="1" noChangeAspect="1"/>
          </p:cNvPicPr>
          <p:nvPr>
            <p:ph sz="half" idx="2"/>
          </p:nvPr>
        </p:nvPicPr>
        <p:blipFill>
          <a:blip r:embed="rId2"/>
          <a:stretch>
            <a:fillRect/>
          </a:stretch>
        </p:blipFill>
        <p:spPr>
          <a:xfrm>
            <a:off x="6165733" y="2261304"/>
            <a:ext cx="4527783" cy="3479979"/>
          </a:xfrm>
        </p:spPr>
      </p:pic>
    </p:spTree>
    <p:extLst>
      <p:ext uri="{BB962C8B-B14F-4D97-AF65-F5344CB8AC3E}">
        <p14:creationId xmlns:p14="http://schemas.microsoft.com/office/powerpoint/2010/main" val="452279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6630D-9D10-DC6A-04AD-783E75D65F1C}"/>
              </a:ext>
            </a:extLst>
          </p:cNvPr>
          <p:cNvSpPr>
            <a:spLocks noGrp="1"/>
          </p:cNvSpPr>
          <p:nvPr>
            <p:ph type="title"/>
          </p:nvPr>
        </p:nvSpPr>
        <p:spPr/>
        <p:txBody>
          <a:bodyPr/>
          <a:lstStyle/>
          <a:p>
            <a:r>
              <a:rPr lang="en-US" dirty="0" err="1"/>
              <a:t>PrecipGen</a:t>
            </a:r>
            <a:r>
              <a:rPr lang="en-US" dirty="0"/>
              <a:t> Results</a:t>
            </a:r>
          </a:p>
        </p:txBody>
      </p:sp>
      <p:pic>
        <p:nvPicPr>
          <p:cNvPr id="6" name="Content Placeholder 5">
            <a:extLst>
              <a:ext uri="{FF2B5EF4-FFF2-40B4-BE49-F238E27FC236}">
                <a16:creationId xmlns:a16="http://schemas.microsoft.com/office/drawing/2014/main" id="{BFC44C84-6946-A2F2-C502-E13EA0B53910}"/>
              </a:ext>
            </a:extLst>
          </p:cNvPr>
          <p:cNvPicPr>
            <a:picLocks noGrp="1" noChangeAspect="1"/>
          </p:cNvPicPr>
          <p:nvPr>
            <p:ph sz="half" idx="2"/>
          </p:nvPr>
        </p:nvPicPr>
        <p:blipFill>
          <a:blip r:embed="rId2"/>
          <a:stretch>
            <a:fillRect/>
          </a:stretch>
        </p:blipFill>
        <p:spPr>
          <a:xfrm>
            <a:off x="5838825" y="2245630"/>
            <a:ext cx="5181600" cy="3511327"/>
          </a:xfrm>
        </p:spPr>
      </p:pic>
      <p:pic>
        <p:nvPicPr>
          <p:cNvPr id="38" name="Content Placeholder 37">
            <a:extLst>
              <a:ext uri="{FF2B5EF4-FFF2-40B4-BE49-F238E27FC236}">
                <a16:creationId xmlns:a16="http://schemas.microsoft.com/office/drawing/2014/main" id="{DEC05B01-868E-5858-2CFE-A5CF13E14528}"/>
              </a:ext>
            </a:extLst>
          </p:cNvPr>
          <p:cNvPicPr>
            <a:picLocks noGrp="1" noChangeAspect="1"/>
          </p:cNvPicPr>
          <p:nvPr>
            <p:ph sz="half" idx="1"/>
          </p:nvPr>
        </p:nvPicPr>
        <p:blipFill>
          <a:blip r:embed="rId3"/>
          <a:stretch>
            <a:fillRect/>
          </a:stretch>
        </p:blipFill>
        <p:spPr>
          <a:xfrm>
            <a:off x="504825" y="2560162"/>
            <a:ext cx="5181600" cy="288226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86181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850F2-1F43-5A6C-2698-1887CB38BDF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562C0AD-A9D2-5370-57AC-4AE6D639A5A9}"/>
              </a:ext>
            </a:extLst>
          </p:cNvPr>
          <p:cNvSpPr>
            <a:spLocks noGrp="1"/>
          </p:cNvSpPr>
          <p:nvPr>
            <p:ph sz="half" idx="1"/>
          </p:nvPr>
        </p:nvSpPr>
        <p:spPr>
          <a:xfrm>
            <a:off x="456876" y="1476002"/>
            <a:ext cx="5181600" cy="5071901"/>
          </a:xfrm>
        </p:spPr>
        <p:txBody>
          <a:bodyPr/>
          <a:lstStyle/>
          <a:p>
            <a:r>
              <a:rPr lang="en-US" dirty="0"/>
              <a:t>Weather impacts most GoldSim models</a:t>
            </a:r>
          </a:p>
          <a:p>
            <a:r>
              <a:rPr lang="en-US" dirty="0"/>
              <a:t>Including weather in your model involves:</a:t>
            </a:r>
          </a:p>
          <a:p>
            <a:pPr lvl="1"/>
            <a:r>
              <a:rPr lang="en-US" dirty="0"/>
              <a:t>Relying on measured data</a:t>
            </a:r>
          </a:p>
          <a:p>
            <a:pPr lvl="1"/>
            <a:r>
              <a:rPr lang="en-US" dirty="0"/>
              <a:t>Incorporating uncertainty</a:t>
            </a:r>
          </a:p>
          <a:p>
            <a:r>
              <a:rPr lang="en-US" dirty="0"/>
              <a:t>GoldSim can help with both of these requirements</a:t>
            </a:r>
          </a:p>
          <a:p>
            <a:endParaRPr lang="en-US" dirty="0"/>
          </a:p>
          <a:p>
            <a:endParaRPr lang="en-US" dirty="0"/>
          </a:p>
          <a:p>
            <a:r>
              <a:rPr lang="en-US" sz="2000" dirty="0"/>
              <a:t>Rick: 425-894-5172.  Mark: 206-561-4300</a:t>
            </a:r>
          </a:p>
          <a:p>
            <a:r>
              <a:rPr lang="en-US" sz="2000" dirty="0"/>
              <a:t>Meet in lobby at 5:15pm</a:t>
            </a:r>
          </a:p>
          <a:p>
            <a:r>
              <a:rPr lang="en-US" sz="2000" dirty="0"/>
              <a:t>No bags allowed in stadium</a:t>
            </a:r>
          </a:p>
        </p:txBody>
      </p:sp>
      <p:pic>
        <p:nvPicPr>
          <p:cNvPr id="6" name="Content Placeholder 5" descr="A rain falling from a city&#10;&#10;Description automatically generated">
            <a:extLst>
              <a:ext uri="{FF2B5EF4-FFF2-40B4-BE49-F238E27FC236}">
                <a16:creationId xmlns:a16="http://schemas.microsoft.com/office/drawing/2014/main" id="{9C334551-7717-B08C-38F3-13CBED00195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l="19989" r="6053"/>
          <a:stretch/>
        </p:blipFill>
        <p:spPr>
          <a:xfrm>
            <a:off x="6227419" y="1690688"/>
            <a:ext cx="4479374" cy="4037806"/>
          </a:xfrm>
        </p:spPr>
      </p:pic>
    </p:spTree>
    <p:extLst>
      <p:ext uri="{BB962C8B-B14F-4D97-AF65-F5344CB8AC3E}">
        <p14:creationId xmlns:p14="http://schemas.microsoft.com/office/powerpoint/2010/main" val="2999570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24F50-39CE-791F-A006-3017B75669DA}"/>
              </a:ext>
            </a:extLst>
          </p:cNvPr>
          <p:cNvSpPr>
            <a:spLocks noGrp="1"/>
          </p:cNvSpPr>
          <p:nvPr>
            <p:ph type="title"/>
          </p:nvPr>
        </p:nvSpPr>
        <p:spPr/>
        <p:txBody>
          <a:bodyPr/>
          <a:lstStyle/>
          <a:p>
            <a:r>
              <a:rPr lang="en-US" dirty="0"/>
              <a:t>Incorporating Climate Change</a:t>
            </a:r>
          </a:p>
        </p:txBody>
      </p:sp>
      <p:sp>
        <p:nvSpPr>
          <p:cNvPr id="3" name="Content Placeholder 2">
            <a:extLst>
              <a:ext uri="{FF2B5EF4-FFF2-40B4-BE49-F238E27FC236}">
                <a16:creationId xmlns:a16="http://schemas.microsoft.com/office/drawing/2014/main" id="{26F6AF42-82C5-655A-D40C-328080081FD8}"/>
              </a:ext>
            </a:extLst>
          </p:cNvPr>
          <p:cNvSpPr>
            <a:spLocks noGrp="1"/>
          </p:cNvSpPr>
          <p:nvPr>
            <p:ph sz="half" idx="1"/>
          </p:nvPr>
        </p:nvSpPr>
        <p:spPr>
          <a:xfrm>
            <a:off x="505286" y="1825625"/>
            <a:ext cx="5181600" cy="1588192"/>
          </a:xfrm>
        </p:spPr>
        <p:txBody>
          <a:bodyPr/>
          <a:lstStyle/>
          <a:p>
            <a:r>
              <a:rPr lang="en-US" dirty="0"/>
              <a:t>Main parameters become probability distributions</a:t>
            </a:r>
          </a:p>
          <a:p>
            <a:r>
              <a:rPr lang="en-US" dirty="0"/>
              <a:t>Correlations</a:t>
            </a:r>
          </a:p>
          <a:p>
            <a:r>
              <a:rPr lang="en-US" dirty="0"/>
              <a:t>Autocorrelation of annual totals</a:t>
            </a:r>
          </a:p>
        </p:txBody>
      </p:sp>
      <p:pic>
        <p:nvPicPr>
          <p:cNvPr id="6" name="Content Placeholder 5">
            <a:extLst>
              <a:ext uri="{FF2B5EF4-FFF2-40B4-BE49-F238E27FC236}">
                <a16:creationId xmlns:a16="http://schemas.microsoft.com/office/drawing/2014/main" id="{5DFA500A-4150-3CC6-C99C-0B4A8E27C0E9}"/>
              </a:ext>
            </a:extLst>
          </p:cNvPr>
          <p:cNvPicPr>
            <a:picLocks noGrp="1" noChangeAspect="1"/>
          </p:cNvPicPr>
          <p:nvPr>
            <p:ph sz="half" idx="2"/>
          </p:nvPr>
        </p:nvPicPr>
        <p:blipFill>
          <a:blip r:embed="rId2"/>
          <a:stretch>
            <a:fillRect/>
          </a:stretch>
        </p:blipFill>
        <p:spPr>
          <a:xfrm>
            <a:off x="5838825" y="2119880"/>
            <a:ext cx="5181600" cy="3762828"/>
          </a:xfr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611C1E2A-2728-F818-0096-9FC1E405CBE3}"/>
              </a:ext>
            </a:extLst>
          </p:cNvPr>
          <p:cNvPicPr>
            <a:picLocks noChangeAspect="1"/>
          </p:cNvPicPr>
          <p:nvPr/>
        </p:nvPicPr>
        <p:blipFill>
          <a:blip r:embed="rId3"/>
          <a:stretch>
            <a:fillRect/>
          </a:stretch>
        </p:blipFill>
        <p:spPr>
          <a:xfrm>
            <a:off x="6764390" y="1690688"/>
            <a:ext cx="4407973" cy="4265071"/>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A25A004E-0D97-6BC5-0708-4452D7C22572}"/>
              </a:ext>
            </a:extLst>
          </p:cNvPr>
          <p:cNvPicPr>
            <a:picLocks noChangeAspect="1"/>
          </p:cNvPicPr>
          <p:nvPr/>
        </p:nvPicPr>
        <p:blipFill>
          <a:blip r:embed="rId4"/>
          <a:stretch>
            <a:fillRect/>
          </a:stretch>
        </p:blipFill>
        <p:spPr>
          <a:xfrm>
            <a:off x="1297278" y="4284646"/>
            <a:ext cx="1981302" cy="1390721"/>
          </a:xfrm>
          <a:prstGeom prst="rect">
            <a:avLst/>
          </a:prstGeom>
        </p:spPr>
      </p:pic>
    </p:spTree>
    <p:extLst>
      <p:ext uri="{BB962C8B-B14F-4D97-AF65-F5344CB8AC3E}">
        <p14:creationId xmlns:p14="http://schemas.microsoft.com/office/powerpoint/2010/main" val="6850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671AB-B5D4-D9B5-57B1-19367BAD6B1D}"/>
              </a:ext>
            </a:extLst>
          </p:cNvPr>
          <p:cNvSpPr>
            <a:spLocks noGrp="1"/>
          </p:cNvSpPr>
          <p:nvPr>
            <p:ph type="title"/>
          </p:nvPr>
        </p:nvSpPr>
        <p:spPr/>
        <p:txBody>
          <a:bodyPr/>
          <a:lstStyle/>
          <a:p>
            <a:r>
              <a:rPr lang="en-US" dirty="0" err="1"/>
              <a:t>PrecipGen</a:t>
            </a:r>
            <a:r>
              <a:rPr lang="en-US" dirty="0"/>
              <a:t> Demo</a:t>
            </a:r>
          </a:p>
        </p:txBody>
      </p:sp>
      <p:sp>
        <p:nvSpPr>
          <p:cNvPr id="3" name="Content Placeholder 2">
            <a:extLst>
              <a:ext uri="{FF2B5EF4-FFF2-40B4-BE49-F238E27FC236}">
                <a16:creationId xmlns:a16="http://schemas.microsoft.com/office/drawing/2014/main" id="{5D91D349-F76C-2F8E-098E-EF93A79F7430}"/>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B207A93B-831E-51B1-B5DB-084F15919C5A}"/>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099861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BB573-1A8D-00BD-3B28-5E134174DCD0}"/>
              </a:ext>
            </a:extLst>
          </p:cNvPr>
          <p:cNvSpPr>
            <a:spLocks noGrp="1"/>
          </p:cNvSpPr>
          <p:nvPr>
            <p:ph type="title"/>
          </p:nvPr>
        </p:nvSpPr>
        <p:spPr/>
        <p:txBody>
          <a:bodyPr/>
          <a:lstStyle/>
          <a:p>
            <a:r>
              <a:rPr lang="en-US" dirty="0"/>
              <a:t>Time Series Element</a:t>
            </a:r>
          </a:p>
        </p:txBody>
      </p:sp>
      <p:sp>
        <p:nvSpPr>
          <p:cNvPr id="3" name="Content Placeholder 2">
            <a:extLst>
              <a:ext uri="{FF2B5EF4-FFF2-40B4-BE49-F238E27FC236}">
                <a16:creationId xmlns:a16="http://schemas.microsoft.com/office/drawing/2014/main" id="{0D1EFC0A-30DD-DFB2-AC23-B9F786BCC20D}"/>
              </a:ext>
            </a:extLst>
          </p:cNvPr>
          <p:cNvSpPr>
            <a:spLocks noGrp="1"/>
          </p:cNvSpPr>
          <p:nvPr>
            <p:ph sz="half" idx="1"/>
          </p:nvPr>
        </p:nvSpPr>
        <p:spPr>
          <a:xfrm>
            <a:off x="505286" y="1825625"/>
            <a:ext cx="5181600" cy="2141868"/>
          </a:xfrm>
        </p:spPr>
        <p:txBody>
          <a:bodyPr/>
          <a:lstStyle/>
          <a:p>
            <a:r>
              <a:rPr lang="en-US" dirty="0"/>
              <a:t>GoldSim’s Time Series element is a powerful tool for incorporating precipitation data. </a:t>
            </a:r>
          </a:p>
          <a:p>
            <a:r>
              <a:rPr lang="en-US" dirty="0"/>
              <a:t>It allows for:</a:t>
            </a:r>
          </a:p>
          <a:p>
            <a:pPr lvl="1"/>
            <a:r>
              <a:rPr lang="en-US" dirty="0"/>
              <a:t>Time shifting</a:t>
            </a:r>
          </a:p>
          <a:p>
            <a:pPr lvl="1"/>
            <a:r>
              <a:rPr lang="en-US" dirty="0"/>
              <a:t>Lookup</a:t>
            </a:r>
          </a:p>
        </p:txBody>
      </p:sp>
      <p:pic>
        <p:nvPicPr>
          <p:cNvPr id="6" name="Content Placeholder 5">
            <a:extLst>
              <a:ext uri="{FF2B5EF4-FFF2-40B4-BE49-F238E27FC236}">
                <a16:creationId xmlns:a16="http://schemas.microsoft.com/office/drawing/2014/main" id="{E32A89D0-F86F-AF4E-E3C1-74702DC495A8}"/>
              </a:ext>
            </a:extLst>
          </p:cNvPr>
          <p:cNvPicPr>
            <a:picLocks noGrp="1" noChangeAspect="1"/>
          </p:cNvPicPr>
          <p:nvPr>
            <p:ph sz="half" idx="2"/>
          </p:nvPr>
        </p:nvPicPr>
        <p:blipFill>
          <a:blip r:embed="rId2"/>
          <a:stretch>
            <a:fillRect/>
          </a:stretch>
        </p:blipFill>
        <p:spPr>
          <a:xfrm>
            <a:off x="6789505" y="1201102"/>
            <a:ext cx="3751033" cy="4975861"/>
          </a:xfrm>
        </p:spPr>
      </p:pic>
    </p:spTree>
    <p:extLst>
      <p:ext uri="{BB962C8B-B14F-4D97-AF65-F5344CB8AC3E}">
        <p14:creationId xmlns:p14="http://schemas.microsoft.com/office/powerpoint/2010/main" val="2584818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73256-14B3-EF9A-7383-48C27C2BBA21}"/>
              </a:ext>
            </a:extLst>
          </p:cNvPr>
          <p:cNvSpPr>
            <a:spLocks noGrp="1"/>
          </p:cNvSpPr>
          <p:nvPr>
            <p:ph type="title"/>
          </p:nvPr>
        </p:nvSpPr>
        <p:spPr/>
        <p:txBody>
          <a:bodyPr/>
          <a:lstStyle/>
          <a:p>
            <a:r>
              <a:rPr lang="en-US" dirty="0"/>
              <a:t>Visual Inspection: A Critical Step</a:t>
            </a:r>
          </a:p>
        </p:txBody>
      </p:sp>
      <p:sp>
        <p:nvSpPr>
          <p:cNvPr id="3" name="Content Placeholder 2">
            <a:extLst>
              <a:ext uri="{FF2B5EF4-FFF2-40B4-BE49-F238E27FC236}">
                <a16:creationId xmlns:a16="http://schemas.microsoft.com/office/drawing/2014/main" id="{EDDB452E-7C2D-F8C7-FDBC-15D122A519C0}"/>
              </a:ext>
            </a:extLst>
          </p:cNvPr>
          <p:cNvSpPr>
            <a:spLocks noGrp="1"/>
          </p:cNvSpPr>
          <p:nvPr>
            <p:ph sz="half" idx="1"/>
          </p:nvPr>
        </p:nvSpPr>
        <p:spPr>
          <a:xfrm>
            <a:off x="496973" y="1825625"/>
            <a:ext cx="5181600" cy="3527184"/>
          </a:xfrm>
        </p:spPr>
        <p:txBody>
          <a:bodyPr/>
          <a:lstStyle/>
          <a:p>
            <a:r>
              <a:rPr lang="en-US" dirty="0"/>
              <a:t>Visual inspection is essential for validating historical data:</a:t>
            </a:r>
          </a:p>
          <a:p>
            <a:pPr lvl="1"/>
            <a:r>
              <a:rPr lang="en-US" dirty="0"/>
              <a:t>Zoom out: Align simulation start and end dates with historical records. Scan for gaps and outliers.</a:t>
            </a:r>
          </a:p>
          <a:p>
            <a:pPr lvl="1"/>
            <a:r>
              <a:rPr lang="en-US" dirty="0"/>
              <a:t>Zoom in: Use time shifting and run shorter periods with multiple realizations. Zoom in to scrutinize details.</a:t>
            </a:r>
          </a:p>
          <a:p>
            <a:r>
              <a:rPr lang="en-US" dirty="0"/>
              <a:t>Calculate statistics and compare them to ensure data integrity.</a:t>
            </a:r>
          </a:p>
        </p:txBody>
      </p:sp>
      <p:pic>
        <p:nvPicPr>
          <p:cNvPr id="12" name="Content Placeholder 11">
            <a:extLst>
              <a:ext uri="{FF2B5EF4-FFF2-40B4-BE49-F238E27FC236}">
                <a16:creationId xmlns:a16="http://schemas.microsoft.com/office/drawing/2014/main" id="{40EE1E10-D318-ED3C-D9C1-8B468A09758C}"/>
              </a:ext>
            </a:extLst>
          </p:cNvPr>
          <p:cNvPicPr>
            <a:picLocks noGrp="1" noChangeAspect="1"/>
          </p:cNvPicPr>
          <p:nvPr>
            <p:ph sz="half" idx="2"/>
          </p:nvPr>
        </p:nvPicPr>
        <p:blipFill>
          <a:blip r:embed="rId2"/>
          <a:stretch>
            <a:fillRect/>
          </a:stretch>
        </p:blipFill>
        <p:spPr>
          <a:xfrm>
            <a:off x="5918074" y="1825625"/>
            <a:ext cx="5023102" cy="4351338"/>
          </a:xfrm>
        </p:spPr>
      </p:pic>
      <p:pic>
        <p:nvPicPr>
          <p:cNvPr id="5" name="Picture 4">
            <a:extLst>
              <a:ext uri="{FF2B5EF4-FFF2-40B4-BE49-F238E27FC236}">
                <a16:creationId xmlns:a16="http://schemas.microsoft.com/office/drawing/2014/main" id="{494704E9-114B-14ED-2B2F-ACA1BDC1C91C}"/>
              </a:ext>
            </a:extLst>
          </p:cNvPr>
          <p:cNvPicPr>
            <a:picLocks noChangeAspect="1"/>
          </p:cNvPicPr>
          <p:nvPr/>
        </p:nvPicPr>
        <p:blipFill>
          <a:blip r:embed="rId3"/>
          <a:stretch>
            <a:fillRect/>
          </a:stretch>
        </p:blipFill>
        <p:spPr>
          <a:xfrm>
            <a:off x="5918074" y="2643012"/>
            <a:ext cx="5410478" cy="346727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699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73256-14B3-EF9A-7383-48C27C2BBA21}"/>
              </a:ext>
            </a:extLst>
          </p:cNvPr>
          <p:cNvSpPr>
            <a:spLocks noGrp="1"/>
          </p:cNvSpPr>
          <p:nvPr>
            <p:ph type="title"/>
          </p:nvPr>
        </p:nvSpPr>
        <p:spPr/>
        <p:txBody>
          <a:bodyPr/>
          <a:lstStyle/>
          <a:p>
            <a:r>
              <a:rPr lang="en-US" dirty="0"/>
              <a:t>Period Summaries: Annual Insights</a:t>
            </a:r>
          </a:p>
        </p:txBody>
      </p:sp>
      <p:sp>
        <p:nvSpPr>
          <p:cNvPr id="3" name="Content Placeholder 2">
            <a:extLst>
              <a:ext uri="{FF2B5EF4-FFF2-40B4-BE49-F238E27FC236}">
                <a16:creationId xmlns:a16="http://schemas.microsoft.com/office/drawing/2014/main" id="{EDDB452E-7C2D-F8C7-FDBC-15D122A519C0}"/>
              </a:ext>
            </a:extLst>
          </p:cNvPr>
          <p:cNvSpPr>
            <a:spLocks noGrp="1"/>
          </p:cNvSpPr>
          <p:nvPr>
            <p:ph sz="half" idx="1"/>
          </p:nvPr>
        </p:nvSpPr>
        <p:spPr>
          <a:xfrm>
            <a:off x="505286" y="1825625"/>
            <a:ext cx="5181600" cy="1588192"/>
          </a:xfrm>
        </p:spPr>
        <p:txBody>
          <a:bodyPr/>
          <a:lstStyle/>
          <a:p>
            <a:r>
              <a:rPr lang="en-US" dirty="0"/>
              <a:t>View cumulative results</a:t>
            </a:r>
          </a:p>
          <a:p>
            <a:r>
              <a:rPr lang="en-US" dirty="0"/>
              <a:t>Gain insights into long-term trends</a:t>
            </a:r>
          </a:p>
          <a:p>
            <a:r>
              <a:rPr lang="en-US" dirty="0"/>
              <a:t>This helps in understanding yearly variations in precipitation.</a:t>
            </a:r>
          </a:p>
        </p:txBody>
      </p:sp>
      <p:pic>
        <p:nvPicPr>
          <p:cNvPr id="7" name="Content Placeholder 6">
            <a:extLst>
              <a:ext uri="{FF2B5EF4-FFF2-40B4-BE49-F238E27FC236}">
                <a16:creationId xmlns:a16="http://schemas.microsoft.com/office/drawing/2014/main" id="{D86FFFBF-95CC-740E-5830-5F6CCDC9C91D}"/>
              </a:ext>
            </a:extLst>
          </p:cNvPr>
          <p:cNvPicPr>
            <a:picLocks noGrp="1" noChangeAspect="1"/>
          </p:cNvPicPr>
          <p:nvPr>
            <p:ph sz="half" idx="2"/>
          </p:nvPr>
        </p:nvPicPr>
        <p:blipFill>
          <a:blip r:embed="rId2"/>
          <a:stretch>
            <a:fillRect/>
          </a:stretch>
        </p:blipFill>
        <p:spPr>
          <a:xfrm>
            <a:off x="5918074" y="1825625"/>
            <a:ext cx="5023102" cy="4351338"/>
          </a:xfrm>
        </p:spPr>
      </p:pic>
    </p:spTree>
    <p:extLst>
      <p:ext uri="{BB962C8B-B14F-4D97-AF65-F5344CB8AC3E}">
        <p14:creationId xmlns:p14="http://schemas.microsoft.com/office/powerpoint/2010/main" val="76154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73256-14B3-EF9A-7383-48C27C2BBA21}"/>
              </a:ext>
            </a:extLst>
          </p:cNvPr>
          <p:cNvSpPr>
            <a:spLocks noGrp="1"/>
          </p:cNvSpPr>
          <p:nvPr>
            <p:ph type="title"/>
          </p:nvPr>
        </p:nvSpPr>
        <p:spPr/>
        <p:txBody>
          <a:bodyPr/>
          <a:lstStyle/>
          <a:p>
            <a:r>
              <a:rPr lang="en-US" dirty="0"/>
              <a:t>Period Statistics: Annual and Monthly</a:t>
            </a:r>
          </a:p>
        </p:txBody>
      </p:sp>
      <p:sp>
        <p:nvSpPr>
          <p:cNvPr id="3" name="Content Placeholder 2">
            <a:extLst>
              <a:ext uri="{FF2B5EF4-FFF2-40B4-BE49-F238E27FC236}">
                <a16:creationId xmlns:a16="http://schemas.microsoft.com/office/drawing/2014/main" id="{EDDB452E-7C2D-F8C7-FDBC-15D122A519C0}"/>
              </a:ext>
            </a:extLst>
          </p:cNvPr>
          <p:cNvSpPr>
            <a:spLocks noGrp="1"/>
          </p:cNvSpPr>
          <p:nvPr>
            <p:ph sz="half" idx="1"/>
          </p:nvPr>
        </p:nvSpPr>
        <p:spPr>
          <a:xfrm>
            <a:off x="505286" y="1825625"/>
            <a:ext cx="5181600" cy="2509470"/>
          </a:xfrm>
        </p:spPr>
        <p:txBody>
          <a:bodyPr/>
          <a:lstStyle/>
          <a:p>
            <a:r>
              <a:rPr lang="en-US" dirty="0"/>
              <a:t>Each realization represents a historical year</a:t>
            </a:r>
          </a:p>
          <a:p>
            <a:r>
              <a:rPr lang="en-US" dirty="0"/>
              <a:t>Time Series shifting option (annually)</a:t>
            </a:r>
          </a:p>
          <a:p>
            <a:r>
              <a:rPr lang="en-US" dirty="0"/>
              <a:t>Monthly and Annual total statistics</a:t>
            </a:r>
          </a:p>
          <a:p>
            <a:r>
              <a:rPr lang="en-US" dirty="0"/>
              <a:t>Consider wrapping behavior</a:t>
            </a:r>
          </a:p>
          <a:p>
            <a:endParaRPr lang="en-US" dirty="0"/>
          </a:p>
        </p:txBody>
      </p:sp>
      <p:pic>
        <p:nvPicPr>
          <p:cNvPr id="8" name="Content Placeholder 7">
            <a:extLst>
              <a:ext uri="{FF2B5EF4-FFF2-40B4-BE49-F238E27FC236}">
                <a16:creationId xmlns:a16="http://schemas.microsoft.com/office/drawing/2014/main" id="{033C3A9D-5A16-1266-CD69-3A701D5E9DE2}"/>
              </a:ext>
            </a:extLst>
          </p:cNvPr>
          <p:cNvPicPr>
            <a:picLocks noGrp="1" noChangeAspect="1"/>
          </p:cNvPicPr>
          <p:nvPr>
            <p:ph sz="half" idx="2"/>
          </p:nvPr>
        </p:nvPicPr>
        <p:blipFill>
          <a:blip r:embed="rId2"/>
          <a:stretch>
            <a:fillRect/>
          </a:stretch>
        </p:blipFill>
        <p:spPr>
          <a:xfrm>
            <a:off x="5987671" y="1825625"/>
            <a:ext cx="4883907" cy="4351338"/>
          </a:xfrm>
        </p:spPr>
      </p:pic>
      <p:pic>
        <p:nvPicPr>
          <p:cNvPr id="5" name="Picture 4">
            <a:extLst>
              <a:ext uri="{FF2B5EF4-FFF2-40B4-BE49-F238E27FC236}">
                <a16:creationId xmlns:a16="http://schemas.microsoft.com/office/drawing/2014/main" id="{E61AC119-D27C-4702-45B1-CBD4492AD6F8}"/>
              </a:ext>
            </a:extLst>
          </p:cNvPr>
          <p:cNvPicPr>
            <a:picLocks noChangeAspect="1"/>
          </p:cNvPicPr>
          <p:nvPr/>
        </p:nvPicPr>
        <p:blipFill>
          <a:blip r:embed="rId3"/>
          <a:stretch>
            <a:fillRect/>
          </a:stretch>
        </p:blipFill>
        <p:spPr>
          <a:xfrm>
            <a:off x="7202325" y="850065"/>
            <a:ext cx="3968954" cy="329581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8811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1D187-9864-5B97-948C-2C0EC761AA9D}"/>
              </a:ext>
            </a:extLst>
          </p:cNvPr>
          <p:cNvSpPr>
            <a:spLocks noGrp="1"/>
          </p:cNvSpPr>
          <p:nvPr>
            <p:ph type="title"/>
          </p:nvPr>
        </p:nvSpPr>
        <p:spPr/>
        <p:txBody>
          <a:bodyPr/>
          <a:lstStyle/>
          <a:p>
            <a:r>
              <a:rPr lang="en-US" dirty="0"/>
              <a:t>Historical Time Series</a:t>
            </a:r>
          </a:p>
        </p:txBody>
      </p:sp>
      <p:sp>
        <p:nvSpPr>
          <p:cNvPr id="3" name="Content Placeholder 2">
            <a:extLst>
              <a:ext uri="{FF2B5EF4-FFF2-40B4-BE49-F238E27FC236}">
                <a16:creationId xmlns:a16="http://schemas.microsoft.com/office/drawing/2014/main" id="{32575318-605A-0B9F-0C91-8E4815240BC6}"/>
              </a:ext>
            </a:extLst>
          </p:cNvPr>
          <p:cNvSpPr>
            <a:spLocks noGrp="1"/>
          </p:cNvSpPr>
          <p:nvPr>
            <p:ph sz="half" idx="1"/>
          </p:nvPr>
        </p:nvSpPr>
        <p:spPr>
          <a:xfrm>
            <a:off x="505286" y="1825625"/>
            <a:ext cx="5181600" cy="1716432"/>
          </a:xfrm>
        </p:spPr>
        <p:txBody>
          <a:bodyPr/>
          <a:lstStyle/>
          <a:p>
            <a:r>
              <a:rPr lang="en-US" dirty="0"/>
              <a:t>Visualizing daily time series data</a:t>
            </a:r>
          </a:p>
          <a:p>
            <a:r>
              <a:rPr lang="en-US" dirty="0"/>
              <a:t>Annual distributions</a:t>
            </a:r>
          </a:p>
          <a:p>
            <a:r>
              <a:rPr lang="en-US" dirty="0"/>
              <a:t>Monthly and annual summaries</a:t>
            </a:r>
          </a:p>
          <a:p>
            <a:r>
              <a:rPr lang="en-US" dirty="0"/>
              <a:t>Period Statistics</a:t>
            </a:r>
          </a:p>
        </p:txBody>
      </p:sp>
      <p:sp>
        <p:nvSpPr>
          <p:cNvPr id="4" name="Content Placeholder 3">
            <a:extLst>
              <a:ext uri="{FF2B5EF4-FFF2-40B4-BE49-F238E27FC236}">
                <a16:creationId xmlns:a16="http://schemas.microsoft.com/office/drawing/2014/main" id="{0B9C9D23-2181-B72A-102A-91C5CF3E7828}"/>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434893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BCCC7-6B87-4D79-9854-5C1252C112F6}"/>
              </a:ext>
            </a:extLst>
          </p:cNvPr>
          <p:cNvSpPr>
            <a:spLocks noGrp="1"/>
          </p:cNvSpPr>
          <p:nvPr>
            <p:ph type="title"/>
          </p:nvPr>
        </p:nvSpPr>
        <p:spPr/>
        <p:txBody>
          <a:bodyPr/>
          <a:lstStyle/>
          <a:p>
            <a:r>
              <a:rPr lang="en-US" dirty="0"/>
              <a:t>Daily Precipitation Simulation</a:t>
            </a:r>
          </a:p>
        </p:txBody>
      </p:sp>
      <p:sp>
        <p:nvSpPr>
          <p:cNvPr id="3" name="Content Placeholder 2">
            <a:extLst>
              <a:ext uri="{FF2B5EF4-FFF2-40B4-BE49-F238E27FC236}">
                <a16:creationId xmlns:a16="http://schemas.microsoft.com/office/drawing/2014/main" id="{B922665E-03A5-A388-D4C3-63BB9A98A59E}"/>
              </a:ext>
            </a:extLst>
          </p:cNvPr>
          <p:cNvSpPr>
            <a:spLocks noGrp="1"/>
          </p:cNvSpPr>
          <p:nvPr>
            <p:ph sz="half" idx="1"/>
          </p:nvPr>
        </p:nvSpPr>
        <p:spPr/>
        <p:txBody>
          <a:bodyPr/>
          <a:lstStyle/>
          <a:p>
            <a:r>
              <a:rPr lang="en-US" dirty="0"/>
              <a:t>Sampling of historical time series (Time Shifting)</a:t>
            </a:r>
          </a:p>
          <a:p>
            <a:pPr lvl="1"/>
            <a:r>
              <a:rPr lang="en-US" dirty="0"/>
              <a:t>Random year vs. sequential</a:t>
            </a:r>
          </a:p>
          <a:p>
            <a:r>
              <a:rPr lang="en-US" dirty="0"/>
              <a:t>Stochastic weather generators</a:t>
            </a:r>
          </a:p>
          <a:p>
            <a:pPr lvl="1"/>
            <a:r>
              <a:rPr lang="en-US" dirty="0"/>
              <a:t>First order Markov Chain Process</a:t>
            </a:r>
          </a:p>
          <a:p>
            <a:r>
              <a:rPr lang="en-US" dirty="0"/>
              <a:t>Others not implemented in GoldSim:</a:t>
            </a:r>
          </a:p>
          <a:p>
            <a:pPr lvl="1"/>
            <a:r>
              <a:rPr lang="en-US" dirty="0"/>
              <a:t>Multiple Point Statistics (MPS) </a:t>
            </a:r>
          </a:p>
          <a:p>
            <a:pPr lvl="1"/>
            <a:r>
              <a:rPr lang="en-US" dirty="0"/>
              <a:t>Generalized Linear Models (GLMs)</a:t>
            </a:r>
          </a:p>
          <a:p>
            <a:pPr lvl="1"/>
            <a:r>
              <a:rPr lang="en-US" dirty="0"/>
              <a:t>Neural Networks and Machine Learning</a:t>
            </a:r>
          </a:p>
        </p:txBody>
      </p:sp>
      <p:pic>
        <p:nvPicPr>
          <p:cNvPr id="8" name="Content Placeholder 7" descr="A colorful circles with symbols&#10;&#10;Description automatically generated">
            <a:extLst>
              <a:ext uri="{FF2B5EF4-FFF2-40B4-BE49-F238E27FC236}">
                <a16:creationId xmlns:a16="http://schemas.microsoft.com/office/drawing/2014/main" id="{1720FEB5-68BF-70D3-D301-C622C910C389}"/>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000874" y="2194332"/>
            <a:ext cx="4139193" cy="2759462"/>
          </a:xfrm>
        </p:spPr>
      </p:pic>
    </p:spTree>
    <p:extLst>
      <p:ext uri="{BB962C8B-B14F-4D97-AF65-F5344CB8AC3E}">
        <p14:creationId xmlns:p14="http://schemas.microsoft.com/office/powerpoint/2010/main" val="3426608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7888E-0B9D-80FB-A688-55FED1AC9B59}"/>
              </a:ext>
            </a:extLst>
          </p:cNvPr>
          <p:cNvSpPr>
            <a:spLocks noGrp="1"/>
          </p:cNvSpPr>
          <p:nvPr>
            <p:ph type="title"/>
          </p:nvPr>
        </p:nvSpPr>
        <p:spPr>
          <a:xfrm>
            <a:off x="505286" y="365125"/>
            <a:ext cx="10515600" cy="1325563"/>
          </a:xfrm>
        </p:spPr>
        <p:txBody>
          <a:bodyPr anchor="ctr">
            <a:normAutofit/>
          </a:bodyPr>
          <a:lstStyle/>
          <a:p>
            <a:r>
              <a:rPr lang="en-US" dirty="0"/>
              <a:t>Modeling with Markov Chains</a:t>
            </a:r>
          </a:p>
        </p:txBody>
      </p:sp>
      <p:sp>
        <p:nvSpPr>
          <p:cNvPr id="4" name="Content Placeholder 3">
            <a:extLst>
              <a:ext uri="{FF2B5EF4-FFF2-40B4-BE49-F238E27FC236}">
                <a16:creationId xmlns:a16="http://schemas.microsoft.com/office/drawing/2014/main" id="{CEA75444-649E-FC63-4E5D-6FD73B274504}"/>
              </a:ext>
            </a:extLst>
          </p:cNvPr>
          <p:cNvSpPr>
            <a:spLocks noGrp="1"/>
          </p:cNvSpPr>
          <p:nvPr>
            <p:ph sz="half" idx="2"/>
          </p:nvPr>
        </p:nvSpPr>
        <p:spPr>
          <a:xfrm>
            <a:off x="5839286" y="1825625"/>
            <a:ext cx="5181600" cy="4351338"/>
          </a:xfrm>
        </p:spPr>
        <p:txBody>
          <a:bodyPr>
            <a:normAutofit/>
          </a:bodyPr>
          <a:lstStyle/>
          <a:p>
            <a:r>
              <a:rPr lang="en-US" dirty="0"/>
              <a:t>A mathematical model to describe a sequence of events</a:t>
            </a:r>
          </a:p>
          <a:p>
            <a:r>
              <a:rPr lang="en-US" dirty="0"/>
              <a:t>Probability of next event depends only on current state of system</a:t>
            </a:r>
          </a:p>
          <a:p>
            <a:r>
              <a:rPr lang="en-US" dirty="0"/>
              <a:t>Useful in a wide variety of fields including finance, physics, and engineering</a:t>
            </a:r>
          </a:p>
          <a:p>
            <a:r>
              <a:rPr lang="en-US" dirty="0"/>
              <a:t>Help predict future events and make decisions based on probabilities</a:t>
            </a:r>
          </a:p>
        </p:txBody>
      </p:sp>
      <p:pic>
        <p:nvPicPr>
          <p:cNvPr id="10" name="Content Placeholder 9">
            <a:extLst>
              <a:ext uri="{FF2B5EF4-FFF2-40B4-BE49-F238E27FC236}">
                <a16:creationId xmlns:a16="http://schemas.microsoft.com/office/drawing/2014/main" id="{A92FFB3B-6E43-554D-5048-8B898C07F2D8}"/>
              </a:ext>
            </a:extLst>
          </p:cNvPr>
          <p:cNvPicPr>
            <a:picLocks noGrp="1" noChangeAspect="1"/>
          </p:cNvPicPr>
          <p:nvPr>
            <p:ph sz="half" idx="1"/>
          </p:nvPr>
        </p:nvPicPr>
        <p:blipFill>
          <a:blip r:embed="rId3"/>
          <a:stretch>
            <a:fillRect/>
          </a:stretch>
        </p:blipFill>
        <p:spPr>
          <a:xfrm>
            <a:off x="1273081" y="2108896"/>
            <a:ext cx="3645087" cy="3784795"/>
          </a:xfrm>
        </p:spPr>
      </p:pic>
    </p:spTree>
    <p:extLst>
      <p:ext uri="{BB962C8B-B14F-4D97-AF65-F5344CB8AC3E}">
        <p14:creationId xmlns:p14="http://schemas.microsoft.com/office/powerpoint/2010/main" val="127977722"/>
      </p:ext>
    </p:extLst>
  </p:cSld>
  <p:clrMapOvr>
    <a:masterClrMapping/>
  </p:clrMapOvr>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9FADDB-01B9-40A4-AD48-343FCFEC2C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839522-1C7A-4303-8279-780DD3A25FE2}">
  <ds:schemaRefs>
    <ds:schemaRef ds:uri="http://purl.org/dc/dcmitype/"/>
    <ds:schemaRef ds:uri="http://schemas.microsoft.com/office/2006/documentManagement/types"/>
    <ds:schemaRef ds:uri="http://schemas.microsoft.com/office/infopath/2007/PartnerControls"/>
    <ds:schemaRef ds:uri="4eb5bcae-f64f-4747-a8c2-b120e4c13e87"/>
    <ds:schemaRef ds:uri="3f9896a8-20b3-411f-aa6c-383e0c4d4710"/>
    <ds:schemaRef ds:uri="http://www.w3.org/XML/1998/namespace"/>
    <ds:schemaRef ds:uri="http://purl.org/dc/elements/1.1/"/>
    <ds:schemaRef ds:uri="http://purl.org/dc/term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CCCCF3FF-4862-473C-899B-574E350A1B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GoldSim 16_9 2024</Template>
  <TotalTime>1256</TotalTime>
  <Words>791</Words>
  <Application>Microsoft Office PowerPoint</Application>
  <PresentationFormat>Widescreen</PresentationFormat>
  <Paragraphs>105</Paragraphs>
  <Slides>21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-apple-system</vt:lpstr>
      <vt:lpstr>Aptos</vt:lpstr>
      <vt:lpstr>Aptos ExtraBold</vt:lpstr>
      <vt:lpstr>Arial</vt:lpstr>
      <vt:lpstr>Calibri</vt:lpstr>
      <vt:lpstr>GoldSim 16_9 2024</vt:lpstr>
      <vt:lpstr>Simulating Precipitation</vt:lpstr>
      <vt:lpstr>Introduction</vt:lpstr>
      <vt:lpstr>Time Series Element</vt:lpstr>
      <vt:lpstr>Visual Inspection: A Critical Step</vt:lpstr>
      <vt:lpstr>Period Summaries: Annual Insights</vt:lpstr>
      <vt:lpstr>Period Statistics: Annual and Monthly</vt:lpstr>
      <vt:lpstr>Historical Time Series</vt:lpstr>
      <vt:lpstr>Daily Precipitation Simulation</vt:lpstr>
      <vt:lpstr>Modeling with Markov Chains</vt:lpstr>
      <vt:lpstr>Markov Chain-gamma Model</vt:lpstr>
      <vt:lpstr>Order of Markov Chains</vt:lpstr>
      <vt:lpstr>Weather Generation Model “WGEN”</vt:lpstr>
      <vt:lpstr>WGEN Modeling Process</vt:lpstr>
      <vt:lpstr>WGEN Outputs</vt:lpstr>
      <vt:lpstr>Limitations</vt:lpstr>
      <vt:lpstr>PrecipGen</vt:lpstr>
      <vt:lpstr>PrecipGen Modeling Process</vt:lpstr>
      <vt:lpstr>New PrecipGen Components</vt:lpstr>
      <vt:lpstr>PrecipGen Results</vt:lpstr>
      <vt:lpstr>Incorporating Climate Change</vt:lpstr>
      <vt:lpstr>PrecipGen Demo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Jason Lillywhite</dc:creator>
  <cp:lastModifiedBy>Jason Lillywhite</cp:lastModifiedBy>
  <cp:revision>2</cp:revision>
  <cp:lastPrinted>2024-08-28T17:32:44Z</cp:lastPrinted>
  <dcterms:created xsi:type="dcterms:W3CDTF">2024-08-20T21:18:16Z</dcterms:created>
  <dcterms:modified xsi:type="dcterms:W3CDTF">2024-09-10T20:20:33Z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MediaServiceImageTags">
    <vt:lpwstr/>
  </property>
</Properties>
</file>