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7"/>
  </p:notesMasterIdLst>
  <p:sldIdLst>
    <p:sldId id="256" r:id="rId5"/>
    <p:sldId id="259" r:id="rId6"/>
    <p:sldId id="260" r:id="rId7"/>
    <p:sldId id="261" r:id="rId8"/>
    <p:sldId id="262" r:id="rId9"/>
    <p:sldId id="257" r:id="rId10"/>
    <p:sldId id="290" r:id="rId11"/>
    <p:sldId id="285" r:id="rId12"/>
    <p:sldId id="291" r:id="rId13"/>
    <p:sldId id="281" r:id="rId14"/>
    <p:sldId id="284" r:id="rId15"/>
    <p:sldId id="296" r:id="rId16"/>
    <p:sldId id="303" r:id="rId17"/>
    <p:sldId id="297" r:id="rId18"/>
    <p:sldId id="263" r:id="rId19"/>
    <p:sldId id="275" r:id="rId20"/>
    <p:sldId id="274" r:id="rId21"/>
    <p:sldId id="264" r:id="rId22"/>
    <p:sldId id="266" r:id="rId23"/>
    <p:sldId id="295" r:id="rId24"/>
    <p:sldId id="265" r:id="rId25"/>
    <p:sldId id="304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321960-53DC-4FF7-9CBB-0D319001D901}" v="74" dt="2024-09-10T14:02:56.7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0" autoAdjust="0"/>
    <p:restoredTop sz="85000" autoAdjust="0"/>
  </p:normalViewPr>
  <p:slideViewPr>
    <p:cSldViewPr snapToGrid="0">
      <p:cViewPr varScale="1">
        <p:scale>
          <a:sx n="71" d="100"/>
          <a:sy n="71" d="100"/>
        </p:scale>
        <p:origin x="540" y="1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son Lillywhite" userId="f5135ee0-6ad9-4b04-8840-c96affa9e19e" providerId="ADAL" clId="{CF321960-53DC-4FF7-9CBB-0D319001D901}"/>
    <pc:docChg chg="custSel addSld delSld modSld sldOrd">
      <pc:chgData name="Jason Lillywhite" userId="f5135ee0-6ad9-4b04-8840-c96affa9e19e" providerId="ADAL" clId="{CF321960-53DC-4FF7-9CBB-0D319001D901}" dt="2024-09-10T14:10:53.063" v="2182" actId="20577"/>
      <pc:docMkLst>
        <pc:docMk/>
      </pc:docMkLst>
      <pc:sldChg chg="modSp mod">
        <pc:chgData name="Jason Lillywhite" userId="f5135ee0-6ad9-4b04-8840-c96affa9e19e" providerId="ADAL" clId="{CF321960-53DC-4FF7-9CBB-0D319001D901}" dt="2024-09-10T14:00:57.196" v="1908" actId="20577"/>
        <pc:sldMkLst>
          <pc:docMk/>
          <pc:sldMk cId="1182173170" sldId="256"/>
        </pc:sldMkLst>
        <pc:spChg chg="mod">
          <ac:chgData name="Jason Lillywhite" userId="f5135ee0-6ad9-4b04-8840-c96affa9e19e" providerId="ADAL" clId="{CF321960-53DC-4FF7-9CBB-0D319001D901}" dt="2024-08-23T00:05:15.113" v="43" actId="20577"/>
          <ac:spMkLst>
            <pc:docMk/>
            <pc:sldMk cId="1182173170" sldId="256"/>
            <ac:spMk id="2" creationId="{B2EE5426-6088-7837-60F5-D32F63DFDF1A}"/>
          </ac:spMkLst>
        </pc:spChg>
        <pc:spChg chg="mod">
          <ac:chgData name="Jason Lillywhite" userId="f5135ee0-6ad9-4b04-8840-c96affa9e19e" providerId="ADAL" clId="{CF321960-53DC-4FF7-9CBB-0D319001D901}" dt="2024-09-10T14:00:57.196" v="1908" actId="20577"/>
          <ac:spMkLst>
            <pc:docMk/>
            <pc:sldMk cId="1182173170" sldId="256"/>
            <ac:spMk id="3" creationId="{1B9ED954-3B93-0B12-223D-9B32861A223A}"/>
          </ac:spMkLst>
        </pc:spChg>
      </pc:sldChg>
      <pc:sldChg chg="add modTransition">
        <pc:chgData name="Jason Lillywhite" userId="f5135ee0-6ad9-4b04-8840-c96affa9e19e" providerId="ADAL" clId="{CF321960-53DC-4FF7-9CBB-0D319001D901}" dt="2024-09-05T18:50:34.317" v="1665"/>
        <pc:sldMkLst>
          <pc:docMk/>
          <pc:sldMk cId="0" sldId="257"/>
        </pc:sldMkLst>
      </pc:sldChg>
      <pc:sldChg chg="del">
        <pc:chgData name="Jason Lillywhite" userId="f5135ee0-6ad9-4b04-8840-c96affa9e19e" providerId="ADAL" clId="{CF321960-53DC-4FF7-9CBB-0D319001D901}" dt="2024-08-23T00:04:41.758" v="0" actId="47"/>
        <pc:sldMkLst>
          <pc:docMk/>
          <pc:sldMk cId="2986995220" sldId="258"/>
        </pc:sldMkLst>
      </pc:sldChg>
      <pc:sldChg chg="modSp mod">
        <pc:chgData name="Jason Lillywhite" userId="f5135ee0-6ad9-4b04-8840-c96affa9e19e" providerId="ADAL" clId="{CF321960-53DC-4FF7-9CBB-0D319001D901}" dt="2024-09-05T18:59:13.414" v="1879" actId="20577"/>
        <pc:sldMkLst>
          <pc:docMk/>
          <pc:sldMk cId="2999570174" sldId="259"/>
        </pc:sldMkLst>
        <pc:spChg chg="mod">
          <ac:chgData name="Jason Lillywhite" userId="f5135ee0-6ad9-4b04-8840-c96affa9e19e" providerId="ADAL" clId="{CF321960-53DC-4FF7-9CBB-0D319001D901}" dt="2024-09-05T18:59:13.414" v="1879" actId="20577"/>
          <ac:spMkLst>
            <pc:docMk/>
            <pc:sldMk cId="2999570174" sldId="259"/>
            <ac:spMk id="3" creationId="{7562C0AD-A9D2-5370-57AC-4AE6D639A5A9}"/>
          </ac:spMkLst>
        </pc:spChg>
      </pc:sldChg>
      <pc:sldChg chg="del">
        <pc:chgData name="Jason Lillywhite" userId="f5135ee0-6ad9-4b04-8840-c96affa9e19e" providerId="ADAL" clId="{CF321960-53DC-4FF7-9CBB-0D319001D901}" dt="2024-08-23T00:04:41.758" v="0" actId="47"/>
        <pc:sldMkLst>
          <pc:docMk/>
          <pc:sldMk cId="3426608102" sldId="260"/>
        </pc:sldMkLst>
      </pc:sldChg>
      <pc:sldChg chg="modSp new mod">
        <pc:chgData name="Jason Lillywhite" userId="f5135ee0-6ad9-4b04-8840-c96affa9e19e" providerId="ADAL" clId="{CF321960-53DC-4FF7-9CBB-0D319001D901}" dt="2024-08-23T00:07:52.658" v="244" actId="20577"/>
        <pc:sldMkLst>
          <pc:docMk/>
          <pc:sldMk cId="4136936478" sldId="260"/>
        </pc:sldMkLst>
        <pc:spChg chg="mod">
          <ac:chgData name="Jason Lillywhite" userId="f5135ee0-6ad9-4b04-8840-c96affa9e19e" providerId="ADAL" clId="{CF321960-53DC-4FF7-9CBB-0D319001D901}" dt="2024-08-23T00:07:30.019" v="152" actId="20577"/>
          <ac:spMkLst>
            <pc:docMk/>
            <pc:sldMk cId="4136936478" sldId="260"/>
            <ac:spMk id="2" creationId="{89D57C21-7B7F-90AF-DA57-E88CC57F5CE9}"/>
          </ac:spMkLst>
        </pc:spChg>
        <pc:spChg chg="mod">
          <ac:chgData name="Jason Lillywhite" userId="f5135ee0-6ad9-4b04-8840-c96affa9e19e" providerId="ADAL" clId="{CF321960-53DC-4FF7-9CBB-0D319001D901}" dt="2024-08-23T00:07:52.658" v="244" actId="20577"/>
          <ac:spMkLst>
            <pc:docMk/>
            <pc:sldMk cId="4136936478" sldId="260"/>
            <ac:spMk id="3" creationId="{F5E62884-6601-2F69-B1B9-3983DA635F45}"/>
          </ac:spMkLst>
        </pc:spChg>
      </pc:sldChg>
      <pc:sldChg chg="modSp new mod">
        <pc:chgData name="Jason Lillywhite" userId="f5135ee0-6ad9-4b04-8840-c96affa9e19e" providerId="ADAL" clId="{CF321960-53DC-4FF7-9CBB-0D319001D901}" dt="2024-08-23T00:09:29.003" v="482" actId="6549"/>
        <pc:sldMkLst>
          <pc:docMk/>
          <pc:sldMk cId="152600545" sldId="261"/>
        </pc:sldMkLst>
        <pc:spChg chg="mod">
          <ac:chgData name="Jason Lillywhite" userId="f5135ee0-6ad9-4b04-8840-c96affa9e19e" providerId="ADAL" clId="{CF321960-53DC-4FF7-9CBB-0D319001D901}" dt="2024-08-23T00:08:02.342" v="267" actId="20577"/>
          <ac:spMkLst>
            <pc:docMk/>
            <pc:sldMk cId="152600545" sldId="261"/>
            <ac:spMk id="2" creationId="{422A1073-3DEB-DBAB-BEE4-1A15FE1DCDA7}"/>
          </ac:spMkLst>
        </pc:spChg>
        <pc:spChg chg="mod">
          <ac:chgData name="Jason Lillywhite" userId="f5135ee0-6ad9-4b04-8840-c96affa9e19e" providerId="ADAL" clId="{CF321960-53DC-4FF7-9CBB-0D319001D901}" dt="2024-08-23T00:09:29.003" v="482" actId="6549"/>
          <ac:spMkLst>
            <pc:docMk/>
            <pc:sldMk cId="152600545" sldId="261"/>
            <ac:spMk id="3" creationId="{4CFFD02A-2EF7-3E34-0CBD-BFBD16CC1D84}"/>
          </ac:spMkLst>
        </pc:spChg>
      </pc:sldChg>
      <pc:sldChg chg="del">
        <pc:chgData name="Jason Lillywhite" userId="f5135ee0-6ad9-4b04-8840-c96affa9e19e" providerId="ADAL" clId="{CF321960-53DC-4FF7-9CBB-0D319001D901}" dt="2024-08-23T00:04:41.758" v="0" actId="47"/>
        <pc:sldMkLst>
          <pc:docMk/>
          <pc:sldMk cId="76154669" sldId="262"/>
        </pc:sldMkLst>
      </pc:sldChg>
      <pc:sldChg chg="addSp delSp modSp new mod modClrScheme chgLayout">
        <pc:chgData name="Jason Lillywhite" userId="f5135ee0-6ad9-4b04-8840-c96affa9e19e" providerId="ADAL" clId="{CF321960-53DC-4FF7-9CBB-0D319001D901}" dt="2024-09-10T14:01:50.899" v="1912" actId="478"/>
        <pc:sldMkLst>
          <pc:docMk/>
          <pc:sldMk cId="1820190176" sldId="262"/>
        </pc:sldMkLst>
        <pc:spChg chg="mod ord">
          <ac:chgData name="Jason Lillywhite" userId="f5135ee0-6ad9-4b04-8840-c96affa9e19e" providerId="ADAL" clId="{CF321960-53DC-4FF7-9CBB-0D319001D901}" dt="2024-09-05T18:47:40.497" v="1605" actId="700"/>
          <ac:spMkLst>
            <pc:docMk/>
            <pc:sldMk cId="1820190176" sldId="262"/>
            <ac:spMk id="2" creationId="{523585B1-7B26-EC55-A1BC-5722D395E1E1}"/>
          </ac:spMkLst>
        </pc:spChg>
        <pc:spChg chg="mod ord">
          <ac:chgData name="Jason Lillywhite" userId="f5135ee0-6ad9-4b04-8840-c96affa9e19e" providerId="ADAL" clId="{CF321960-53DC-4FF7-9CBB-0D319001D901}" dt="2024-09-05T18:47:40.497" v="1605" actId="700"/>
          <ac:spMkLst>
            <pc:docMk/>
            <pc:sldMk cId="1820190176" sldId="262"/>
            <ac:spMk id="3" creationId="{CF0F6A09-1D3C-4C5C-01BF-20C7B4FDFFA7}"/>
          </ac:spMkLst>
        </pc:spChg>
        <pc:spChg chg="add del mod ord">
          <ac:chgData name="Jason Lillywhite" userId="f5135ee0-6ad9-4b04-8840-c96affa9e19e" providerId="ADAL" clId="{CF321960-53DC-4FF7-9CBB-0D319001D901}" dt="2024-09-05T18:47:42.631" v="1606"/>
          <ac:spMkLst>
            <pc:docMk/>
            <pc:sldMk cId="1820190176" sldId="262"/>
            <ac:spMk id="4" creationId="{DD1E41C7-29EB-5BFE-9127-12FC654E2C8B}"/>
          </ac:spMkLst>
        </pc:spChg>
        <pc:graphicFrameChg chg="add mod">
          <ac:chgData name="Jason Lillywhite" userId="f5135ee0-6ad9-4b04-8840-c96affa9e19e" providerId="ADAL" clId="{CF321960-53DC-4FF7-9CBB-0D319001D901}" dt="2024-09-05T18:47:42.631" v="1606"/>
          <ac:graphicFrameMkLst>
            <pc:docMk/>
            <pc:sldMk cId="1820190176" sldId="262"/>
            <ac:graphicFrameMk id="5" creationId="{2D05AD66-4999-C6C3-AEAC-C1659B854C32}"/>
          </ac:graphicFrameMkLst>
        </pc:graphicFrameChg>
        <pc:cxnChg chg="add del mod">
          <ac:chgData name="Jason Lillywhite" userId="f5135ee0-6ad9-4b04-8840-c96affa9e19e" providerId="ADAL" clId="{CF321960-53DC-4FF7-9CBB-0D319001D901}" dt="2024-09-10T14:01:50.899" v="1912" actId="478"/>
          <ac:cxnSpMkLst>
            <pc:docMk/>
            <pc:sldMk cId="1820190176" sldId="262"/>
            <ac:cxnSpMk id="6" creationId="{F20CC787-6B57-0413-D8D6-47ECA2AAB63B}"/>
          </ac:cxnSpMkLst>
        </pc:cxnChg>
      </pc:sldChg>
      <pc:sldChg chg="del">
        <pc:chgData name="Jason Lillywhite" userId="f5135ee0-6ad9-4b04-8840-c96affa9e19e" providerId="ADAL" clId="{CF321960-53DC-4FF7-9CBB-0D319001D901}" dt="2024-08-23T00:04:41.758" v="0" actId="47"/>
        <pc:sldMkLst>
          <pc:docMk/>
          <pc:sldMk cId="1288113318" sldId="263"/>
        </pc:sldMkLst>
      </pc:sldChg>
      <pc:sldChg chg="modSp new mod">
        <pc:chgData name="Jason Lillywhite" userId="f5135ee0-6ad9-4b04-8840-c96affa9e19e" providerId="ADAL" clId="{CF321960-53DC-4FF7-9CBB-0D319001D901}" dt="2024-09-05T18:52:12.192" v="1748" actId="15"/>
        <pc:sldMkLst>
          <pc:docMk/>
          <pc:sldMk cId="3801432154" sldId="263"/>
        </pc:sldMkLst>
        <pc:spChg chg="mod">
          <ac:chgData name="Jason Lillywhite" userId="f5135ee0-6ad9-4b04-8840-c96affa9e19e" providerId="ADAL" clId="{CF321960-53DC-4FF7-9CBB-0D319001D901}" dt="2024-09-05T18:47:54.284" v="1609" actId="6549"/>
          <ac:spMkLst>
            <pc:docMk/>
            <pc:sldMk cId="3801432154" sldId="263"/>
            <ac:spMk id="2" creationId="{1EC73BF6-4E82-4964-9468-AF3262AF5A1C}"/>
          </ac:spMkLst>
        </pc:spChg>
        <pc:spChg chg="mod">
          <ac:chgData name="Jason Lillywhite" userId="f5135ee0-6ad9-4b04-8840-c96affa9e19e" providerId="ADAL" clId="{CF321960-53DC-4FF7-9CBB-0D319001D901}" dt="2024-09-05T18:52:12.192" v="1748" actId="15"/>
          <ac:spMkLst>
            <pc:docMk/>
            <pc:sldMk cId="3801432154" sldId="263"/>
            <ac:spMk id="3" creationId="{31307E08-6C5B-374A-D6C7-5CE4ACE3B07E}"/>
          </ac:spMkLst>
        </pc:spChg>
      </pc:sldChg>
      <pc:sldChg chg="modSp new mod">
        <pc:chgData name="Jason Lillywhite" userId="f5135ee0-6ad9-4b04-8840-c96affa9e19e" providerId="ADAL" clId="{CF321960-53DC-4FF7-9CBB-0D319001D901}" dt="2024-09-10T14:09:08.218" v="2164" actId="20577"/>
        <pc:sldMkLst>
          <pc:docMk/>
          <pc:sldMk cId="1632663407" sldId="264"/>
        </pc:sldMkLst>
        <pc:spChg chg="mod">
          <ac:chgData name="Jason Lillywhite" userId="f5135ee0-6ad9-4b04-8840-c96affa9e19e" providerId="ADAL" clId="{CF321960-53DC-4FF7-9CBB-0D319001D901}" dt="2024-08-23T00:12:21.648" v="815" actId="20577"/>
          <ac:spMkLst>
            <pc:docMk/>
            <pc:sldMk cId="1632663407" sldId="264"/>
            <ac:spMk id="2" creationId="{AAEB5DD1-2624-6287-503F-096B765BA125}"/>
          </ac:spMkLst>
        </pc:spChg>
        <pc:spChg chg="mod">
          <ac:chgData name="Jason Lillywhite" userId="f5135ee0-6ad9-4b04-8840-c96affa9e19e" providerId="ADAL" clId="{CF321960-53DC-4FF7-9CBB-0D319001D901}" dt="2024-09-10T14:09:08.218" v="2164" actId="20577"/>
          <ac:spMkLst>
            <pc:docMk/>
            <pc:sldMk cId="1632663407" sldId="264"/>
            <ac:spMk id="3" creationId="{4762BD14-7E65-2DB3-FCD6-AC99C00F19B1}"/>
          </ac:spMkLst>
        </pc:spChg>
      </pc:sldChg>
      <pc:sldChg chg="modSp new mod">
        <pc:chgData name="Jason Lillywhite" userId="f5135ee0-6ad9-4b04-8840-c96affa9e19e" providerId="ADAL" clId="{CF321960-53DC-4FF7-9CBB-0D319001D901}" dt="2024-09-10T14:09:51.928" v="2168"/>
        <pc:sldMkLst>
          <pc:docMk/>
          <pc:sldMk cId="1640909855" sldId="265"/>
        </pc:sldMkLst>
        <pc:spChg chg="mod">
          <ac:chgData name="Jason Lillywhite" userId="f5135ee0-6ad9-4b04-8840-c96affa9e19e" providerId="ADAL" clId="{CF321960-53DC-4FF7-9CBB-0D319001D901}" dt="2024-08-23T00:12:49.585" v="838" actId="20577"/>
          <ac:spMkLst>
            <pc:docMk/>
            <pc:sldMk cId="1640909855" sldId="265"/>
            <ac:spMk id="2" creationId="{EB5CF352-1EDB-955B-D27A-8DE5754D59EF}"/>
          </ac:spMkLst>
        </pc:spChg>
        <pc:spChg chg="mod">
          <ac:chgData name="Jason Lillywhite" userId="f5135ee0-6ad9-4b04-8840-c96affa9e19e" providerId="ADAL" clId="{CF321960-53DC-4FF7-9CBB-0D319001D901}" dt="2024-09-10T14:09:51.928" v="2168"/>
          <ac:spMkLst>
            <pc:docMk/>
            <pc:sldMk cId="1640909855" sldId="265"/>
            <ac:spMk id="3" creationId="{2307A0F0-D143-5121-BAE2-CD83A52266FD}"/>
          </ac:spMkLst>
        </pc:spChg>
      </pc:sldChg>
      <pc:sldChg chg="del">
        <pc:chgData name="Jason Lillywhite" userId="f5135ee0-6ad9-4b04-8840-c96affa9e19e" providerId="ADAL" clId="{CF321960-53DC-4FF7-9CBB-0D319001D901}" dt="2024-08-23T00:04:41.758" v="0" actId="47"/>
        <pc:sldMkLst>
          <pc:docMk/>
          <pc:sldMk cId="4280388793" sldId="265"/>
        </pc:sldMkLst>
      </pc:sldChg>
      <pc:sldChg chg="modSp new mod">
        <pc:chgData name="Jason Lillywhite" userId="f5135ee0-6ad9-4b04-8840-c96affa9e19e" providerId="ADAL" clId="{CF321960-53DC-4FF7-9CBB-0D319001D901}" dt="2024-09-04T21:56:53.131" v="1466"/>
        <pc:sldMkLst>
          <pc:docMk/>
          <pc:sldMk cId="1087512505" sldId="266"/>
        </pc:sldMkLst>
        <pc:spChg chg="mod">
          <ac:chgData name="Jason Lillywhite" userId="f5135ee0-6ad9-4b04-8840-c96affa9e19e" providerId="ADAL" clId="{CF321960-53DC-4FF7-9CBB-0D319001D901}" dt="2024-08-23T00:18:06.441" v="1317" actId="20577"/>
          <ac:spMkLst>
            <pc:docMk/>
            <pc:sldMk cId="1087512505" sldId="266"/>
            <ac:spMk id="2" creationId="{5B5C4A88-2F5F-B950-7E18-0858C84E754D}"/>
          </ac:spMkLst>
        </pc:spChg>
        <pc:spChg chg="mod">
          <ac:chgData name="Jason Lillywhite" userId="f5135ee0-6ad9-4b04-8840-c96affa9e19e" providerId="ADAL" clId="{CF321960-53DC-4FF7-9CBB-0D319001D901}" dt="2024-09-04T21:56:53.131" v="1466"/>
          <ac:spMkLst>
            <pc:docMk/>
            <pc:sldMk cId="1087512505" sldId="266"/>
            <ac:spMk id="3" creationId="{51D76F30-BF1A-A364-3C6E-7B10A1E5BF9D}"/>
          </ac:spMkLst>
        </pc:spChg>
      </pc:sldChg>
      <pc:sldChg chg="del">
        <pc:chgData name="Jason Lillywhite" userId="f5135ee0-6ad9-4b04-8840-c96affa9e19e" providerId="ADAL" clId="{CF321960-53DC-4FF7-9CBB-0D319001D901}" dt="2024-08-23T00:04:41.758" v="0" actId="47"/>
        <pc:sldMkLst>
          <pc:docMk/>
          <pc:sldMk cId="2584818479" sldId="266"/>
        </pc:sldMkLst>
      </pc:sldChg>
      <pc:sldChg chg="modSp new del mod">
        <pc:chgData name="Jason Lillywhite" userId="f5135ee0-6ad9-4b04-8840-c96affa9e19e" providerId="ADAL" clId="{CF321960-53DC-4FF7-9CBB-0D319001D901}" dt="2024-09-10T14:09:55.960" v="2169" actId="2696"/>
        <pc:sldMkLst>
          <pc:docMk/>
          <pc:sldMk cId="711006886" sldId="267"/>
        </pc:sldMkLst>
        <pc:spChg chg="mod">
          <ac:chgData name="Jason Lillywhite" userId="f5135ee0-6ad9-4b04-8840-c96affa9e19e" providerId="ADAL" clId="{CF321960-53DC-4FF7-9CBB-0D319001D901}" dt="2024-08-23T00:18:19.029" v="1336" actId="20577"/>
          <ac:spMkLst>
            <pc:docMk/>
            <pc:sldMk cId="711006886" sldId="267"/>
            <ac:spMk id="2" creationId="{8CE8CBBF-F411-73D4-6435-68983C8E85E9}"/>
          </ac:spMkLst>
        </pc:spChg>
        <pc:spChg chg="mod">
          <ac:chgData name="Jason Lillywhite" userId="f5135ee0-6ad9-4b04-8840-c96affa9e19e" providerId="ADAL" clId="{CF321960-53DC-4FF7-9CBB-0D319001D901}" dt="2024-09-10T14:09:48.134" v="2166" actId="21"/>
          <ac:spMkLst>
            <pc:docMk/>
            <pc:sldMk cId="711006886" sldId="267"/>
            <ac:spMk id="3" creationId="{6D668E16-1773-35DD-06CB-1496236DDCAA}"/>
          </ac:spMkLst>
        </pc:spChg>
      </pc:sldChg>
      <pc:sldChg chg="del">
        <pc:chgData name="Jason Lillywhite" userId="f5135ee0-6ad9-4b04-8840-c96affa9e19e" providerId="ADAL" clId="{CF321960-53DC-4FF7-9CBB-0D319001D901}" dt="2024-08-23T00:04:41.758" v="0" actId="47"/>
        <pc:sldMkLst>
          <pc:docMk/>
          <pc:sldMk cId="1609277936" sldId="267"/>
        </pc:sldMkLst>
      </pc:sldChg>
      <pc:sldChg chg="del">
        <pc:chgData name="Jason Lillywhite" userId="f5135ee0-6ad9-4b04-8840-c96affa9e19e" providerId="ADAL" clId="{CF321960-53DC-4FF7-9CBB-0D319001D901}" dt="2024-08-23T00:04:41.758" v="0" actId="47"/>
        <pc:sldMkLst>
          <pc:docMk/>
          <pc:sldMk cId="3276319659" sldId="268"/>
        </pc:sldMkLst>
      </pc:sldChg>
      <pc:sldChg chg="modSp new del mod">
        <pc:chgData name="Jason Lillywhite" userId="f5135ee0-6ad9-4b04-8840-c96affa9e19e" providerId="ADAL" clId="{CF321960-53DC-4FF7-9CBB-0D319001D901}" dt="2024-09-10T14:09:17.265" v="2165" actId="47"/>
        <pc:sldMkLst>
          <pc:docMk/>
          <pc:sldMk cId="4173791485" sldId="268"/>
        </pc:sldMkLst>
        <pc:spChg chg="mod">
          <ac:chgData name="Jason Lillywhite" userId="f5135ee0-6ad9-4b04-8840-c96affa9e19e" providerId="ADAL" clId="{CF321960-53DC-4FF7-9CBB-0D319001D901}" dt="2024-09-04T21:57:16.896" v="1476" actId="20577"/>
          <ac:spMkLst>
            <pc:docMk/>
            <pc:sldMk cId="4173791485" sldId="268"/>
            <ac:spMk id="2" creationId="{33282980-9B6B-64D1-5327-9CD70DA62913}"/>
          </ac:spMkLst>
        </pc:spChg>
      </pc:sldChg>
      <pc:sldChg chg="del">
        <pc:chgData name="Jason Lillywhite" userId="f5135ee0-6ad9-4b04-8840-c96affa9e19e" providerId="ADAL" clId="{CF321960-53DC-4FF7-9CBB-0D319001D901}" dt="2024-08-23T00:04:41.758" v="0" actId="47"/>
        <pc:sldMkLst>
          <pc:docMk/>
          <pc:sldMk cId="755827745" sldId="269"/>
        </pc:sldMkLst>
      </pc:sldChg>
      <pc:sldChg chg="del">
        <pc:chgData name="Jason Lillywhite" userId="f5135ee0-6ad9-4b04-8840-c96affa9e19e" providerId="ADAL" clId="{CF321960-53DC-4FF7-9CBB-0D319001D901}" dt="2024-08-23T00:04:41.758" v="0" actId="47"/>
        <pc:sldMkLst>
          <pc:docMk/>
          <pc:sldMk cId="68509999" sldId="271"/>
        </pc:sldMkLst>
      </pc:sldChg>
      <pc:sldChg chg="del">
        <pc:chgData name="Jason Lillywhite" userId="f5135ee0-6ad9-4b04-8840-c96affa9e19e" providerId="ADAL" clId="{CF321960-53DC-4FF7-9CBB-0D319001D901}" dt="2024-08-23T00:04:41.758" v="0" actId="47"/>
        <pc:sldMkLst>
          <pc:docMk/>
          <pc:sldMk cId="1055264603" sldId="272"/>
        </pc:sldMkLst>
      </pc:sldChg>
      <pc:sldChg chg="del">
        <pc:chgData name="Jason Lillywhite" userId="f5135ee0-6ad9-4b04-8840-c96affa9e19e" providerId="ADAL" clId="{CF321960-53DC-4FF7-9CBB-0D319001D901}" dt="2024-08-23T00:04:41.758" v="0" actId="47"/>
        <pc:sldMkLst>
          <pc:docMk/>
          <pc:sldMk cId="2551452227" sldId="273"/>
        </pc:sldMkLst>
      </pc:sldChg>
      <pc:sldChg chg="add del ord">
        <pc:chgData name="Jason Lillywhite" userId="f5135ee0-6ad9-4b04-8840-c96affa9e19e" providerId="ADAL" clId="{CF321960-53DC-4FF7-9CBB-0D319001D901}" dt="2024-09-05T18:53:30.284" v="1753" actId="47"/>
        <pc:sldMkLst>
          <pc:docMk/>
          <pc:sldMk cId="1568500215" sldId="274"/>
        </pc:sldMkLst>
      </pc:sldChg>
      <pc:sldChg chg="modSp add mod modTransition">
        <pc:chgData name="Jason Lillywhite" userId="f5135ee0-6ad9-4b04-8840-c96affa9e19e" providerId="ADAL" clId="{CF321960-53DC-4FF7-9CBB-0D319001D901}" dt="2024-09-10T14:08:42.817" v="2152" actId="20577"/>
        <pc:sldMkLst>
          <pc:docMk/>
          <pc:sldMk cId="3097142741" sldId="274"/>
        </pc:sldMkLst>
        <pc:spChg chg="mod">
          <ac:chgData name="Jason Lillywhite" userId="f5135ee0-6ad9-4b04-8840-c96affa9e19e" providerId="ADAL" clId="{CF321960-53DC-4FF7-9CBB-0D319001D901}" dt="2024-09-10T14:08:42.817" v="2152" actId="20577"/>
          <ac:spMkLst>
            <pc:docMk/>
            <pc:sldMk cId="3097142741" sldId="274"/>
            <ac:spMk id="3" creationId="{00000000-0000-0000-0000-000000000000}"/>
          </ac:spMkLst>
        </pc:spChg>
      </pc:sldChg>
      <pc:sldChg chg="del">
        <pc:chgData name="Jason Lillywhite" userId="f5135ee0-6ad9-4b04-8840-c96affa9e19e" providerId="ADAL" clId="{CF321960-53DC-4FF7-9CBB-0D319001D901}" dt="2024-08-23T00:04:41.758" v="0" actId="47"/>
        <pc:sldMkLst>
          <pc:docMk/>
          <pc:sldMk cId="127977722" sldId="275"/>
        </pc:sldMkLst>
      </pc:sldChg>
      <pc:sldChg chg="addSp delSp modSp add mod modTransition chgLayout">
        <pc:chgData name="Jason Lillywhite" userId="f5135ee0-6ad9-4b04-8840-c96affa9e19e" providerId="ADAL" clId="{CF321960-53DC-4FF7-9CBB-0D319001D901}" dt="2024-09-10T14:07:56.026" v="2124" actId="20577"/>
        <pc:sldMkLst>
          <pc:docMk/>
          <pc:sldMk cId="1212246862" sldId="275"/>
        </pc:sldMkLst>
        <pc:spChg chg="mod ord">
          <ac:chgData name="Jason Lillywhite" userId="f5135ee0-6ad9-4b04-8840-c96affa9e19e" providerId="ADAL" clId="{CF321960-53DC-4FF7-9CBB-0D319001D901}" dt="2024-09-05T18:55:06.540" v="1759" actId="27636"/>
          <ac:spMkLst>
            <pc:docMk/>
            <pc:sldMk cId="1212246862" sldId="275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CF321960-53DC-4FF7-9CBB-0D319001D901}" dt="2024-09-10T14:07:56.026" v="2124" actId="20577"/>
          <ac:spMkLst>
            <pc:docMk/>
            <pc:sldMk cId="1212246862" sldId="275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CF321960-53DC-4FF7-9CBB-0D319001D901}" dt="2024-09-05T18:55:06.524" v="1758" actId="6264"/>
          <ac:spMkLst>
            <pc:docMk/>
            <pc:sldMk cId="1212246862" sldId="275"/>
            <ac:spMk id="4" creationId="{B8A9296D-FE77-A7DD-2514-6F2E1173BAE3}"/>
          </ac:spMkLst>
        </pc:spChg>
        <pc:spChg chg="add del mod">
          <ac:chgData name="Jason Lillywhite" userId="f5135ee0-6ad9-4b04-8840-c96affa9e19e" providerId="ADAL" clId="{CF321960-53DC-4FF7-9CBB-0D319001D901}" dt="2024-09-05T18:55:06.524" v="1758" actId="6264"/>
          <ac:spMkLst>
            <pc:docMk/>
            <pc:sldMk cId="1212246862" sldId="275"/>
            <ac:spMk id="5" creationId="{10E7BB78-9B5C-F2E5-7553-7B8AAC28DBBA}"/>
          </ac:spMkLst>
        </pc:spChg>
      </pc:sldChg>
      <pc:sldChg chg="add del modTransition">
        <pc:chgData name="Jason Lillywhite" userId="f5135ee0-6ad9-4b04-8840-c96affa9e19e" providerId="ADAL" clId="{CF321960-53DC-4FF7-9CBB-0D319001D901}" dt="2024-09-10T14:08:56.137" v="2153" actId="47"/>
        <pc:sldMkLst>
          <pc:docMk/>
          <pc:sldMk cId="1679752059" sldId="278"/>
        </pc:sldMkLst>
      </pc:sldChg>
      <pc:sldChg chg="add del modTransition">
        <pc:chgData name="Jason Lillywhite" userId="f5135ee0-6ad9-4b04-8840-c96affa9e19e" providerId="ADAL" clId="{CF321960-53DC-4FF7-9CBB-0D319001D901}" dt="2024-09-10T14:06:35.709" v="2038" actId="2696"/>
        <pc:sldMkLst>
          <pc:docMk/>
          <pc:sldMk cId="1957012498" sldId="280"/>
        </pc:sldMkLst>
      </pc:sldChg>
      <pc:sldChg chg="modSp add mod modTransition">
        <pc:chgData name="Jason Lillywhite" userId="f5135ee0-6ad9-4b04-8840-c96affa9e19e" providerId="ADAL" clId="{CF321960-53DC-4FF7-9CBB-0D319001D901}" dt="2024-09-05T18:53:51.254" v="1755" actId="27636"/>
        <pc:sldMkLst>
          <pc:docMk/>
          <pc:sldMk cId="539935571" sldId="281"/>
        </pc:sldMkLst>
        <pc:spChg chg="mod">
          <ac:chgData name="Jason Lillywhite" userId="f5135ee0-6ad9-4b04-8840-c96affa9e19e" providerId="ADAL" clId="{CF321960-53DC-4FF7-9CBB-0D319001D901}" dt="2024-09-05T18:53:51.254" v="1755" actId="27636"/>
          <ac:spMkLst>
            <pc:docMk/>
            <pc:sldMk cId="539935571" sldId="281"/>
            <ac:spMk id="2" creationId="{00000000-0000-0000-0000-000000000000}"/>
          </ac:spMkLst>
        </pc:spChg>
      </pc:sldChg>
      <pc:sldChg chg="add modTransition">
        <pc:chgData name="Jason Lillywhite" userId="f5135ee0-6ad9-4b04-8840-c96affa9e19e" providerId="ADAL" clId="{CF321960-53DC-4FF7-9CBB-0D319001D901}" dt="2024-09-05T18:54:09.860" v="1756"/>
        <pc:sldMkLst>
          <pc:docMk/>
          <pc:sldMk cId="3852941089" sldId="284"/>
        </pc:sldMkLst>
      </pc:sldChg>
      <pc:sldChg chg="modSp add mod modTransition">
        <pc:chgData name="Jason Lillywhite" userId="f5135ee0-6ad9-4b04-8840-c96affa9e19e" providerId="ADAL" clId="{CF321960-53DC-4FF7-9CBB-0D319001D901}" dt="2024-09-10T14:04:51.348" v="2036" actId="20577"/>
        <pc:sldMkLst>
          <pc:docMk/>
          <pc:sldMk cId="3255392331" sldId="285"/>
        </pc:sldMkLst>
        <pc:spChg chg="mod">
          <ac:chgData name="Jason Lillywhite" userId="f5135ee0-6ad9-4b04-8840-c96affa9e19e" providerId="ADAL" clId="{CF321960-53DC-4FF7-9CBB-0D319001D901}" dt="2024-09-10T14:04:51.348" v="2036" actId="20577"/>
          <ac:spMkLst>
            <pc:docMk/>
            <pc:sldMk cId="3255392331" sldId="285"/>
            <ac:spMk id="2" creationId="{00000000-0000-0000-0000-000000000000}"/>
          </ac:spMkLst>
        </pc:spChg>
      </pc:sldChg>
      <pc:sldChg chg="delSp modSp add mod modTransition">
        <pc:chgData name="Jason Lillywhite" userId="f5135ee0-6ad9-4b04-8840-c96affa9e19e" providerId="ADAL" clId="{CF321960-53DC-4FF7-9CBB-0D319001D901}" dt="2024-09-10T14:04:33.576" v="2029" actId="20577"/>
        <pc:sldMkLst>
          <pc:docMk/>
          <pc:sldMk cId="3415056726" sldId="290"/>
        </pc:sldMkLst>
        <pc:spChg chg="mod">
          <ac:chgData name="Jason Lillywhite" userId="f5135ee0-6ad9-4b04-8840-c96affa9e19e" providerId="ADAL" clId="{CF321960-53DC-4FF7-9CBB-0D319001D901}" dt="2024-09-10T14:04:33.576" v="2029" actId="20577"/>
          <ac:spMkLst>
            <pc:docMk/>
            <pc:sldMk cId="3415056726" sldId="290"/>
            <ac:spMk id="5" creationId="{00000000-0000-0000-0000-000000000000}"/>
          </ac:spMkLst>
        </pc:spChg>
        <pc:grpChg chg="del">
          <ac:chgData name="Jason Lillywhite" userId="f5135ee0-6ad9-4b04-8840-c96affa9e19e" providerId="ADAL" clId="{CF321960-53DC-4FF7-9CBB-0D319001D901}" dt="2024-09-10T14:02:24.433" v="1913" actId="165"/>
          <ac:grpSpMkLst>
            <pc:docMk/>
            <pc:sldMk cId="3415056726" sldId="290"/>
            <ac:grpSpMk id="7" creationId="{00000000-0000-0000-0000-000000000000}"/>
          </ac:grpSpMkLst>
        </pc:grpChg>
        <pc:picChg chg="mod topLvl">
          <ac:chgData name="Jason Lillywhite" userId="f5135ee0-6ad9-4b04-8840-c96affa9e19e" providerId="ADAL" clId="{CF321960-53DC-4FF7-9CBB-0D319001D901}" dt="2024-09-10T14:02:56.722" v="1914" actId="14826"/>
          <ac:picMkLst>
            <pc:docMk/>
            <pc:sldMk cId="3415056726" sldId="290"/>
            <ac:picMk id="8" creationId="{00000000-0000-0000-0000-000000000000}"/>
          </ac:picMkLst>
        </pc:picChg>
        <pc:picChg chg="mod topLvl">
          <ac:chgData name="Jason Lillywhite" userId="f5135ee0-6ad9-4b04-8840-c96affa9e19e" providerId="ADAL" clId="{CF321960-53DC-4FF7-9CBB-0D319001D901}" dt="2024-09-10T14:02:24.433" v="1913" actId="165"/>
          <ac:picMkLst>
            <pc:docMk/>
            <pc:sldMk cId="3415056726" sldId="290"/>
            <ac:picMk id="9" creationId="{00000000-0000-0000-0000-000000000000}"/>
          </ac:picMkLst>
        </pc:picChg>
        <pc:picChg chg="mod topLvl">
          <ac:chgData name="Jason Lillywhite" userId="f5135ee0-6ad9-4b04-8840-c96affa9e19e" providerId="ADAL" clId="{CF321960-53DC-4FF7-9CBB-0D319001D901}" dt="2024-09-10T14:02:24.433" v="1913" actId="165"/>
          <ac:picMkLst>
            <pc:docMk/>
            <pc:sldMk cId="3415056726" sldId="290"/>
            <ac:picMk id="13" creationId="{00000000-0000-0000-0000-000000000000}"/>
          </ac:picMkLst>
        </pc:picChg>
        <pc:picChg chg="mod topLvl">
          <ac:chgData name="Jason Lillywhite" userId="f5135ee0-6ad9-4b04-8840-c96affa9e19e" providerId="ADAL" clId="{CF321960-53DC-4FF7-9CBB-0D319001D901}" dt="2024-09-10T14:02:24.433" v="1913" actId="165"/>
          <ac:picMkLst>
            <pc:docMk/>
            <pc:sldMk cId="3415056726" sldId="290"/>
            <ac:picMk id="14" creationId="{00000000-0000-0000-0000-000000000000}"/>
          </ac:picMkLst>
        </pc:picChg>
        <pc:cxnChg chg="mod topLvl">
          <ac:chgData name="Jason Lillywhite" userId="f5135ee0-6ad9-4b04-8840-c96affa9e19e" providerId="ADAL" clId="{CF321960-53DC-4FF7-9CBB-0D319001D901}" dt="2024-09-10T14:02:24.433" v="1913" actId="165"/>
          <ac:cxnSpMkLst>
            <pc:docMk/>
            <pc:sldMk cId="3415056726" sldId="290"/>
            <ac:cxnSpMk id="10" creationId="{00000000-0000-0000-0000-000000000000}"/>
          </ac:cxnSpMkLst>
        </pc:cxnChg>
        <pc:cxnChg chg="mod topLvl">
          <ac:chgData name="Jason Lillywhite" userId="f5135ee0-6ad9-4b04-8840-c96affa9e19e" providerId="ADAL" clId="{CF321960-53DC-4FF7-9CBB-0D319001D901}" dt="2024-09-10T14:02:24.433" v="1913" actId="165"/>
          <ac:cxnSpMkLst>
            <pc:docMk/>
            <pc:sldMk cId="3415056726" sldId="290"/>
            <ac:cxnSpMk id="11" creationId="{00000000-0000-0000-0000-000000000000}"/>
          </ac:cxnSpMkLst>
        </pc:cxnChg>
        <pc:cxnChg chg="mod topLvl">
          <ac:chgData name="Jason Lillywhite" userId="f5135ee0-6ad9-4b04-8840-c96affa9e19e" providerId="ADAL" clId="{CF321960-53DC-4FF7-9CBB-0D319001D901}" dt="2024-09-10T14:02:24.433" v="1913" actId="165"/>
          <ac:cxnSpMkLst>
            <pc:docMk/>
            <pc:sldMk cId="3415056726" sldId="290"/>
            <ac:cxnSpMk id="12" creationId="{00000000-0000-0000-0000-000000000000}"/>
          </ac:cxnSpMkLst>
        </pc:cxnChg>
      </pc:sldChg>
      <pc:sldChg chg="add modTransition">
        <pc:chgData name="Jason Lillywhite" userId="f5135ee0-6ad9-4b04-8840-c96affa9e19e" providerId="ADAL" clId="{CF321960-53DC-4FF7-9CBB-0D319001D901}" dt="2024-09-05T18:52:33.060" v="1749"/>
        <pc:sldMkLst>
          <pc:docMk/>
          <pc:sldMk cId="2475286297" sldId="291"/>
        </pc:sldMkLst>
      </pc:sldChg>
      <pc:sldChg chg="add del modTransition">
        <pc:chgData name="Jason Lillywhite" userId="f5135ee0-6ad9-4b04-8840-c96affa9e19e" providerId="ADAL" clId="{CF321960-53DC-4FF7-9CBB-0D319001D901}" dt="2024-09-05T18:47:47.827" v="1608" actId="47"/>
        <pc:sldMkLst>
          <pc:docMk/>
          <pc:sldMk cId="2182876522" sldId="292"/>
        </pc:sldMkLst>
      </pc:sldChg>
      <pc:sldChg chg="addSp delSp modSp new del mod">
        <pc:chgData name="Jason Lillywhite" userId="f5135ee0-6ad9-4b04-8840-c96affa9e19e" providerId="ADAL" clId="{CF321960-53DC-4FF7-9CBB-0D319001D901}" dt="2024-09-05T18:47:47.827" v="1607" actId="47"/>
        <pc:sldMkLst>
          <pc:docMk/>
          <pc:sldMk cId="333670402" sldId="293"/>
        </pc:sldMkLst>
        <pc:spChg chg="mod">
          <ac:chgData name="Jason Lillywhite" userId="f5135ee0-6ad9-4b04-8840-c96affa9e19e" providerId="ADAL" clId="{CF321960-53DC-4FF7-9CBB-0D319001D901}" dt="2024-09-05T17:06:29.429" v="1547" actId="20577"/>
          <ac:spMkLst>
            <pc:docMk/>
            <pc:sldMk cId="333670402" sldId="293"/>
            <ac:spMk id="2" creationId="{6F1882AA-91E8-D539-DC42-F0E20ADFD3AA}"/>
          </ac:spMkLst>
        </pc:spChg>
        <pc:spChg chg="del">
          <ac:chgData name="Jason Lillywhite" userId="f5135ee0-6ad9-4b04-8840-c96affa9e19e" providerId="ADAL" clId="{CF321960-53DC-4FF7-9CBB-0D319001D901}" dt="2024-09-05T17:07:15.717" v="1548" actId="1032"/>
          <ac:spMkLst>
            <pc:docMk/>
            <pc:sldMk cId="333670402" sldId="293"/>
            <ac:spMk id="3" creationId="{751B4E49-9FDD-4BA9-7356-05BFDFBA74CC}"/>
          </ac:spMkLst>
        </pc:spChg>
        <pc:graphicFrameChg chg="add mod modGraphic">
          <ac:chgData name="Jason Lillywhite" userId="f5135ee0-6ad9-4b04-8840-c96affa9e19e" providerId="ADAL" clId="{CF321960-53DC-4FF7-9CBB-0D319001D901}" dt="2024-09-05T17:07:42.311" v="1602" actId="20577"/>
          <ac:graphicFrameMkLst>
            <pc:docMk/>
            <pc:sldMk cId="333670402" sldId="293"/>
            <ac:graphicFrameMk id="5" creationId="{DD593998-DF01-2C8B-B249-A033AE966C52}"/>
          </ac:graphicFrameMkLst>
        </pc:graphicFrameChg>
        <pc:cxnChg chg="add del">
          <ac:chgData name="Jason Lillywhite" userId="f5135ee0-6ad9-4b04-8840-c96affa9e19e" providerId="ADAL" clId="{CF321960-53DC-4FF7-9CBB-0D319001D901}" dt="2024-09-05T17:24:55.991" v="1604" actId="478"/>
          <ac:cxnSpMkLst>
            <pc:docMk/>
            <pc:sldMk cId="333670402" sldId="293"/>
            <ac:cxnSpMk id="7" creationId="{16EBA8B7-C691-B78C-B68D-57A8227E41E0}"/>
          </ac:cxnSpMkLst>
        </pc:cxnChg>
      </pc:sldChg>
      <pc:sldChg chg="add ord modTransition">
        <pc:chgData name="Jason Lillywhite" userId="f5135ee0-6ad9-4b04-8840-c96affa9e19e" providerId="ADAL" clId="{CF321960-53DC-4FF7-9CBB-0D319001D901}" dt="2024-09-10T14:10:45.206" v="2171"/>
        <pc:sldMkLst>
          <pc:docMk/>
          <pc:sldMk cId="3537563465" sldId="295"/>
        </pc:sldMkLst>
      </pc:sldChg>
      <pc:sldChg chg="add modTransition">
        <pc:chgData name="Jason Lillywhite" userId="f5135ee0-6ad9-4b04-8840-c96affa9e19e" providerId="ADAL" clId="{CF321960-53DC-4FF7-9CBB-0D319001D901}" dt="2024-09-05T18:54:09.860" v="1756"/>
        <pc:sldMkLst>
          <pc:docMk/>
          <pc:sldMk cId="3661305414" sldId="296"/>
        </pc:sldMkLst>
      </pc:sldChg>
      <pc:sldChg chg="add modTransition">
        <pc:chgData name="Jason Lillywhite" userId="f5135ee0-6ad9-4b04-8840-c96affa9e19e" providerId="ADAL" clId="{CF321960-53DC-4FF7-9CBB-0D319001D901}" dt="2024-09-05T18:55:47.281" v="1762"/>
        <pc:sldMkLst>
          <pc:docMk/>
          <pc:sldMk cId="4157185112" sldId="297"/>
        </pc:sldMkLst>
      </pc:sldChg>
      <pc:sldChg chg="add modTransition">
        <pc:chgData name="Jason Lillywhite" userId="f5135ee0-6ad9-4b04-8840-c96affa9e19e" providerId="ADAL" clId="{CF321960-53DC-4FF7-9CBB-0D319001D901}" dt="2024-09-05T18:53:07.701" v="1750"/>
        <pc:sldMkLst>
          <pc:docMk/>
          <pc:sldMk cId="4188769659" sldId="303"/>
        </pc:sldMkLst>
      </pc:sldChg>
      <pc:sldChg chg="modSp new mod">
        <pc:chgData name="Jason Lillywhite" userId="f5135ee0-6ad9-4b04-8840-c96affa9e19e" providerId="ADAL" clId="{CF321960-53DC-4FF7-9CBB-0D319001D901}" dt="2024-09-10T14:10:53.063" v="2182" actId="20577"/>
        <pc:sldMkLst>
          <pc:docMk/>
          <pc:sldMk cId="4086103290" sldId="304"/>
        </pc:sldMkLst>
        <pc:spChg chg="mod">
          <ac:chgData name="Jason Lillywhite" userId="f5135ee0-6ad9-4b04-8840-c96affa9e19e" providerId="ADAL" clId="{CF321960-53DC-4FF7-9CBB-0D319001D901}" dt="2024-09-10T14:10:53.063" v="2182" actId="20577"/>
          <ac:spMkLst>
            <pc:docMk/>
            <pc:sldMk cId="4086103290" sldId="304"/>
            <ac:spMk id="2" creationId="{E00E1206-FB80-8C72-E6BA-3F19C4A4CE7E}"/>
          </ac:spMkLst>
        </pc:spChg>
      </pc:sldChg>
      <pc:sldChg chg="modSp add del mod modTransition">
        <pc:chgData name="Jason Lillywhite" userId="f5135ee0-6ad9-4b04-8840-c96affa9e19e" providerId="ADAL" clId="{CF321960-53DC-4FF7-9CBB-0D319001D901}" dt="2024-09-10T14:06:01.687" v="2037" actId="2696"/>
        <pc:sldMkLst>
          <pc:docMk/>
          <pc:sldMk cId="2364139510" sldId="307"/>
        </pc:sldMkLst>
        <pc:spChg chg="mod">
          <ac:chgData name="Jason Lillywhite" userId="f5135ee0-6ad9-4b04-8840-c96affa9e19e" providerId="ADAL" clId="{CF321960-53DC-4FF7-9CBB-0D319001D901}" dt="2024-09-05T18:53:28.415" v="1752" actId="27636"/>
          <ac:spMkLst>
            <pc:docMk/>
            <pc:sldMk cId="2364139510" sldId="307"/>
            <ac:spMk id="2" creationId="{00000000-0000-0000-0000-000000000000}"/>
          </ac:spMkLst>
        </pc:spChg>
      </pc:sldChg>
      <pc:sldChg chg="add del modTransition">
        <pc:chgData name="Jason Lillywhite" userId="f5135ee0-6ad9-4b04-8840-c96affa9e19e" providerId="ADAL" clId="{CF321960-53DC-4FF7-9CBB-0D319001D901}" dt="2024-09-05T18:55:32.357" v="1761"/>
        <pc:sldMkLst>
          <pc:docMk/>
          <pc:sldMk cId="1560798894" sldId="308"/>
        </pc:sldMkLst>
      </pc:sldChg>
      <pc:sldChg chg="add del modTransition">
        <pc:chgData name="Jason Lillywhite" userId="f5135ee0-6ad9-4b04-8840-c96affa9e19e" providerId="ADAL" clId="{CF321960-53DC-4FF7-9CBB-0D319001D901}" dt="2024-09-05T18:55:32.357" v="1761"/>
        <pc:sldMkLst>
          <pc:docMk/>
          <pc:sldMk cId="2387345635" sldId="309"/>
        </pc:sldMkLst>
      </pc:sldChg>
      <pc:sldChg chg="add del modTransition">
        <pc:chgData name="Jason Lillywhite" userId="f5135ee0-6ad9-4b04-8840-c96affa9e19e" providerId="ADAL" clId="{CF321960-53DC-4FF7-9CBB-0D319001D901}" dt="2024-09-05T18:55:32.357" v="1761"/>
        <pc:sldMkLst>
          <pc:docMk/>
          <pc:sldMk cId="1209999507" sldId="310"/>
        </pc:sldMkLst>
      </pc:sldChg>
      <pc:sldChg chg="add del modTransition">
        <pc:chgData name="Jason Lillywhite" userId="f5135ee0-6ad9-4b04-8840-c96affa9e19e" providerId="ADAL" clId="{CF321960-53DC-4FF7-9CBB-0D319001D901}" dt="2024-09-05T18:55:32.357" v="1761"/>
        <pc:sldMkLst>
          <pc:docMk/>
          <pc:sldMk cId="399101806" sldId="31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E31AB3-2094-4009-BBFC-75556E5BA51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C5FB0294-B1EE-4201-92F3-C7AE831BBA74}">
      <dgm:prSet phldrT="[Text]"/>
      <dgm:spPr/>
      <dgm:t>
        <a:bodyPr/>
        <a:lstStyle/>
        <a:p>
          <a:r>
            <a:rPr lang="en-US" dirty="0"/>
            <a:t>Design</a:t>
          </a:r>
        </a:p>
      </dgm:t>
    </dgm:pt>
    <dgm:pt modelId="{98BE4A25-A3ED-41EF-B3D0-F7FEA30B6FB7}" type="parTrans" cxnId="{6793038B-C2D4-4AEB-AC93-B8FF42157722}">
      <dgm:prSet/>
      <dgm:spPr/>
      <dgm:t>
        <a:bodyPr/>
        <a:lstStyle/>
        <a:p>
          <a:endParaRPr lang="en-US"/>
        </a:p>
      </dgm:t>
    </dgm:pt>
    <dgm:pt modelId="{E52EF9B1-E88A-49FE-86CD-998F74190BB9}" type="sibTrans" cxnId="{6793038B-C2D4-4AEB-AC93-B8FF42157722}">
      <dgm:prSet/>
      <dgm:spPr/>
      <dgm:t>
        <a:bodyPr/>
        <a:lstStyle/>
        <a:p>
          <a:endParaRPr lang="en-US"/>
        </a:p>
      </dgm:t>
    </dgm:pt>
    <dgm:pt modelId="{44CA4B05-31F0-4D10-A501-2094B9634B83}">
      <dgm:prSet phldrT="[Text]"/>
      <dgm:spPr/>
      <dgm:t>
        <a:bodyPr/>
        <a:lstStyle/>
        <a:p>
          <a:r>
            <a:rPr lang="en-US" dirty="0"/>
            <a:t>Implementation</a:t>
          </a:r>
        </a:p>
      </dgm:t>
    </dgm:pt>
    <dgm:pt modelId="{EA8877B8-7AD8-4EA9-B46D-BA965603A3A0}" type="parTrans" cxnId="{2134746C-E437-40B6-B8B6-3DE8FF18A568}">
      <dgm:prSet/>
      <dgm:spPr/>
      <dgm:t>
        <a:bodyPr/>
        <a:lstStyle/>
        <a:p>
          <a:endParaRPr lang="en-US"/>
        </a:p>
      </dgm:t>
    </dgm:pt>
    <dgm:pt modelId="{D44DB229-5F33-4AC0-95BC-5DA59FA2FDA8}" type="sibTrans" cxnId="{2134746C-E437-40B6-B8B6-3DE8FF18A568}">
      <dgm:prSet/>
      <dgm:spPr/>
      <dgm:t>
        <a:bodyPr/>
        <a:lstStyle/>
        <a:p>
          <a:endParaRPr lang="en-US"/>
        </a:p>
      </dgm:t>
    </dgm:pt>
    <dgm:pt modelId="{E5A02470-308C-4F6E-BC23-269F62027B91}">
      <dgm:prSet phldrT="[Text]"/>
      <dgm:spPr/>
      <dgm:t>
        <a:bodyPr/>
        <a:lstStyle/>
        <a:p>
          <a:r>
            <a:rPr lang="en-US" dirty="0"/>
            <a:t>Documentation</a:t>
          </a:r>
        </a:p>
      </dgm:t>
    </dgm:pt>
    <dgm:pt modelId="{CD3B40BA-8731-44F5-BA27-163E4002BA87}" type="parTrans" cxnId="{F11D6661-9F90-49C4-A755-C2DC17088E39}">
      <dgm:prSet/>
      <dgm:spPr/>
      <dgm:t>
        <a:bodyPr/>
        <a:lstStyle/>
        <a:p>
          <a:endParaRPr lang="en-US"/>
        </a:p>
      </dgm:t>
    </dgm:pt>
    <dgm:pt modelId="{5A2E77CC-3E97-4034-B490-503AE46B9F74}" type="sibTrans" cxnId="{F11D6661-9F90-49C4-A755-C2DC17088E39}">
      <dgm:prSet/>
      <dgm:spPr/>
      <dgm:t>
        <a:bodyPr/>
        <a:lstStyle/>
        <a:p>
          <a:endParaRPr lang="en-US"/>
        </a:p>
      </dgm:t>
    </dgm:pt>
    <dgm:pt modelId="{D9D79FE4-1EBE-466B-B203-1BD575C88D35}">
      <dgm:prSet phldrT="[Text]"/>
      <dgm:spPr/>
      <dgm:t>
        <a:bodyPr/>
        <a:lstStyle/>
        <a:p>
          <a:r>
            <a:rPr lang="en-US" dirty="0"/>
            <a:t>Testing</a:t>
          </a:r>
        </a:p>
      </dgm:t>
    </dgm:pt>
    <dgm:pt modelId="{2F23A905-7E05-4B09-B027-2AA084FFF6D8}" type="parTrans" cxnId="{AA078862-D659-4D36-9F03-2E7CC485DDB3}">
      <dgm:prSet/>
      <dgm:spPr/>
      <dgm:t>
        <a:bodyPr/>
        <a:lstStyle/>
        <a:p>
          <a:endParaRPr lang="en-US"/>
        </a:p>
      </dgm:t>
    </dgm:pt>
    <dgm:pt modelId="{4E44AC83-F381-44EB-A9FA-B289D87EE0BE}" type="sibTrans" cxnId="{AA078862-D659-4D36-9F03-2E7CC485DDB3}">
      <dgm:prSet/>
      <dgm:spPr/>
      <dgm:t>
        <a:bodyPr/>
        <a:lstStyle/>
        <a:p>
          <a:endParaRPr lang="en-US"/>
        </a:p>
      </dgm:t>
    </dgm:pt>
    <dgm:pt modelId="{EA4CCF12-5B93-4DBC-A62F-FB0F15845943}">
      <dgm:prSet phldrT="[Text]"/>
      <dgm:spPr/>
      <dgm:t>
        <a:bodyPr/>
        <a:lstStyle/>
        <a:p>
          <a:r>
            <a:rPr lang="en-US" dirty="0"/>
            <a:t>Presentation</a:t>
          </a:r>
        </a:p>
      </dgm:t>
    </dgm:pt>
    <dgm:pt modelId="{73C34029-8D8D-42E4-9F7D-DC3FC8050B91}" type="parTrans" cxnId="{FE31B4C7-9E54-4258-9563-6E360751E786}">
      <dgm:prSet/>
      <dgm:spPr/>
      <dgm:t>
        <a:bodyPr/>
        <a:lstStyle/>
        <a:p>
          <a:endParaRPr lang="en-US"/>
        </a:p>
      </dgm:t>
    </dgm:pt>
    <dgm:pt modelId="{2E3FFD4C-D6C7-406E-9D82-016423D84DD0}" type="sibTrans" cxnId="{FE31B4C7-9E54-4258-9563-6E360751E786}">
      <dgm:prSet/>
      <dgm:spPr/>
      <dgm:t>
        <a:bodyPr/>
        <a:lstStyle/>
        <a:p>
          <a:endParaRPr lang="en-US"/>
        </a:p>
      </dgm:t>
    </dgm:pt>
    <dgm:pt modelId="{B0BE7D91-8ABD-4E21-A3B3-989727CDFF51}" type="pres">
      <dgm:prSet presAssocID="{51E31AB3-2094-4009-BBFC-75556E5BA511}" presName="linearFlow" presStyleCnt="0">
        <dgm:presLayoutVars>
          <dgm:resizeHandles val="exact"/>
        </dgm:presLayoutVars>
      </dgm:prSet>
      <dgm:spPr/>
    </dgm:pt>
    <dgm:pt modelId="{A7B4049D-5772-463D-884B-C1B2E14AFB6A}" type="pres">
      <dgm:prSet presAssocID="{C5FB0294-B1EE-4201-92F3-C7AE831BBA74}" presName="node" presStyleLbl="node1" presStyleIdx="0" presStyleCnt="5">
        <dgm:presLayoutVars>
          <dgm:bulletEnabled val="1"/>
        </dgm:presLayoutVars>
      </dgm:prSet>
      <dgm:spPr/>
    </dgm:pt>
    <dgm:pt modelId="{0933622F-B97D-4038-9EFE-CC166BCD834E}" type="pres">
      <dgm:prSet presAssocID="{E52EF9B1-E88A-49FE-86CD-998F74190BB9}" presName="sibTrans" presStyleLbl="sibTrans2D1" presStyleIdx="0" presStyleCnt="4"/>
      <dgm:spPr/>
    </dgm:pt>
    <dgm:pt modelId="{B49EAFCE-78BE-4660-AD28-55AAB1CD271C}" type="pres">
      <dgm:prSet presAssocID="{E52EF9B1-E88A-49FE-86CD-998F74190BB9}" presName="connectorText" presStyleLbl="sibTrans2D1" presStyleIdx="0" presStyleCnt="4"/>
      <dgm:spPr/>
    </dgm:pt>
    <dgm:pt modelId="{A6710CB8-B1AC-4755-88EA-56F6C9E8D19C}" type="pres">
      <dgm:prSet presAssocID="{44CA4B05-31F0-4D10-A501-2094B9634B83}" presName="node" presStyleLbl="node1" presStyleIdx="1" presStyleCnt="5">
        <dgm:presLayoutVars>
          <dgm:bulletEnabled val="1"/>
        </dgm:presLayoutVars>
      </dgm:prSet>
      <dgm:spPr/>
    </dgm:pt>
    <dgm:pt modelId="{0B815C95-B84C-47DC-A66C-AC5255E29DFE}" type="pres">
      <dgm:prSet presAssocID="{D44DB229-5F33-4AC0-95BC-5DA59FA2FDA8}" presName="sibTrans" presStyleLbl="sibTrans2D1" presStyleIdx="1" presStyleCnt="4"/>
      <dgm:spPr/>
    </dgm:pt>
    <dgm:pt modelId="{54C8027F-FE02-4745-9C0D-2A883565C19B}" type="pres">
      <dgm:prSet presAssocID="{D44DB229-5F33-4AC0-95BC-5DA59FA2FDA8}" presName="connectorText" presStyleLbl="sibTrans2D1" presStyleIdx="1" presStyleCnt="4"/>
      <dgm:spPr/>
    </dgm:pt>
    <dgm:pt modelId="{07297322-B22A-4677-9CED-D4203460F28B}" type="pres">
      <dgm:prSet presAssocID="{E5A02470-308C-4F6E-BC23-269F62027B91}" presName="node" presStyleLbl="node1" presStyleIdx="2" presStyleCnt="5">
        <dgm:presLayoutVars>
          <dgm:bulletEnabled val="1"/>
        </dgm:presLayoutVars>
      </dgm:prSet>
      <dgm:spPr/>
    </dgm:pt>
    <dgm:pt modelId="{B9524230-8340-4D1C-8862-9302C7AE3BFC}" type="pres">
      <dgm:prSet presAssocID="{5A2E77CC-3E97-4034-B490-503AE46B9F74}" presName="sibTrans" presStyleLbl="sibTrans2D1" presStyleIdx="2" presStyleCnt="4"/>
      <dgm:spPr/>
    </dgm:pt>
    <dgm:pt modelId="{39BFDEC2-1D17-4D97-BE5C-766A80652B92}" type="pres">
      <dgm:prSet presAssocID="{5A2E77CC-3E97-4034-B490-503AE46B9F74}" presName="connectorText" presStyleLbl="sibTrans2D1" presStyleIdx="2" presStyleCnt="4"/>
      <dgm:spPr/>
    </dgm:pt>
    <dgm:pt modelId="{A83C5485-1608-4C71-A83F-BC2B2922425F}" type="pres">
      <dgm:prSet presAssocID="{D9D79FE4-1EBE-466B-B203-1BD575C88D35}" presName="node" presStyleLbl="node1" presStyleIdx="3" presStyleCnt="5">
        <dgm:presLayoutVars>
          <dgm:bulletEnabled val="1"/>
        </dgm:presLayoutVars>
      </dgm:prSet>
      <dgm:spPr/>
    </dgm:pt>
    <dgm:pt modelId="{8E8AA72E-AD99-4214-B287-BC6E520AD3FB}" type="pres">
      <dgm:prSet presAssocID="{4E44AC83-F381-44EB-A9FA-B289D87EE0BE}" presName="sibTrans" presStyleLbl="sibTrans2D1" presStyleIdx="3" presStyleCnt="4"/>
      <dgm:spPr/>
    </dgm:pt>
    <dgm:pt modelId="{6C197015-6F34-40BF-AEE9-CD5F071390B7}" type="pres">
      <dgm:prSet presAssocID="{4E44AC83-F381-44EB-A9FA-B289D87EE0BE}" presName="connectorText" presStyleLbl="sibTrans2D1" presStyleIdx="3" presStyleCnt="4"/>
      <dgm:spPr/>
    </dgm:pt>
    <dgm:pt modelId="{FA9D8F9E-771A-4632-B73F-43808A85345A}" type="pres">
      <dgm:prSet presAssocID="{EA4CCF12-5B93-4DBC-A62F-FB0F15845943}" presName="node" presStyleLbl="node1" presStyleIdx="4" presStyleCnt="5">
        <dgm:presLayoutVars>
          <dgm:bulletEnabled val="1"/>
        </dgm:presLayoutVars>
      </dgm:prSet>
      <dgm:spPr/>
    </dgm:pt>
  </dgm:ptLst>
  <dgm:cxnLst>
    <dgm:cxn modelId="{CDEFF000-4D8B-45BD-9FA8-BAF9E1F19A28}" type="presOf" srcId="{4E44AC83-F381-44EB-A9FA-B289D87EE0BE}" destId="{8E8AA72E-AD99-4214-B287-BC6E520AD3FB}" srcOrd="0" destOrd="0" presId="urn:microsoft.com/office/officeart/2005/8/layout/process2"/>
    <dgm:cxn modelId="{B697EC18-46A2-495A-802D-D4A9831402C0}" type="presOf" srcId="{5A2E77CC-3E97-4034-B490-503AE46B9F74}" destId="{39BFDEC2-1D17-4D97-BE5C-766A80652B92}" srcOrd="1" destOrd="0" presId="urn:microsoft.com/office/officeart/2005/8/layout/process2"/>
    <dgm:cxn modelId="{40844B1C-6EB9-4BAD-9CBB-565D59C9E479}" type="presOf" srcId="{D44DB229-5F33-4AC0-95BC-5DA59FA2FDA8}" destId="{0B815C95-B84C-47DC-A66C-AC5255E29DFE}" srcOrd="0" destOrd="0" presId="urn:microsoft.com/office/officeart/2005/8/layout/process2"/>
    <dgm:cxn modelId="{82E93523-4DD0-4A4D-936C-F4043D2570DC}" type="presOf" srcId="{4E44AC83-F381-44EB-A9FA-B289D87EE0BE}" destId="{6C197015-6F34-40BF-AEE9-CD5F071390B7}" srcOrd="1" destOrd="0" presId="urn:microsoft.com/office/officeart/2005/8/layout/process2"/>
    <dgm:cxn modelId="{D8B38839-7A4C-437E-98DB-2BACA2BE0A07}" type="presOf" srcId="{5A2E77CC-3E97-4034-B490-503AE46B9F74}" destId="{B9524230-8340-4D1C-8862-9302C7AE3BFC}" srcOrd="0" destOrd="0" presId="urn:microsoft.com/office/officeart/2005/8/layout/process2"/>
    <dgm:cxn modelId="{F11D6661-9F90-49C4-A755-C2DC17088E39}" srcId="{51E31AB3-2094-4009-BBFC-75556E5BA511}" destId="{E5A02470-308C-4F6E-BC23-269F62027B91}" srcOrd="2" destOrd="0" parTransId="{CD3B40BA-8731-44F5-BA27-163E4002BA87}" sibTransId="{5A2E77CC-3E97-4034-B490-503AE46B9F74}"/>
    <dgm:cxn modelId="{27762642-32BD-402C-956F-7427F8A12CA3}" type="presOf" srcId="{E52EF9B1-E88A-49FE-86CD-998F74190BB9}" destId="{B49EAFCE-78BE-4660-AD28-55AAB1CD271C}" srcOrd="1" destOrd="0" presId="urn:microsoft.com/office/officeart/2005/8/layout/process2"/>
    <dgm:cxn modelId="{AA078862-D659-4D36-9F03-2E7CC485DDB3}" srcId="{51E31AB3-2094-4009-BBFC-75556E5BA511}" destId="{D9D79FE4-1EBE-466B-B203-1BD575C88D35}" srcOrd="3" destOrd="0" parTransId="{2F23A905-7E05-4B09-B027-2AA084FFF6D8}" sibTransId="{4E44AC83-F381-44EB-A9FA-B289D87EE0BE}"/>
    <dgm:cxn modelId="{CE7A0D43-7FEC-4E68-81E2-574DFE5F23CC}" type="presOf" srcId="{D44DB229-5F33-4AC0-95BC-5DA59FA2FDA8}" destId="{54C8027F-FE02-4745-9C0D-2A883565C19B}" srcOrd="1" destOrd="0" presId="urn:microsoft.com/office/officeart/2005/8/layout/process2"/>
    <dgm:cxn modelId="{2134746C-E437-40B6-B8B6-3DE8FF18A568}" srcId="{51E31AB3-2094-4009-BBFC-75556E5BA511}" destId="{44CA4B05-31F0-4D10-A501-2094B9634B83}" srcOrd="1" destOrd="0" parTransId="{EA8877B8-7AD8-4EA9-B46D-BA965603A3A0}" sibTransId="{D44DB229-5F33-4AC0-95BC-5DA59FA2FDA8}"/>
    <dgm:cxn modelId="{6793038B-C2D4-4AEB-AC93-B8FF42157722}" srcId="{51E31AB3-2094-4009-BBFC-75556E5BA511}" destId="{C5FB0294-B1EE-4201-92F3-C7AE831BBA74}" srcOrd="0" destOrd="0" parTransId="{98BE4A25-A3ED-41EF-B3D0-F7FEA30B6FB7}" sibTransId="{E52EF9B1-E88A-49FE-86CD-998F74190BB9}"/>
    <dgm:cxn modelId="{EA308695-FAB7-4622-B423-B2D8808C769D}" type="presOf" srcId="{44CA4B05-31F0-4D10-A501-2094B9634B83}" destId="{A6710CB8-B1AC-4755-88EA-56F6C9E8D19C}" srcOrd="0" destOrd="0" presId="urn:microsoft.com/office/officeart/2005/8/layout/process2"/>
    <dgm:cxn modelId="{3CB1E596-CF00-4144-AFC9-7C51CB32D607}" type="presOf" srcId="{51E31AB3-2094-4009-BBFC-75556E5BA511}" destId="{B0BE7D91-8ABD-4E21-A3B3-989727CDFF51}" srcOrd="0" destOrd="0" presId="urn:microsoft.com/office/officeart/2005/8/layout/process2"/>
    <dgm:cxn modelId="{767233AE-7360-4629-AA70-239BDAA8760F}" type="presOf" srcId="{E52EF9B1-E88A-49FE-86CD-998F74190BB9}" destId="{0933622F-B97D-4038-9EFE-CC166BCD834E}" srcOrd="0" destOrd="0" presId="urn:microsoft.com/office/officeart/2005/8/layout/process2"/>
    <dgm:cxn modelId="{4D2021B7-624B-46D5-A294-80E88246A158}" type="presOf" srcId="{E5A02470-308C-4F6E-BC23-269F62027B91}" destId="{07297322-B22A-4677-9CED-D4203460F28B}" srcOrd="0" destOrd="0" presId="urn:microsoft.com/office/officeart/2005/8/layout/process2"/>
    <dgm:cxn modelId="{FE31B4C7-9E54-4258-9563-6E360751E786}" srcId="{51E31AB3-2094-4009-BBFC-75556E5BA511}" destId="{EA4CCF12-5B93-4DBC-A62F-FB0F15845943}" srcOrd="4" destOrd="0" parTransId="{73C34029-8D8D-42E4-9F7D-DC3FC8050B91}" sibTransId="{2E3FFD4C-D6C7-406E-9D82-016423D84DD0}"/>
    <dgm:cxn modelId="{9443BACB-9878-45DB-8E9E-75E920B30658}" type="presOf" srcId="{EA4CCF12-5B93-4DBC-A62F-FB0F15845943}" destId="{FA9D8F9E-771A-4632-B73F-43808A85345A}" srcOrd="0" destOrd="0" presId="urn:microsoft.com/office/officeart/2005/8/layout/process2"/>
    <dgm:cxn modelId="{918DF3CE-3C99-4159-9766-72E558A4AE9C}" type="presOf" srcId="{C5FB0294-B1EE-4201-92F3-C7AE831BBA74}" destId="{A7B4049D-5772-463D-884B-C1B2E14AFB6A}" srcOrd="0" destOrd="0" presId="urn:microsoft.com/office/officeart/2005/8/layout/process2"/>
    <dgm:cxn modelId="{3FD55EDE-9B9C-4FBC-826E-D370595E476C}" type="presOf" srcId="{D9D79FE4-1EBE-466B-B203-1BD575C88D35}" destId="{A83C5485-1608-4C71-A83F-BC2B2922425F}" srcOrd="0" destOrd="0" presId="urn:microsoft.com/office/officeart/2005/8/layout/process2"/>
    <dgm:cxn modelId="{90909343-8882-4755-9B95-5F921AA3E1AF}" type="presParOf" srcId="{B0BE7D91-8ABD-4E21-A3B3-989727CDFF51}" destId="{A7B4049D-5772-463D-884B-C1B2E14AFB6A}" srcOrd="0" destOrd="0" presId="urn:microsoft.com/office/officeart/2005/8/layout/process2"/>
    <dgm:cxn modelId="{4129BD7F-E665-4659-83CA-287290AC0E07}" type="presParOf" srcId="{B0BE7D91-8ABD-4E21-A3B3-989727CDFF51}" destId="{0933622F-B97D-4038-9EFE-CC166BCD834E}" srcOrd="1" destOrd="0" presId="urn:microsoft.com/office/officeart/2005/8/layout/process2"/>
    <dgm:cxn modelId="{CB89D4F4-E703-4D8F-9CBD-DEF10D9A6156}" type="presParOf" srcId="{0933622F-B97D-4038-9EFE-CC166BCD834E}" destId="{B49EAFCE-78BE-4660-AD28-55AAB1CD271C}" srcOrd="0" destOrd="0" presId="urn:microsoft.com/office/officeart/2005/8/layout/process2"/>
    <dgm:cxn modelId="{41706008-EC59-42BD-B606-937C2F8DAF48}" type="presParOf" srcId="{B0BE7D91-8ABD-4E21-A3B3-989727CDFF51}" destId="{A6710CB8-B1AC-4755-88EA-56F6C9E8D19C}" srcOrd="2" destOrd="0" presId="urn:microsoft.com/office/officeart/2005/8/layout/process2"/>
    <dgm:cxn modelId="{D02995FF-C4CE-47CF-9245-102122DAD922}" type="presParOf" srcId="{B0BE7D91-8ABD-4E21-A3B3-989727CDFF51}" destId="{0B815C95-B84C-47DC-A66C-AC5255E29DFE}" srcOrd="3" destOrd="0" presId="urn:microsoft.com/office/officeart/2005/8/layout/process2"/>
    <dgm:cxn modelId="{FEED2F2E-DDD8-463C-A994-EAE56023111D}" type="presParOf" srcId="{0B815C95-B84C-47DC-A66C-AC5255E29DFE}" destId="{54C8027F-FE02-4745-9C0D-2A883565C19B}" srcOrd="0" destOrd="0" presId="urn:microsoft.com/office/officeart/2005/8/layout/process2"/>
    <dgm:cxn modelId="{73A7FA4C-308A-4709-B2B2-2C641E090D85}" type="presParOf" srcId="{B0BE7D91-8ABD-4E21-A3B3-989727CDFF51}" destId="{07297322-B22A-4677-9CED-D4203460F28B}" srcOrd="4" destOrd="0" presId="urn:microsoft.com/office/officeart/2005/8/layout/process2"/>
    <dgm:cxn modelId="{C5835A01-6379-4CA1-B668-16049A070BEB}" type="presParOf" srcId="{B0BE7D91-8ABD-4E21-A3B3-989727CDFF51}" destId="{B9524230-8340-4D1C-8862-9302C7AE3BFC}" srcOrd="5" destOrd="0" presId="urn:microsoft.com/office/officeart/2005/8/layout/process2"/>
    <dgm:cxn modelId="{7B5B328E-48A6-446E-9CC9-C3BC90BDB054}" type="presParOf" srcId="{B9524230-8340-4D1C-8862-9302C7AE3BFC}" destId="{39BFDEC2-1D17-4D97-BE5C-766A80652B92}" srcOrd="0" destOrd="0" presId="urn:microsoft.com/office/officeart/2005/8/layout/process2"/>
    <dgm:cxn modelId="{082ABB09-7CB2-4FF5-9937-B17B631A31C5}" type="presParOf" srcId="{B0BE7D91-8ABD-4E21-A3B3-989727CDFF51}" destId="{A83C5485-1608-4C71-A83F-BC2B2922425F}" srcOrd="6" destOrd="0" presId="urn:microsoft.com/office/officeart/2005/8/layout/process2"/>
    <dgm:cxn modelId="{AAF49161-3924-47A3-A9C6-63090E05702B}" type="presParOf" srcId="{B0BE7D91-8ABD-4E21-A3B3-989727CDFF51}" destId="{8E8AA72E-AD99-4214-B287-BC6E520AD3FB}" srcOrd="7" destOrd="0" presId="urn:microsoft.com/office/officeart/2005/8/layout/process2"/>
    <dgm:cxn modelId="{2D7B8F39-E48E-4B44-8817-8516E89788FE}" type="presParOf" srcId="{8E8AA72E-AD99-4214-B287-BC6E520AD3FB}" destId="{6C197015-6F34-40BF-AEE9-CD5F071390B7}" srcOrd="0" destOrd="0" presId="urn:microsoft.com/office/officeart/2005/8/layout/process2"/>
    <dgm:cxn modelId="{DD87C848-E894-4834-BECE-38182AD64F4F}" type="presParOf" srcId="{B0BE7D91-8ABD-4E21-A3B3-989727CDFF51}" destId="{FA9D8F9E-771A-4632-B73F-43808A85345A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B4049D-5772-463D-884B-C1B2E14AFB6A}">
      <dsp:nvSpPr>
        <dsp:cNvPr id="0" name=""/>
        <dsp:cNvSpPr/>
      </dsp:nvSpPr>
      <dsp:spPr>
        <a:xfrm>
          <a:off x="1753760" y="531"/>
          <a:ext cx="1674079" cy="621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Design</a:t>
          </a:r>
        </a:p>
      </dsp:txBody>
      <dsp:txXfrm>
        <a:off x="1771962" y="18733"/>
        <a:ext cx="1637675" cy="585063"/>
      </dsp:txXfrm>
    </dsp:sp>
    <dsp:sp modelId="{0933622F-B97D-4038-9EFE-CC166BCD834E}">
      <dsp:nvSpPr>
        <dsp:cNvPr id="0" name=""/>
        <dsp:cNvSpPr/>
      </dsp:nvSpPr>
      <dsp:spPr>
        <a:xfrm rot="5400000">
          <a:off x="2474274" y="637535"/>
          <a:ext cx="233050" cy="2796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2506902" y="660840"/>
        <a:ext cx="167796" cy="163135"/>
      </dsp:txXfrm>
    </dsp:sp>
    <dsp:sp modelId="{A6710CB8-B1AC-4755-88EA-56F6C9E8D19C}">
      <dsp:nvSpPr>
        <dsp:cNvPr id="0" name=""/>
        <dsp:cNvSpPr/>
      </dsp:nvSpPr>
      <dsp:spPr>
        <a:xfrm>
          <a:off x="1753760" y="932733"/>
          <a:ext cx="1674079" cy="621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Implementation</a:t>
          </a:r>
        </a:p>
      </dsp:txBody>
      <dsp:txXfrm>
        <a:off x="1771962" y="950935"/>
        <a:ext cx="1637675" cy="585063"/>
      </dsp:txXfrm>
    </dsp:sp>
    <dsp:sp modelId="{0B815C95-B84C-47DC-A66C-AC5255E29DFE}">
      <dsp:nvSpPr>
        <dsp:cNvPr id="0" name=""/>
        <dsp:cNvSpPr/>
      </dsp:nvSpPr>
      <dsp:spPr>
        <a:xfrm rot="5400000">
          <a:off x="2474274" y="1569737"/>
          <a:ext cx="233050" cy="2796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2506902" y="1593042"/>
        <a:ext cx="167796" cy="163135"/>
      </dsp:txXfrm>
    </dsp:sp>
    <dsp:sp modelId="{07297322-B22A-4677-9CED-D4203460F28B}">
      <dsp:nvSpPr>
        <dsp:cNvPr id="0" name=""/>
        <dsp:cNvSpPr/>
      </dsp:nvSpPr>
      <dsp:spPr>
        <a:xfrm>
          <a:off x="1753760" y="1864935"/>
          <a:ext cx="1674079" cy="621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Documentation</a:t>
          </a:r>
        </a:p>
      </dsp:txBody>
      <dsp:txXfrm>
        <a:off x="1771962" y="1883137"/>
        <a:ext cx="1637675" cy="585063"/>
      </dsp:txXfrm>
    </dsp:sp>
    <dsp:sp modelId="{B9524230-8340-4D1C-8862-9302C7AE3BFC}">
      <dsp:nvSpPr>
        <dsp:cNvPr id="0" name=""/>
        <dsp:cNvSpPr/>
      </dsp:nvSpPr>
      <dsp:spPr>
        <a:xfrm rot="5400000">
          <a:off x="2474274" y="2501939"/>
          <a:ext cx="233050" cy="2796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2506902" y="2525244"/>
        <a:ext cx="167796" cy="163135"/>
      </dsp:txXfrm>
    </dsp:sp>
    <dsp:sp modelId="{A83C5485-1608-4C71-A83F-BC2B2922425F}">
      <dsp:nvSpPr>
        <dsp:cNvPr id="0" name=""/>
        <dsp:cNvSpPr/>
      </dsp:nvSpPr>
      <dsp:spPr>
        <a:xfrm>
          <a:off x="1753760" y="2797136"/>
          <a:ext cx="1674079" cy="621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Testing</a:t>
          </a:r>
        </a:p>
      </dsp:txBody>
      <dsp:txXfrm>
        <a:off x="1771962" y="2815338"/>
        <a:ext cx="1637675" cy="585063"/>
      </dsp:txXfrm>
    </dsp:sp>
    <dsp:sp modelId="{8E8AA72E-AD99-4214-B287-BC6E520AD3FB}">
      <dsp:nvSpPr>
        <dsp:cNvPr id="0" name=""/>
        <dsp:cNvSpPr/>
      </dsp:nvSpPr>
      <dsp:spPr>
        <a:xfrm rot="5400000">
          <a:off x="2474274" y="3434141"/>
          <a:ext cx="233050" cy="2796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2506902" y="3457446"/>
        <a:ext cx="167796" cy="163135"/>
      </dsp:txXfrm>
    </dsp:sp>
    <dsp:sp modelId="{FA9D8F9E-771A-4632-B73F-43808A85345A}">
      <dsp:nvSpPr>
        <dsp:cNvPr id="0" name=""/>
        <dsp:cNvSpPr/>
      </dsp:nvSpPr>
      <dsp:spPr>
        <a:xfrm>
          <a:off x="1753760" y="3729338"/>
          <a:ext cx="1674079" cy="621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Presentation</a:t>
          </a:r>
        </a:p>
      </dsp:txBody>
      <dsp:txXfrm>
        <a:off x="1771962" y="3747540"/>
        <a:ext cx="1637675" cy="5850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89DD1-3B06-4CCD-B599-E332472FEED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4ACA7-BC1C-495A-915F-7DAC0789A5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75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A0DEA490-6BC1-B14C-AB27-6F5668331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18CA7D-7C75-7644-A798-A6E62EBDC0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2771"/>
            <a:ext cx="9144000" cy="1075449"/>
          </a:xfrm>
        </p:spPr>
        <p:txBody>
          <a:bodyPr anchor="b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C7A4C2-9669-9D4A-8E4C-F2B2CC09D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62603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08B1DF-00C9-9FC0-6E45-AAC6B78D44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10623" y="555009"/>
            <a:ext cx="3370754" cy="58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968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5B0793-3BF0-E14D-BB90-43EF19044AA1}"/>
              </a:ext>
            </a:extLst>
          </p:cNvPr>
          <p:cNvSpPr/>
          <p:nvPr/>
        </p:nvSpPr>
        <p:spPr>
          <a:xfrm>
            <a:off x="0" y="6907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C7A4DED-616F-604A-9ADB-B22E40BB22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252" b="8691"/>
          <a:stretch/>
        </p:blipFill>
        <p:spPr>
          <a:xfrm>
            <a:off x="1524" y="4453812"/>
            <a:ext cx="12188952" cy="240609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F9E614-9211-3A41-9CA9-DE4DE2D830AD}"/>
              </a:ext>
            </a:extLst>
          </p:cNvPr>
          <p:cNvSpPr/>
          <p:nvPr/>
        </p:nvSpPr>
        <p:spPr>
          <a:xfrm>
            <a:off x="1524" y="4453812"/>
            <a:ext cx="12188952" cy="2404188"/>
          </a:xfrm>
          <a:prstGeom prst="rect">
            <a:avLst/>
          </a:prstGeom>
          <a:solidFill>
            <a:schemeClr val="accent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E248F9-D7BE-8645-921D-9F4080B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56395"/>
            <a:ext cx="10515600" cy="2852737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14D2D-0841-0F49-AFAF-0C4F138BE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236120"/>
            <a:ext cx="10515600" cy="33239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45EF6-5167-9041-BF59-652DDB18E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80D8A-9D96-3D4B-8091-8869EE7C7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531DF9-5AB3-499F-8E80-F68B0A58EFAB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A99DA44-42CB-54DB-6CB9-B7C25D18D9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778893" y="6356349"/>
            <a:ext cx="1568557" cy="2743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EF66B20-61AE-E570-76B1-944F6714B5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5400000">
            <a:off x="5586476" y="-2150569"/>
            <a:ext cx="1016000" cy="121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847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2BD72-F941-A14E-97BD-32E59E832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AEA8D-C5D3-7542-90D0-CD9253FD4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14AA1-387B-0E4F-9ADB-44B1D1B3A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>
                <a:latin typeface="Aptos" panose="020B00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FCA62-BBDE-BF45-AE3B-4BD555C3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53531DF9-5AB3-499F-8E80-F68B0A5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84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EB5AA-B54C-9C4F-920B-14EEE5A35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E93EE-E2F4-8A4C-AC67-47D37AF2A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EAAAE-7472-3F47-A9D1-75CA1D09B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9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F54E21-3CCA-1044-AADE-E2D2BD7FF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9D2A4-B005-6C45-8FBD-CE0E23924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31DF9-5AB3-499F-8E80-F68B0A5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2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47F15-9B9A-EA40-8B40-2073B784B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B7568F-1006-1447-B114-B401136C8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00B513-0CF1-8944-AE8F-C0EF62F09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31DF9-5AB3-499F-8E80-F68B0A5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241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91DFC9-5333-F941-A29E-96D7F90EF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47B2E8-7C5C-3746-84F9-55744362F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31DF9-5AB3-499F-8E80-F68B0A5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375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65A134E-23F4-6D97-FD74-8E3CC7E4E3C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1176000" y="0"/>
            <a:ext cx="1016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C8089D-E8EC-1849-B6D5-4AD09095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BD129-3E04-954E-9364-8C60B7173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5286" y="1825625"/>
            <a:ext cx="10515600" cy="158755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2A347-883D-984D-B08A-4C9EBA096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600" y="632460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/>
                </a:solidFill>
                <a:latin typeface="Aptos" panose="020B00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A949F-686D-0F4D-8D75-7FD63B298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2520" y="6356350"/>
            <a:ext cx="51710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3531DF9-5AB3-499F-8E80-F68B0A58EFAB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079EEF-E3A2-E5B9-194D-CF614A8A1BE9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9780517" y="6355715"/>
            <a:ext cx="1568553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7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2"/>
          </a:solidFill>
          <a:latin typeface="Aptos ExtraBold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support.goldsim.com/hc/en-us/articles/215240908-File-Formats-of-Images-Inserted-into-GoldSi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E5426-6088-7837-60F5-D32F63DFDF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378" y="1292771"/>
            <a:ext cx="11978640" cy="1075449"/>
          </a:xfrm>
        </p:spPr>
        <p:txBody>
          <a:bodyPr/>
          <a:lstStyle/>
          <a:p>
            <a:r>
              <a:rPr lang="en-US" dirty="0"/>
              <a:t>Organizing and Documenting Models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9ED954-3B93-0B12-223D-9B32861A22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795154"/>
          </a:xfrm>
        </p:spPr>
        <p:txBody>
          <a:bodyPr/>
          <a:lstStyle/>
          <a:p>
            <a:r>
              <a:rPr lang="en-US" dirty="0"/>
              <a:t>GoldSim User Conference 2024</a:t>
            </a:r>
          </a:p>
          <a:p>
            <a:r>
              <a:rPr lang="en-US" dirty="0"/>
              <a:t>Instructor: Jason Lillywhite</a:t>
            </a:r>
          </a:p>
        </p:txBody>
      </p:sp>
    </p:spTree>
    <p:extLst>
      <p:ext uri="{BB962C8B-B14F-4D97-AF65-F5344CB8AC3E}">
        <p14:creationId xmlns:p14="http://schemas.microsoft.com/office/powerpoint/2010/main" val="11821731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Implementation: Build Data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1716432"/>
          </a:xfrm>
        </p:spPr>
        <p:txBody>
          <a:bodyPr/>
          <a:lstStyle/>
          <a:p>
            <a:r>
              <a:rPr lang="en-US" dirty="0"/>
              <a:t>Global inputs</a:t>
            </a:r>
          </a:p>
          <a:p>
            <a:r>
              <a:rPr lang="en-US" dirty="0"/>
              <a:t>Avoid embedding data in expression fields</a:t>
            </a:r>
          </a:p>
          <a:p>
            <a:r>
              <a:rPr lang="en-US" dirty="0"/>
              <a:t>Main outputs</a:t>
            </a:r>
          </a:p>
          <a:p>
            <a:r>
              <a:rPr lang="en-US" dirty="0"/>
              <a:t>Import/export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1" y="4095752"/>
            <a:ext cx="2266667" cy="695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1" y="4123765"/>
            <a:ext cx="2028571" cy="676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&quot;No&quot; Symbol 7"/>
          <p:cNvSpPr/>
          <p:nvPr/>
        </p:nvSpPr>
        <p:spPr bwMode="auto">
          <a:xfrm>
            <a:off x="3745312" y="4134901"/>
            <a:ext cx="914400" cy="905435"/>
          </a:xfrm>
          <a:prstGeom prst="noSmoking">
            <a:avLst>
              <a:gd name="adj" fmla="val 6145"/>
            </a:avLst>
          </a:prstGeom>
          <a:solidFill>
            <a:srgbClr val="C00000">
              <a:alpha val="2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800" y="5024719"/>
            <a:ext cx="2076190" cy="542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1486" y="5116535"/>
            <a:ext cx="1685714" cy="495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&quot;No&quot; Symbol 10"/>
          <p:cNvSpPr/>
          <p:nvPr/>
        </p:nvSpPr>
        <p:spPr bwMode="auto">
          <a:xfrm>
            <a:off x="3467100" y="5024719"/>
            <a:ext cx="914400" cy="905435"/>
          </a:xfrm>
          <a:prstGeom prst="noSmoking">
            <a:avLst>
              <a:gd name="adj" fmla="val 6145"/>
            </a:avLst>
          </a:prstGeom>
          <a:solidFill>
            <a:srgbClr val="C00000">
              <a:alpha val="2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935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Generic Objects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1255793"/>
          </a:xfrm>
        </p:spPr>
        <p:txBody>
          <a:bodyPr/>
          <a:lstStyle/>
          <a:p>
            <a:r>
              <a:rPr lang="en-US" dirty="0"/>
              <a:t>Localized containers with local scope</a:t>
            </a:r>
          </a:p>
          <a:p>
            <a:r>
              <a:rPr lang="en-US" dirty="0"/>
              <a:t>Switch out “chunks” of the model</a:t>
            </a:r>
          </a:p>
          <a:p>
            <a:r>
              <a:rPr lang="en-US" dirty="0"/>
              <a:t>Concise names</a:t>
            </a:r>
          </a:p>
        </p:txBody>
      </p:sp>
    </p:spTree>
    <p:extLst>
      <p:ext uri="{BB962C8B-B14F-4D97-AF65-F5344CB8AC3E}">
        <p14:creationId xmlns:p14="http://schemas.microsoft.com/office/powerpoint/2010/main" val="3852941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Standardize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2177071"/>
          </a:xfrm>
        </p:spPr>
        <p:txBody>
          <a:bodyPr/>
          <a:lstStyle/>
          <a:p>
            <a:r>
              <a:rPr lang="en-US" dirty="0"/>
              <a:t>Naming conventions</a:t>
            </a:r>
          </a:p>
          <a:p>
            <a:r>
              <a:rPr lang="en-US" dirty="0"/>
              <a:t>Influence lines</a:t>
            </a:r>
          </a:p>
          <a:p>
            <a:r>
              <a:rPr lang="en-US" dirty="0"/>
              <a:t>Documentation</a:t>
            </a:r>
          </a:p>
          <a:p>
            <a:r>
              <a:rPr lang="en-US" dirty="0"/>
              <a:t>File Management</a:t>
            </a:r>
          </a:p>
          <a:p>
            <a:r>
              <a:rPr lang="en-US" dirty="0"/>
              <a:t>Versioning</a:t>
            </a:r>
          </a:p>
        </p:txBody>
      </p:sp>
    </p:spTree>
    <p:extLst>
      <p:ext uri="{BB962C8B-B14F-4D97-AF65-F5344CB8AC3E}">
        <p14:creationId xmlns:p14="http://schemas.microsoft.com/office/powerpoint/2010/main" val="3661305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Containers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2518190"/>
          </a:xfrm>
        </p:spPr>
        <p:txBody>
          <a:bodyPr/>
          <a:lstStyle/>
          <a:p>
            <a:r>
              <a:rPr lang="en-US" dirty="0"/>
              <a:t>Hierarchy</a:t>
            </a:r>
          </a:p>
          <a:p>
            <a:r>
              <a:rPr lang="en-US" dirty="0"/>
              <a:t>Encapsulate (not hide) functionality</a:t>
            </a:r>
          </a:p>
          <a:p>
            <a:r>
              <a:rPr lang="en-US" dirty="0"/>
              <a:t>Modular design (reusable)</a:t>
            </a:r>
          </a:p>
          <a:p>
            <a:pPr lvl="1"/>
            <a:r>
              <a:rPr lang="en-US" dirty="0"/>
              <a:t>Redundant inputs and outputs</a:t>
            </a:r>
          </a:p>
          <a:p>
            <a:r>
              <a:rPr lang="en-US" dirty="0"/>
              <a:t>Localization</a:t>
            </a:r>
          </a:p>
          <a:p>
            <a:r>
              <a:rPr lang="en-US" dirty="0"/>
              <a:t>Examples of various types</a:t>
            </a:r>
          </a:p>
        </p:txBody>
      </p:sp>
    </p:spTree>
    <p:extLst>
      <p:ext uri="{BB962C8B-B14F-4D97-AF65-F5344CB8AC3E}">
        <p14:creationId xmlns:p14="http://schemas.microsoft.com/office/powerpoint/2010/main" val="41887696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1716432"/>
          </a:xfrm>
        </p:spPr>
        <p:txBody>
          <a:bodyPr/>
          <a:lstStyle/>
          <a:p>
            <a:r>
              <a:rPr lang="en-US" dirty="0"/>
              <a:t>Independent models or algorithms</a:t>
            </a:r>
          </a:p>
          <a:p>
            <a:r>
              <a:rPr lang="en-US" dirty="0"/>
              <a:t>Excel – note difference in time stepping!</a:t>
            </a:r>
          </a:p>
          <a:p>
            <a:r>
              <a:rPr lang="en-US" dirty="0"/>
              <a:t>Reporting periods</a:t>
            </a:r>
          </a:p>
          <a:p>
            <a:r>
              <a:rPr lang="en-US" dirty="0"/>
              <a:t>High-resolution results</a:t>
            </a:r>
          </a:p>
        </p:txBody>
      </p:sp>
    </p:spTree>
    <p:extLst>
      <p:ext uri="{BB962C8B-B14F-4D97-AF65-F5344CB8AC3E}">
        <p14:creationId xmlns:p14="http://schemas.microsoft.com/office/powerpoint/2010/main" val="4157185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73BF6-4E82-4964-9468-AF3262AF5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Documentation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07E08-6C5B-374A-D6C7-5CE4ACE3B0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3762825"/>
          </a:xfrm>
        </p:spPr>
        <p:txBody>
          <a:bodyPr/>
          <a:lstStyle/>
          <a:p>
            <a:r>
              <a:rPr lang="en-US" dirty="0"/>
              <a:t>Main components:</a:t>
            </a:r>
          </a:p>
          <a:p>
            <a:pPr lvl="1"/>
            <a:r>
              <a:rPr lang="en-US" dirty="0"/>
              <a:t>Requirements</a:t>
            </a:r>
          </a:p>
          <a:p>
            <a:pPr lvl="1"/>
            <a:r>
              <a:rPr lang="en-US" dirty="0"/>
              <a:t>Criteria and assumptions</a:t>
            </a:r>
          </a:p>
          <a:p>
            <a:pPr lvl="1"/>
            <a:r>
              <a:rPr lang="en-US" dirty="0"/>
              <a:t>Diagrams</a:t>
            </a:r>
          </a:p>
          <a:p>
            <a:r>
              <a:rPr lang="en-US" dirty="0"/>
              <a:t>Ways to document:</a:t>
            </a:r>
          </a:p>
          <a:p>
            <a:pPr lvl="1"/>
            <a:r>
              <a:rPr lang="en-US" dirty="0"/>
              <a:t>Note Pane</a:t>
            </a:r>
          </a:p>
          <a:p>
            <a:pPr lvl="1"/>
            <a:r>
              <a:rPr lang="en-US" dirty="0"/>
              <a:t>Plain Text Objects</a:t>
            </a:r>
          </a:p>
          <a:p>
            <a:pPr lvl="1"/>
            <a:r>
              <a:rPr lang="en-US" dirty="0"/>
              <a:t>Rich Text Boxes</a:t>
            </a:r>
          </a:p>
          <a:p>
            <a:r>
              <a:rPr lang="en-US" dirty="0"/>
              <a:t>Default Font: </a:t>
            </a:r>
          </a:p>
          <a:p>
            <a:pPr lvl="1"/>
            <a:r>
              <a:rPr lang="en-US" dirty="0"/>
              <a:t>Use Calibri 11 for text, Calibri bold 16 for headings</a:t>
            </a:r>
          </a:p>
        </p:txBody>
      </p:sp>
    </p:spTree>
    <p:extLst>
      <p:ext uri="{BB962C8B-B14F-4D97-AF65-F5344CB8AC3E}">
        <p14:creationId xmlns:p14="http://schemas.microsoft.com/office/powerpoint/2010/main" val="38014321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What Prevents Good Documentation?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334515"/>
          </a:xfrm>
        </p:spPr>
        <p:txBody>
          <a:bodyPr/>
          <a:lstStyle/>
          <a:p>
            <a:r>
              <a:rPr lang="en-US" dirty="0"/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12122468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Documentation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3098349"/>
          </a:xfrm>
        </p:spPr>
        <p:txBody>
          <a:bodyPr/>
          <a:lstStyle/>
          <a:p>
            <a:r>
              <a:rPr lang="en-US" dirty="0"/>
              <a:t>Abstract/Introduction/Background</a:t>
            </a:r>
          </a:p>
          <a:p>
            <a:r>
              <a:rPr lang="en-US" dirty="0"/>
              <a:t>The underlying methodology (theory)</a:t>
            </a:r>
          </a:p>
          <a:p>
            <a:r>
              <a:rPr lang="en-US" dirty="0"/>
              <a:t>Model limitations (and capabilities)</a:t>
            </a:r>
          </a:p>
          <a:p>
            <a:r>
              <a:rPr lang="en-US" dirty="0"/>
              <a:t>Data requirements</a:t>
            </a:r>
          </a:p>
          <a:p>
            <a:r>
              <a:rPr lang="en-US" dirty="0"/>
              <a:t>Input specifications (how is data put into the model?)</a:t>
            </a:r>
          </a:p>
          <a:p>
            <a:r>
              <a:rPr lang="en-US" dirty="0"/>
              <a:t>Summary of model output and any processing of results</a:t>
            </a:r>
          </a:p>
          <a:p>
            <a:r>
              <a:rPr lang="en-US" dirty="0"/>
              <a:t>User guide</a:t>
            </a:r>
          </a:p>
        </p:txBody>
      </p:sp>
    </p:spTree>
    <p:extLst>
      <p:ext uri="{BB962C8B-B14F-4D97-AF65-F5344CB8AC3E}">
        <p14:creationId xmlns:p14="http://schemas.microsoft.com/office/powerpoint/2010/main" val="30971427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B5DD1-2624-6287-503F-096B765BA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Effective Documentation Practices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62BD14-7E65-2DB3-FCD6-AC99C00F19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2177071"/>
          </a:xfrm>
        </p:spPr>
        <p:txBody>
          <a:bodyPr/>
          <a:lstStyle/>
          <a:p>
            <a:r>
              <a:rPr lang="en-US" dirty="0"/>
              <a:t>Descriptions: Use the Description field for all elements</a:t>
            </a:r>
          </a:p>
          <a:p>
            <a:r>
              <a:rPr lang="en-US" dirty="0"/>
              <a:t>Container Titles: Every Container should have a title and a short description</a:t>
            </a:r>
          </a:p>
          <a:p>
            <a:r>
              <a:rPr lang="en-US" dirty="0"/>
              <a:t>Extra Space: Provide extra room for text to grow within boxes</a:t>
            </a:r>
          </a:p>
          <a:p>
            <a:r>
              <a:rPr lang="en-US" dirty="0"/>
              <a:t>Hyperlinks: Use hyperlinks for navigation and external references</a:t>
            </a:r>
          </a:p>
          <a:p>
            <a:r>
              <a:rPr lang="en-US" dirty="0"/>
              <a:t>Versioning</a:t>
            </a:r>
          </a:p>
        </p:txBody>
      </p:sp>
    </p:spTree>
    <p:extLst>
      <p:ext uri="{BB962C8B-B14F-4D97-AF65-F5344CB8AC3E}">
        <p14:creationId xmlns:p14="http://schemas.microsoft.com/office/powerpoint/2010/main" val="16326634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C4A88-2F5F-B950-7E18-0858C84E7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D76F30-BF1A-A364-3C6E-7B10A1E5B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3699026"/>
          </a:xfrm>
        </p:spPr>
        <p:txBody>
          <a:bodyPr/>
          <a:lstStyle/>
          <a:p>
            <a:r>
              <a:rPr lang="en-US" dirty="0"/>
              <a:t>Minimize use of raster images</a:t>
            </a:r>
          </a:p>
          <a:p>
            <a:pPr lvl="1"/>
            <a:r>
              <a:rPr lang="en-US" dirty="0"/>
              <a:t>Use vector drawings instead of raster, where possible (EMF)</a:t>
            </a:r>
          </a:p>
          <a:p>
            <a:r>
              <a:rPr lang="en-US" dirty="0"/>
              <a:t>Default element symbols</a:t>
            </a:r>
          </a:p>
          <a:p>
            <a:pPr lvl="1"/>
            <a:r>
              <a:rPr lang="en-US" dirty="0"/>
              <a:t>Easier to read models if default symbols are used except for Containers, which represent physical objects in the real world.</a:t>
            </a:r>
          </a:p>
          <a:p>
            <a:pPr lvl="1"/>
            <a:r>
              <a:rPr lang="en-US" dirty="0"/>
              <a:t>Individual elements each have very specific, “hard coded” functionality</a:t>
            </a:r>
          </a:p>
          <a:p>
            <a:r>
              <a:rPr lang="en-US" dirty="0"/>
              <a:t>Images</a:t>
            </a:r>
          </a:p>
          <a:p>
            <a:pPr lvl="1"/>
            <a:r>
              <a:rPr lang="en-US" dirty="0"/>
              <a:t>Vector drawings – EMF in Power Point</a:t>
            </a:r>
          </a:p>
          <a:p>
            <a:pPr lvl="1"/>
            <a:r>
              <a:rPr lang="en-US" dirty="0">
                <a:hlinkClick r:id="rId2"/>
              </a:rPr>
              <a:t>File Formats of Images Inserted into GoldSim – GoldSim Help Center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512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850F2-1F43-5A6C-2698-1887CB38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62C0AD-A9D2-5370-57AC-4AE6D639A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4206023"/>
          </a:xfrm>
        </p:spPr>
        <p:txBody>
          <a:bodyPr/>
          <a:lstStyle/>
          <a:p>
            <a:r>
              <a:rPr lang="en-US" dirty="0"/>
              <a:t>Model Organization</a:t>
            </a:r>
          </a:p>
          <a:p>
            <a:pPr lvl="1"/>
            <a:r>
              <a:rPr lang="en-US" dirty="0"/>
              <a:t>Importance of Organization</a:t>
            </a:r>
          </a:p>
          <a:p>
            <a:pPr lvl="1"/>
            <a:r>
              <a:rPr lang="en-US" dirty="0"/>
              <a:t>Choosing the right elements</a:t>
            </a:r>
          </a:p>
          <a:p>
            <a:pPr lvl="1"/>
            <a:r>
              <a:rPr lang="en-US" dirty="0"/>
              <a:t>Graphics pane layout</a:t>
            </a:r>
          </a:p>
          <a:p>
            <a:pPr lvl="1"/>
            <a:r>
              <a:rPr lang="en-US" dirty="0"/>
              <a:t>Using Containers</a:t>
            </a:r>
          </a:p>
          <a:p>
            <a:pPr lvl="1"/>
            <a:r>
              <a:rPr lang="en-US" dirty="0"/>
              <a:t>Organizing input data</a:t>
            </a:r>
          </a:p>
          <a:p>
            <a:pPr lvl="1"/>
            <a:r>
              <a:rPr lang="en-US" dirty="0"/>
              <a:t>Feedback</a:t>
            </a:r>
          </a:p>
          <a:p>
            <a:pPr lvl="1"/>
            <a:r>
              <a:rPr lang="en-US" dirty="0"/>
              <a:t>Model results</a:t>
            </a:r>
          </a:p>
          <a:p>
            <a:r>
              <a:rPr lang="en-US" dirty="0"/>
              <a:t>Model Documentation</a:t>
            </a:r>
          </a:p>
          <a:p>
            <a:pPr lvl="1"/>
            <a:r>
              <a:rPr lang="en-US" dirty="0"/>
              <a:t>How to</a:t>
            </a:r>
          </a:p>
          <a:p>
            <a:pPr lvl="1"/>
            <a:r>
              <a:rPr lang="en-US" dirty="0"/>
              <a:t>Best practices</a:t>
            </a:r>
          </a:p>
          <a:p>
            <a:pPr lvl="1"/>
            <a:r>
              <a:rPr lang="en-US" dirty="0"/>
              <a:t>Additional tips</a:t>
            </a:r>
          </a:p>
        </p:txBody>
      </p:sp>
    </p:spTree>
    <p:extLst>
      <p:ext uri="{BB962C8B-B14F-4D97-AF65-F5344CB8AC3E}">
        <p14:creationId xmlns:p14="http://schemas.microsoft.com/office/powerpoint/2010/main" val="29995701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2517869"/>
          </a:xfrm>
        </p:spPr>
        <p:txBody>
          <a:bodyPr/>
          <a:lstStyle/>
          <a:p>
            <a:r>
              <a:rPr lang="en-US" dirty="0"/>
              <a:t>High level access to important results</a:t>
            </a:r>
          </a:p>
          <a:p>
            <a:r>
              <a:rPr lang="en-US" dirty="0"/>
              <a:t>Low level access to all other results</a:t>
            </a:r>
          </a:p>
          <a:p>
            <a:r>
              <a:rPr lang="en-US" dirty="0"/>
              <a:t>Consistency</a:t>
            </a:r>
          </a:p>
          <a:p>
            <a:r>
              <a:rPr lang="en-US" dirty="0"/>
              <a:t>Muted colors</a:t>
            </a:r>
          </a:p>
          <a:p>
            <a:r>
              <a:rPr lang="en-US" dirty="0"/>
              <a:t>Dashboards</a:t>
            </a:r>
          </a:p>
          <a:p>
            <a:pPr lvl="1"/>
            <a:r>
              <a:rPr lang="en-US" dirty="0"/>
              <a:t>Light background for Windows controls</a:t>
            </a:r>
          </a:p>
        </p:txBody>
      </p:sp>
    </p:spTree>
    <p:extLst>
      <p:ext uri="{BB962C8B-B14F-4D97-AF65-F5344CB8AC3E}">
        <p14:creationId xmlns:p14="http://schemas.microsoft.com/office/powerpoint/2010/main" val="3537563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CF352-1EDB-955B-D27A-8DE5754D5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Tips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07A0F0-D143-5121-BAE2-CD83A52266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2841868"/>
          </a:xfrm>
        </p:spPr>
        <p:txBody>
          <a:bodyPr/>
          <a:lstStyle/>
          <a:p>
            <a:r>
              <a:rPr lang="en-US" dirty="0"/>
              <a:t>Notes: Attach notes to elements for detailed documentation.</a:t>
            </a:r>
          </a:p>
          <a:p>
            <a:r>
              <a:rPr lang="en-US" dirty="0"/>
              <a:t>Influence Line Labels: Add labels to describe inflows and outflow</a:t>
            </a:r>
          </a:p>
          <a:p>
            <a:r>
              <a:rPr lang="en-US" dirty="0"/>
              <a:t>Author Information: Include the main author or organization in the Information tab.</a:t>
            </a:r>
          </a:p>
          <a:p>
            <a:r>
              <a:rPr lang="en-US" dirty="0"/>
              <a:t>Rectangles can be created from plain text object, eliminating the need to have 1 text + 1 rectangle combo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9098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E1206-FB80-8C72-E6BA-3F19C4A4CE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9D2370-CBA0-AA2E-7734-852E68F8A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103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57C21-7B7F-90AF-DA57-E88CC57F5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Importance of Model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62884-6601-2F69-B1B9-3983DA635F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795154"/>
          </a:xfrm>
        </p:spPr>
        <p:txBody>
          <a:bodyPr/>
          <a:lstStyle/>
          <a:p>
            <a:r>
              <a:rPr lang="en-US" dirty="0"/>
              <a:t>Ensures clarity and efficiency in model building</a:t>
            </a:r>
          </a:p>
          <a:p>
            <a:r>
              <a:rPr lang="en-US" dirty="0"/>
              <a:t>Facilitates understanding and maintenance</a:t>
            </a:r>
          </a:p>
        </p:txBody>
      </p:sp>
    </p:spTree>
    <p:extLst>
      <p:ext uri="{BB962C8B-B14F-4D97-AF65-F5344CB8AC3E}">
        <p14:creationId xmlns:p14="http://schemas.microsoft.com/office/powerpoint/2010/main" val="4136936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A1073-3DEB-DBAB-BEE4-1A15FE1DC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Audience Consideration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FFD02A-2EF7-3E34-0CBD-BFBD16CC1D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795154"/>
          </a:xfrm>
        </p:spPr>
        <p:txBody>
          <a:bodyPr/>
          <a:lstStyle/>
          <a:p>
            <a:r>
              <a:rPr lang="en-US" dirty="0"/>
              <a:t>Low-level: Detailed functional view for model builders (power users)</a:t>
            </a:r>
          </a:p>
          <a:p>
            <a:r>
              <a:rPr lang="en-US" dirty="0"/>
              <a:t>High-level: Summary view and minimal functionality for managers</a:t>
            </a:r>
          </a:p>
        </p:txBody>
      </p:sp>
    </p:spTree>
    <p:extLst>
      <p:ext uri="{BB962C8B-B14F-4D97-AF65-F5344CB8AC3E}">
        <p14:creationId xmlns:p14="http://schemas.microsoft.com/office/powerpoint/2010/main" val="152600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585B1-7B26-EC55-A1BC-5722D395E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Practices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F6A09-1D3C-4C5C-01BF-20C7B4FDFFA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Follow a structured process</a:t>
            </a:r>
          </a:p>
          <a:p>
            <a:r>
              <a:rPr lang="en-US" dirty="0"/>
              <a:t>User clear and descriptive names for elements</a:t>
            </a:r>
          </a:p>
          <a:p>
            <a:r>
              <a:rPr lang="en-US" dirty="0"/>
              <a:t>Group related elements together</a:t>
            </a:r>
          </a:p>
          <a:p>
            <a:r>
              <a:rPr lang="en-US" dirty="0"/>
              <a:t>Maintain a logical flow from left to right, top to bottom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2D05AD66-4999-C6C3-AEAC-C1659B854C3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75365829"/>
              </p:ext>
            </p:extLst>
          </p:nvPr>
        </p:nvGraphicFramePr>
        <p:xfrm>
          <a:off x="5838825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0190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Formulate Conceptual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2278829"/>
          </a:xfrm>
        </p:spPr>
        <p:txBody>
          <a:bodyPr/>
          <a:lstStyle/>
          <a:p>
            <a:r>
              <a:rPr lang="en-US" dirty="0"/>
              <a:t>How to fulfill requirements?</a:t>
            </a:r>
          </a:p>
          <a:p>
            <a:r>
              <a:rPr lang="en-US" dirty="0"/>
              <a:t>System Representation</a:t>
            </a:r>
          </a:p>
          <a:p>
            <a:pPr lvl="1"/>
            <a:r>
              <a:rPr lang="en-US" dirty="0"/>
              <a:t>Schematic diagrams</a:t>
            </a:r>
          </a:p>
          <a:p>
            <a:pPr lvl="1"/>
            <a:r>
              <a:rPr lang="en-US" dirty="0"/>
              <a:t>Focus on clarity</a:t>
            </a:r>
          </a:p>
          <a:p>
            <a:r>
              <a:rPr lang="en-US" dirty="0"/>
              <a:t>Develop a Basic Framework</a:t>
            </a:r>
          </a:p>
          <a:p>
            <a:pPr lvl="1"/>
            <a:r>
              <a:rPr lang="en-US" dirty="0"/>
              <a:t>Top down approach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Framework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1716432"/>
          </a:xfrm>
        </p:spPr>
        <p:txBody>
          <a:bodyPr/>
          <a:lstStyle/>
          <a:p>
            <a:r>
              <a:rPr lang="en-US" dirty="0"/>
              <a:t>System representation</a:t>
            </a:r>
          </a:p>
          <a:p>
            <a:r>
              <a:rPr lang="en-US" dirty="0"/>
              <a:t>Performance</a:t>
            </a:r>
          </a:p>
          <a:p>
            <a:r>
              <a:rPr lang="en-US" dirty="0"/>
              <a:t>Cost of complexity</a:t>
            </a:r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02522" y="1697736"/>
            <a:ext cx="740664" cy="740664"/>
          </a:xfrm>
          <a:prstGeom prst="rect">
            <a:avLst/>
          </a:prstGeom>
        </p:spPr>
      </p:pic>
      <p:pic>
        <p:nvPicPr>
          <p:cNvPr id="9" name="Picture 2" descr="Excel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35939" y="3361944"/>
            <a:ext cx="838200" cy="838200"/>
          </a:xfrm>
          <a:prstGeom prst="rect">
            <a:avLst/>
          </a:prstGeom>
          <a:noFill/>
        </p:spPr>
      </p:pic>
      <p:cxnSp>
        <p:nvCxnSpPr>
          <p:cNvPr id="10" name="Straight Arrow Connector 9"/>
          <p:cNvCxnSpPr>
            <a:stCxn id="9" idx="0"/>
            <a:endCxn id="8" idx="2"/>
          </p:cNvCxnSpPr>
          <p:nvPr/>
        </p:nvCxnSpPr>
        <p:spPr>
          <a:xfrm rot="5400000" flipH="1" flipV="1">
            <a:off x="7708270" y="2897361"/>
            <a:ext cx="911352" cy="17815"/>
          </a:xfrm>
          <a:prstGeom prst="straightConnector1">
            <a:avLst/>
          </a:prstGeom>
          <a:ln w="41275">
            <a:solidFill>
              <a:schemeClr val="tx1">
                <a:lumMod val="65000"/>
                <a:lumOff val="3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14" idx="1"/>
            <a:endCxn id="8" idx="3"/>
          </p:cNvCxnSpPr>
          <p:nvPr/>
        </p:nvCxnSpPr>
        <p:spPr>
          <a:xfrm rot="10800000">
            <a:off x="8543186" y="2068068"/>
            <a:ext cx="1011936" cy="394"/>
          </a:xfrm>
          <a:prstGeom prst="straightConnector1">
            <a:avLst/>
          </a:prstGeom>
          <a:ln w="41275">
            <a:solidFill>
              <a:schemeClr val="tx1">
                <a:lumMod val="65000"/>
                <a:lumOff val="3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8" idx="1"/>
            <a:endCxn id="13" idx="3"/>
          </p:cNvCxnSpPr>
          <p:nvPr/>
        </p:nvCxnSpPr>
        <p:spPr>
          <a:xfrm rot="10800000" flipV="1">
            <a:off x="6803044" y="2068067"/>
            <a:ext cx="999478" cy="7647"/>
          </a:xfrm>
          <a:prstGeom prst="straightConnector1">
            <a:avLst/>
          </a:prstGeom>
          <a:ln w="41275">
            <a:solidFill>
              <a:schemeClr val="tx1">
                <a:lumMod val="65000"/>
                <a:lumOff val="3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1044" y="1712177"/>
            <a:ext cx="76200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/>
          <a:srcRect l="40284" t="30888" r="45024" b="46718"/>
          <a:stretch>
            <a:fillRect/>
          </a:stretch>
        </p:blipFill>
        <p:spPr bwMode="auto">
          <a:xfrm>
            <a:off x="9555122" y="1676400"/>
            <a:ext cx="838200" cy="784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15056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Schematic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2221525" y="1477010"/>
            <a:ext cx="1066799" cy="6005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bg1"/>
                </a:solidFill>
              </a:rPr>
              <a:t>Upstream</a:t>
            </a:r>
          </a:p>
        </p:txBody>
      </p:sp>
      <p:sp>
        <p:nvSpPr>
          <p:cNvPr id="5" name="Flowchart: Manual Operation 4"/>
          <p:cNvSpPr/>
          <p:nvPr/>
        </p:nvSpPr>
        <p:spPr bwMode="auto">
          <a:xfrm>
            <a:off x="4724400" y="2514600"/>
            <a:ext cx="914400" cy="609600"/>
          </a:xfrm>
          <a:prstGeom prst="flowChartManualOperation">
            <a:avLst/>
          </a:prstGeom>
          <a:solidFill>
            <a:schemeClr val="accent6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bg1"/>
                </a:solidFill>
              </a:rPr>
              <a:t>Pond 1</a:t>
            </a:r>
          </a:p>
        </p:txBody>
      </p:sp>
      <p:sp>
        <p:nvSpPr>
          <p:cNvPr id="7" name="Flowchart: Manual Operation 6"/>
          <p:cNvSpPr/>
          <p:nvPr/>
        </p:nvSpPr>
        <p:spPr bwMode="auto">
          <a:xfrm>
            <a:off x="8001000" y="2510118"/>
            <a:ext cx="914400" cy="609600"/>
          </a:xfrm>
          <a:prstGeom prst="flowChartManualOperation">
            <a:avLst/>
          </a:prstGeom>
          <a:solidFill>
            <a:schemeClr val="accent6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bg1"/>
                </a:solidFill>
              </a:rPr>
              <a:t>Pond 3</a:t>
            </a:r>
          </a:p>
        </p:txBody>
      </p:sp>
      <p:sp>
        <p:nvSpPr>
          <p:cNvPr id="8" name="Flowchart: Manual Operation 7"/>
          <p:cNvSpPr/>
          <p:nvPr/>
        </p:nvSpPr>
        <p:spPr bwMode="auto">
          <a:xfrm>
            <a:off x="5334000" y="4214446"/>
            <a:ext cx="914400" cy="609600"/>
          </a:xfrm>
          <a:prstGeom prst="flowChartManualOperation">
            <a:avLst/>
          </a:prstGeom>
          <a:solidFill>
            <a:schemeClr val="accent6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bg1"/>
                </a:solidFill>
              </a:rPr>
              <a:t>Pond 2</a:t>
            </a:r>
          </a:p>
        </p:txBody>
      </p:sp>
      <p:cxnSp>
        <p:nvCxnSpPr>
          <p:cNvPr id="10" name="Elbow Connector 9"/>
          <p:cNvCxnSpPr>
            <a:stCxn id="7" idx="2"/>
            <a:endCxn id="5" idx="3"/>
          </p:cNvCxnSpPr>
          <p:nvPr/>
        </p:nvCxnSpPr>
        <p:spPr bwMode="auto">
          <a:xfrm rot="5400000" flipH="1">
            <a:off x="6852621" y="1514139"/>
            <a:ext cx="300318" cy="2910840"/>
          </a:xfrm>
          <a:prstGeom prst="curvedConnector4">
            <a:avLst>
              <a:gd name="adj1" fmla="val -76119"/>
              <a:gd name="adj2" fmla="val 56283"/>
            </a:avLst>
          </a:prstGeom>
          <a:ln>
            <a:prstDash val="dash"/>
            <a:headEnd type="none" w="med" len="med"/>
            <a:tailEnd type="arrow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086600" y="3048001"/>
            <a:ext cx="106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Return Flow</a:t>
            </a:r>
          </a:p>
        </p:txBody>
      </p:sp>
      <p:cxnSp>
        <p:nvCxnSpPr>
          <p:cNvPr id="12" name="Elbow Connector 11"/>
          <p:cNvCxnSpPr>
            <a:stCxn id="5" idx="0"/>
            <a:endCxn id="7" idx="0"/>
          </p:cNvCxnSpPr>
          <p:nvPr/>
        </p:nvCxnSpPr>
        <p:spPr bwMode="auto">
          <a:xfrm rot="5400000" flipH="1" flipV="1">
            <a:off x="6817659" y="874059"/>
            <a:ext cx="4482" cy="3276600"/>
          </a:xfrm>
          <a:prstGeom prst="bentConnector3">
            <a:avLst>
              <a:gd name="adj1" fmla="val 5200402"/>
            </a:avLst>
          </a:prstGeom>
          <a:ln>
            <a:headEnd type="none" w="med" len="med"/>
            <a:tailEnd type="arrow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469380" y="1959242"/>
            <a:ext cx="106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Overflow</a:t>
            </a:r>
          </a:p>
        </p:txBody>
      </p:sp>
      <p:cxnSp>
        <p:nvCxnSpPr>
          <p:cNvPr id="16" name="Elbow Connector 15"/>
          <p:cNvCxnSpPr>
            <a:stCxn id="5" idx="2"/>
            <a:endCxn id="8" idx="0"/>
          </p:cNvCxnSpPr>
          <p:nvPr/>
        </p:nvCxnSpPr>
        <p:spPr bwMode="auto">
          <a:xfrm rot="16200000" flipH="1">
            <a:off x="4941277" y="3364523"/>
            <a:ext cx="1090246" cy="609600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 bwMode="auto">
          <a:xfrm>
            <a:off x="7696200" y="4252546"/>
            <a:ext cx="990600" cy="533400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bg1"/>
                </a:solidFill>
              </a:rPr>
              <a:t>Supply A</a:t>
            </a:r>
          </a:p>
        </p:txBody>
      </p:sp>
      <p:cxnSp>
        <p:nvCxnSpPr>
          <p:cNvPr id="22" name="Elbow Connector 21"/>
          <p:cNvCxnSpPr>
            <a:stCxn id="8" idx="3"/>
            <a:endCxn id="23" idx="2"/>
          </p:cNvCxnSpPr>
          <p:nvPr/>
        </p:nvCxnSpPr>
        <p:spPr bwMode="auto">
          <a:xfrm>
            <a:off x="6156960" y="4519246"/>
            <a:ext cx="472440" cy="509954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 bwMode="auto">
          <a:xfrm>
            <a:off x="6629400" y="4876800"/>
            <a:ext cx="304800" cy="3048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bg1"/>
                </a:solidFill>
              </a:rPr>
              <a:t>A</a:t>
            </a:r>
          </a:p>
        </p:txBody>
      </p:sp>
      <p:cxnSp>
        <p:nvCxnSpPr>
          <p:cNvPr id="26" name="Elbow Connector 25"/>
          <p:cNvCxnSpPr>
            <a:stCxn id="23" idx="6"/>
            <a:endCxn id="21" idx="1"/>
          </p:cNvCxnSpPr>
          <p:nvPr/>
        </p:nvCxnSpPr>
        <p:spPr bwMode="auto">
          <a:xfrm flipV="1">
            <a:off x="6934200" y="4519246"/>
            <a:ext cx="762000" cy="509954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 bwMode="auto">
          <a:xfrm>
            <a:off x="5852391" y="5606362"/>
            <a:ext cx="990600" cy="533400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bg1"/>
                </a:solidFill>
              </a:rPr>
              <a:t>Supply B</a:t>
            </a:r>
          </a:p>
        </p:txBody>
      </p:sp>
      <p:cxnSp>
        <p:nvCxnSpPr>
          <p:cNvPr id="30" name="Elbow Connector 29"/>
          <p:cNvCxnSpPr>
            <a:stCxn id="23" idx="6"/>
            <a:endCxn id="29" idx="3"/>
          </p:cNvCxnSpPr>
          <p:nvPr/>
        </p:nvCxnSpPr>
        <p:spPr bwMode="auto">
          <a:xfrm flipH="1">
            <a:off x="6842992" y="5029200"/>
            <a:ext cx="91209" cy="843862"/>
          </a:xfrm>
          <a:prstGeom prst="bentConnector3">
            <a:avLst>
              <a:gd name="adj1" fmla="val -250633"/>
            </a:avLst>
          </a:prstGeom>
          <a:ln>
            <a:headEnd type="none" w="med" len="med"/>
            <a:tailEnd type="arrow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 bwMode="auto">
          <a:xfrm>
            <a:off x="5068455" y="5720662"/>
            <a:ext cx="304800" cy="3048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bg1"/>
                </a:solidFill>
              </a:rPr>
              <a:t>S</a:t>
            </a:r>
          </a:p>
        </p:txBody>
      </p:sp>
      <p:cxnSp>
        <p:nvCxnSpPr>
          <p:cNvPr id="34" name="Elbow Connector 33"/>
          <p:cNvCxnSpPr>
            <a:stCxn id="29" idx="1"/>
            <a:endCxn id="33" idx="6"/>
          </p:cNvCxnSpPr>
          <p:nvPr/>
        </p:nvCxnSpPr>
        <p:spPr bwMode="auto">
          <a:xfrm flipH="1">
            <a:off x="5373255" y="5873062"/>
            <a:ext cx="479136" cy="0"/>
          </a:xfrm>
          <a:prstGeom prst="straightConnector1">
            <a:avLst/>
          </a:prstGeom>
          <a:ln>
            <a:headEnd type="none" w="med" len="med"/>
            <a:tailEnd type="arrow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Elbow Connector 37"/>
          <p:cNvCxnSpPr>
            <a:stCxn id="33" idx="2"/>
            <a:endCxn id="5" idx="1"/>
          </p:cNvCxnSpPr>
          <p:nvPr/>
        </p:nvCxnSpPr>
        <p:spPr bwMode="auto">
          <a:xfrm rot="10800000">
            <a:off x="4815842" y="2819400"/>
            <a:ext cx="252615" cy="3053662"/>
          </a:xfrm>
          <a:prstGeom prst="curvedConnector3">
            <a:avLst>
              <a:gd name="adj1" fmla="val 446069"/>
            </a:avLst>
          </a:prstGeom>
          <a:ln>
            <a:prstDash val="dash"/>
            <a:headEnd type="none" w="med" len="med"/>
            <a:tailEnd type="arrow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 bwMode="auto">
          <a:xfrm>
            <a:off x="2213674" y="5634604"/>
            <a:ext cx="1066800" cy="47691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bg1"/>
                </a:solidFill>
              </a:rPr>
              <a:t>Downstream</a:t>
            </a:r>
          </a:p>
        </p:txBody>
      </p:sp>
      <p:cxnSp>
        <p:nvCxnSpPr>
          <p:cNvPr id="43" name="Elbow Connector 42"/>
          <p:cNvCxnSpPr>
            <a:stCxn id="4" idx="2"/>
            <a:endCxn id="54" idx="0"/>
          </p:cNvCxnSpPr>
          <p:nvPr/>
        </p:nvCxnSpPr>
        <p:spPr bwMode="auto">
          <a:xfrm rot="5400000">
            <a:off x="2455525" y="2376973"/>
            <a:ext cx="598801" cy="1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3" idx="2"/>
            <a:endCxn id="42" idx="3"/>
          </p:cNvCxnSpPr>
          <p:nvPr/>
        </p:nvCxnSpPr>
        <p:spPr bwMode="auto">
          <a:xfrm flipH="1">
            <a:off x="3280475" y="5873062"/>
            <a:ext cx="1787981" cy="0"/>
          </a:xfrm>
          <a:prstGeom prst="straightConnector1">
            <a:avLst/>
          </a:prstGeom>
          <a:ln>
            <a:prstDash val="solid"/>
            <a:headEnd type="none" w="med" len="med"/>
            <a:tailEnd type="arrow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 bwMode="auto">
          <a:xfrm>
            <a:off x="2602523" y="2676373"/>
            <a:ext cx="304800" cy="3048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bg1"/>
                </a:solidFill>
              </a:rPr>
              <a:t>A</a:t>
            </a:r>
          </a:p>
        </p:txBody>
      </p:sp>
      <p:cxnSp>
        <p:nvCxnSpPr>
          <p:cNvPr id="56" name="Elbow Connector 55"/>
          <p:cNvCxnSpPr>
            <a:stCxn id="54" idx="6"/>
            <a:endCxn id="5" idx="1"/>
          </p:cNvCxnSpPr>
          <p:nvPr/>
        </p:nvCxnSpPr>
        <p:spPr bwMode="auto">
          <a:xfrm flipV="1">
            <a:off x="2907324" y="2819401"/>
            <a:ext cx="1908517" cy="9373"/>
          </a:xfrm>
          <a:prstGeom prst="straightConnector1">
            <a:avLst/>
          </a:prstGeom>
          <a:ln>
            <a:headEnd type="none" w="med" len="med"/>
            <a:tailEnd type="arrow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Elbow Connector 58"/>
          <p:cNvCxnSpPr>
            <a:stCxn id="54" idx="4"/>
            <a:endCxn id="42" idx="0"/>
          </p:cNvCxnSpPr>
          <p:nvPr/>
        </p:nvCxnSpPr>
        <p:spPr bwMode="auto">
          <a:xfrm flipH="1">
            <a:off x="2747075" y="2981174"/>
            <a:ext cx="7849" cy="2653431"/>
          </a:xfrm>
          <a:prstGeom prst="straightConnector1">
            <a:avLst/>
          </a:prstGeom>
          <a:ln>
            <a:headEnd type="none" w="med" len="med"/>
            <a:tailEnd type="arrow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 rot="16200000">
            <a:off x="3310597" y="4204901"/>
            <a:ext cx="106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Return Flow</a:t>
            </a:r>
          </a:p>
        </p:txBody>
      </p:sp>
    </p:spTree>
    <p:extLst>
      <p:ext uri="{BB962C8B-B14F-4D97-AF65-F5344CB8AC3E}">
        <p14:creationId xmlns:p14="http://schemas.microsoft.com/office/powerpoint/2010/main" val="3255392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3098349"/>
          </a:xfrm>
        </p:spPr>
        <p:txBody>
          <a:bodyPr/>
          <a:lstStyle/>
          <a:p>
            <a:r>
              <a:rPr lang="en-US" dirty="0"/>
              <a:t>Build using “top-down” approach</a:t>
            </a:r>
          </a:p>
          <a:p>
            <a:r>
              <a:rPr lang="en-US" dirty="0"/>
              <a:t>Testing</a:t>
            </a:r>
          </a:p>
          <a:p>
            <a:r>
              <a:rPr lang="en-US" dirty="0"/>
              <a:t>Documentation and graphical design</a:t>
            </a:r>
          </a:p>
          <a:p>
            <a:r>
              <a:rPr lang="en-US" dirty="0"/>
              <a:t>User interface</a:t>
            </a:r>
          </a:p>
          <a:p>
            <a:r>
              <a:rPr lang="en-US" dirty="0"/>
              <a:t>Standards</a:t>
            </a:r>
          </a:p>
          <a:p>
            <a:r>
              <a:rPr lang="en-US" dirty="0"/>
              <a:t>Versioning and file management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286297"/>
      </p:ext>
    </p:extLst>
  </p:cSld>
  <p:clrMapOvr>
    <a:masterClrMapping/>
  </p:clrMapOvr>
</p:sld>
</file>

<file path=ppt/theme/theme1.xml><?xml version="1.0" encoding="utf-8"?>
<a:theme xmlns:a="http://schemas.openxmlformats.org/drawingml/2006/main" name="GoldSim 16_9 2024">
  <a:themeElements>
    <a:clrScheme name="GoldSim2024">
      <a:dk1>
        <a:srgbClr val="212121"/>
      </a:dk1>
      <a:lt1>
        <a:srgbClr val="FFFFFF"/>
      </a:lt1>
      <a:dk2>
        <a:srgbClr val="ED9E2D"/>
      </a:dk2>
      <a:lt2>
        <a:srgbClr val="00A3DA"/>
      </a:lt2>
      <a:accent1>
        <a:srgbClr val="9DC73C"/>
      </a:accent1>
      <a:accent2>
        <a:srgbClr val="0073AF"/>
      </a:accent2>
      <a:accent3>
        <a:srgbClr val="6CB644"/>
      </a:accent3>
      <a:accent4>
        <a:srgbClr val="F8C522"/>
      </a:accent4>
      <a:accent5>
        <a:srgbClr val="B8D137"/>
      </a:accent5>
      <a:accent6>
        <a:srgbClr val="E6792B"/>
      </a:accent6>
      <a:hlink>
        <a:srgbClr val="B8D137"/>
      </a:hlink>
      <a:folHlink>
        <a:srgbClr val="F2B22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ldSim 16_9 2024" id="{284B63C7-16EA-44E9-A5FF-89EC303FAE77}" vid="{9A5FAD7C-F897-4E60-8018-A07F0B9D54E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4924310D11B244A5F6AAA98A9D07D1" ma:contentTypeVersion="18" ma:contentTypeDescription="Create a new document." ma:contentTypeScope="" ma:versionID="b421590995696c6826c78d17b967f11d">
  <xsd:schema xmlns:xsd="http://www.w3.org/2001/XMLSchema" xmlns:xs="http://www.w3.org/2001/XMLSchema" xmlns:p="http://schemas.microsoft.com/office/2006/metadata/properties" xmlns:ns2="4eb5bcae-f64f-4747-a8c2-b120e4c13e87" xmlns:ns3="3f9896a8-20b3-411f-aa6c-383e0c4d4710" targetNamespace="http://schemas.microsoft.com/office/2006/metadata/properties" ma:root="true" ma:fieldsID="958e025e0186b7cfa75937c83e52fe83" ns2:_="" ns3:_="">
    <xsd:import namespace="4eb5bcae-f64f-4747-a8c2-b120e4c13e87"/>
    <xsd:import namespace="3f9896a8-20b3-411f-aa6c-383e0c4d471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5bcae-f64f-4747-a8c2-b120e4c13e8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b06a840-bd28-4c39-bf06-1d964d590c00}" ma:internalName="TaxCatchAll" ma:showField="CatchAllData" ma:web="4eb5bcae-f64f-4747-a8c2-b120e4c13e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9896a8-20b3-411f-aa6c-383e0c4d4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a34866f-7e80-4a6f-a04f-4cdfeff80e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f9896a8-20b3-411f-aa6c-383e0c4d4710">
      <Terms xmlns="http://schemas.microsoft.com/office/infopath/2007/PartnerControls"/>
    </lcf76f155ced4ddcb4097134ff3c332f>
    <TaxCatchAll xmlns="4eb5bcae-f64f-4747-a8c2-b120e4c13e87" xsi:nil="true"/>
  </documentManagement>
</p:properties>
</file>

<file path=customXml/itemProps1.xml><?xml version="1.0" encoding="utf-8"?>
<ds:datastoreItem xmlns:ds="http://schemas.openxmlformats.org/officeDocument/2006/customXml" ds:itemID="{8B9FADDB-01B9-40A4-AD48-343FCFEC2C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eb5bcae-f64f-4747-a8c2-b120e4c13e87"/>
    <ds:schemaRef ds:uri="3f9896a8-20b3-411f-aa6c-383e0c4d47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CCCF3FF-4862-473C-899B-574E350A1B3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839522-1C7A-4303-8279-780DD3A25FE2}">
  <ds:schemaRefs>
    <ds:schemaRef ds:uri="http://purl.org/dc/elements/1.1/"/>
    <ds:schemaRef ds:uri="http://purl.org/dc/terms/"/>
    <ds:schemaRef ds:uri="4eb5bcae-f64f-4747-a8c2-b120e4c13e87"/>
    <ds:schemaRef ds:uri="http://www.w3.org/XML/1998/namespace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3f9896a8-20b3-411f-aa6c-383e0c4d4710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GoldSim 16_9 2024</Template>
  <TotalTime>676</TotalTime>
  <Words>556</Words>
  <Application>Microsoft Office PowerPoint</Application>
  <PresentationFormat>Widescreen</PresentationFormat>
  <Paragraphs>140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Aptos</vt:lpstr>
      <vt:lpstr>Aptos ExtraBold</vt:lpstr>
      <vt:lpstr>Arial</vt:lpstr>
      <vt:lpstr>Calibri</vt:lpstr>
      <vt:lpstr>Times New Roman</vt:lpstr>
      <vt:lpstr>GoldSim 16_9 2024</vt:lpstr>
      <vt:lpstr>Organizing and Documenting Models</vt:lpstr>
      <vt:lpstr>Introduction</vt:lpstr>
      <vt:lpstr>Importance of Model Organization</vt:lpstr>
      <vt:lpstr>Audience Consideration</vt:lpstr>
      <vt:lpstr>Best Practices</vt:lpstr>
      <vt:lpstr>Formulate Conceptual Model</vt:lpstr>
      <vt:lpstr>Model Framework</vt:lpstr>
      <vt:lpstr>System Schematic</vt:lpstr>
      <vt:lpstr>Implementation</vt:lpstr>
      <vt:lpstr>Implementation: Build Data Model</vt:lpstr>
      <vt:lpstr>Generic Objects</vt:lpstr>
      <vt:lpstr>Standardize</vt:lpstr>
      <vt:lpstr>Containers</vt:lpstr>
      <vt:lpstr>Testing</vt:lpstr>
      <vt:lpstr>Model Documentation</vt:lpstr>
      <vt:lpstr>What Prevents Good Documentation?</vt:lpstr>
      <vt:lpstr>Components of Documentation</vt:lpstr>
      <vt:lpstr>Effective Documentation Practices</vt:lpstr>
      <vt:lpstr>Images</vt:lpstr>
      <vt:lpstr>Presentation</vt:lpstr>
      <vt:lpstr>Additional Tips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Jason Lillywhite</dc:creator>
  <cp:lastModifiedBy>Jason Lillywhite</cp:lastModifiedBy>
  <cp:revision>2</cp:revision>
  <dcterms:created xsi:type="dcterms:W3CDTF">2024-08-20T21:18:16Z</dcterms:created>
  <dcterms:modified xsi:type="dcterms:W3CDTF">2024-09-10T14:10:54Z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0x0101004A4924310D11B244A5F6AAA98A9D07D1</vt:lpwstr>
  </property>
  <property fmtid="{D5CDD505-2E9C-101B-9397-08002B2CF9AE}" pid="3" name="MediaServiceImageTags">
    <vt:lpwstr/>
  </property>
</Properties>
</file>