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</p:sldMasterIdLst>
  <p:notesMasterIdLst>
    <p:notesMasterId r:id="rId14"/>
  </p:notesMasterIdLst>
  <p:sldIdLst>
    <p:sldId id="256" r:id="rId6"/>
    <p:sldId id="272" r:id="rId7"/>
    <p:sldId id="258" r:id="rId8"/>
    <p:sldId id="259" r:id="rId9"/>
    <p:sldId id="260" r:id="rId10"/>
    <p:sldId id="265" r:id="rId11"/>
    <p:sldId id="257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C9120-C055-4D81-B92F-931F90BA070B}" v="5" dt="2024-09-10T13:50:50.2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84983" autoAdjust="0"/>
  </p:normalViewPr>
  <p:slideViewPr>
    <p:cSldViewPr snapToGrid="0">
      <p:cViewPr varScale="1">
        <p:scale>
          <a:sx n="66" d="100"/>
          <a:sy n="66" d="100"/>
        </p:scale>
        <p:origin x="48" y="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illywhite" userId="f5135ee0-6ad9-4b04-8840-c96affa9e19e" providerId="ADAL" clId="{6B3C9120-C055-4D81-B92F-931F90BA070B}"/>
    <pc:docChg chg="custSel addSld delSld modSld">
      <pc:chgData name="Jason Lillywhite" userId="f5135ee0-6ad9-4b04-8840-c96affa9e19e" providerId="ADAL" clId="{6B3C9120-C055-4D81-B92F-931F90BA070B}" dt="2024-09-10T13:50:50.290" v="615"/>
      <pc:docMkLst>
        <pc:docMk/>
      </pc:docMkLst>
      <pc:sldChg chg="modSp mod">
        <pc:chgData name="Jason Lillywhite" userId="f5135ee0-6ad9-4b04-8840-c96affa9e19e" providerId="ADAL" clId="{6B3C9120-C055-4D81-B92F-931F90BA070B}" dt="2024-09-10T13:45:00.038" v="597" actId="20577"/>
        <pc:sldMkLst>
          <pc:docMk/>
          <pc:sldMk cId="1953522957" sldId="256"/>
        </pc:sldMkLst>
        <pc:spChg chg="mod">
          <ac:chgData name="Jason Lillywhite" userId="f5135ee0-6ad9-4b04-8840-c96affa9e19e" providerId="ADAL" clId="{6B3C9120-C055-4D81-B92F-931F90BA070B}" dt="2024-09-10T13:45:00.038" v="597" actId="20577"/>
          <ac:spMkLst>
            <pc:docMk/>
            <pc:sldMk cId="1953522957" sldId="256"/>
            <ac:spMk id="3" creationId="{FC019618-C606-3284-C62E-44C3F2A263EB}"/>
          </ac:spMkLst>
        </pc:spChg>
      </pc:sldChg>
      <pc:sldChg chg="addSp delSp modSp new mod modClrScheme chgLayout">
        <pc:chgData name="Jason Lillywhite" userId="f5135ee0-6ad9-4b04-8840-c96affa9e19e" providerId="ADAL" clId="{6B3C9120-C055-4D81-B92F-931F90BA070B}" dt="2024-09-06T21:42:04.074" v="564" actId="20577"/>
        <pc:sldMkLst>
          <pc:docMk/>
          <pc:sldMk cId="1012181380" sldId="258"/>
        </pc:sldMkLst>
        <pc:spChg chg="del mod ord">
          <ac:chgData name="Jason Lillywhite" userId="f5135ee0-6ad9-4b04-8840-c96affa9e19e" providerId="ADAL" clId="{6B3C9120-C055-4D81-B92F-931F90BA070B}" dt="2024-09-06T18:10:02.860" v="1" actId="700"/>
          <ac:spMkLst>
            <pc:docMk/>
            <pc:sldMk cId="1012181380" sldId="258"/>
            <ac:spMk id="2" creationId="{0DAFBD8A-8026-C216-ED06-3CF0C2D5CF5A}"/>
          </ac:spMkLst>
        </pc:spChg>
        <pc:spChg chg="del mod ord">
          <ac:chgData name="Jason Lillywhite" userId="f5135ee0-6ad9-4b04-8840-c96affa9e19e" providerId="ADAL" clId="{6B3C9120-C055-4D81-B92F-931F90BA070B}" dt="2024-09-06T18:10:02.860" v="1" actId="700"/>
          <ac:spMkLst>
            <pc:docMk/>
            <pc:sldMk cId="1012181380" sldId="258"/>
            <ac:spMk id="3" creationId="{96939943-9861-169D-A88F-9F7131331B73}"/>
          </ac:spMkLst>
        </pc:spChg>
        <pc:spChg chg="add mod ord">
          <ac:chgData name="Jason Lillywhite" userId="f5135ee0-6ad9-4b04-8840-c96affa9e19e" providerId="ADAL" clId="{6B3C9120-C055-4D81-B92F-931F90BA070B}" dt="2024-09-06T18:10:13.940" v="38" actId="20577"/>
          <ac:spMkLst>
            <pc:docMk/>
            <pc:sldMk cId="1012181380" sldId="258"/>
            <ac:spMk id="4" creationId="{05089F70-E71C-0B6B-C94D-2964196466CE}"/>
          </ac:spMkLst>
        </pc:spChg>
        <pc:spChg chg="add mod ord">
          <ac:chgData name="Jason Lillywhite" userId="f5135ee0-6ad9-4b04-8840-c96affa9e19e" providerId="ADAL" clId="{6B3C9120-C055-4D81-B92F-931F90BA070B}" dt="2024-09-06T21:42:04.074" v="564" actId="20577"/>
          <ac:spMkLst>
            <pc:docMk/>
            <pc:sldMk cId="1012181380" sldId="258"/>
            <ac:spMk id="5" creationId="{B8DCC1A0-119E-46BF-B4AE-98850D024C45}"/>
          </ac:spMkLst>
        </pc:spChg>
        <pc:spChg chg="add mod ord">
          <ac:chgData name="Jason Lillywhite" userId="f5135ee0-6ad9-4b04-8840-c96affa9e19e" providerId="ADAL" clId="{6B3C9120-C055-4D81-B92F-931F90BA070B}" dt="2024-09-06T18:10:02.860" v="1" actId="700"/>
          <ac:spMkLst>
            <pc:docMk/>
            <pc:sldMk cId="1012181380" sldId="258"/>
            <ac:spMk id="6" creationId="{E9A86695-D171-4FB2-F2EC-7E322D4B4DAD}"/>
          </ac:spMkLst>
        </pc:spChg>
      </pc:sldChg>
      <pc:sldChg chg="add modTransition">
        <pc:chgData name="Jason Lillywhite" userId="f5135ee0-6ad9-4b04-8840-c96affa9e19e" providerId="ADAL" clId="{6B3C9120-C055-4D81-B92F-931F90BA070B}" dt="2024-09-06T18:11:03.866" v="68"/>
        <pc:sldMkLst>
          <pc:docMk/>
          <pc:sldMk cId="2264990879" sldId="259"/>
        </pc:sldMkLst>
      </pc:sldChg>
      <pc:sldChg chg="addSp delSp modSp add mod modTransition modClrScheme chgLayout">
        <pc:chgData name="Jason Lillywhite" userId="f5135ee0-6ad9-4b04-8840-c96affa9e19e" providerId="ADAL" clId="{6B3C9120-C055-4D81-B92F-931F90BA070B}" dt="2024-09-10T13:46:59.316" v="604" actId="14861"/>
        <pc:sldMkLst>
          <pc:docMk/>
          <pc:sldMk cId="1308363732" sldId="260"/>
        </pc:sldMkLst>
        <pc:spChg chg="mod ord">
          <ac:chgData name="Jason Lillywhite" userId="f5135ee0-6ad9-4b04-8840-c96affa9e19e" providerId="ADAL" clId="{6B3C9120-C055-4D81-B92F-931F90BA070B}" dt="2024-09-10T13:46:46.200" v="601" actId="700"/>
          <ac:spMkLst>
            <pc:docMk/>
            <pc:sldMk cId="1308363732" sldId="26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6B3C9120-C055-4D81-B92F-931F90BA070B}" dt="2024-09-10T13:46:46.200" v="601" actId="700"/>
          <ac:spMkLst>
            <pc:docMk/>
            <pc:sldMk cId="1308363732" sldId="260"/>
            <ac:spMk id="3" creationId="{00000000-0000-0000-0000-000000000000}"/>
          </ac:spMkLst>
        </pc:spChg>
        <pc:spChg chg="add del mod ord">
          <ac:chgData name="Jason Lillywhite" userId="f5135ee0-6ad9-4b04-8840-c96affa9e19e" providerId="ADAL" clId="{6B3C9120-C055-4D81-B92F-931F90BA070B}" dt="2024-09-10T13:46:50.888" v="602" actId="22"/>
          <ac:spMkLst>
            <pc:docMk/>
            <pc:sldMk cId="1308363732" sldId="260"/>
            <ac:spMk id="4" creationId="{135B6976-C618-4085-4F29-405B1A54F010}"/>
          </ac:spMkLst>
        </pc:spChg>
        <pc:picChg chg="add mod ord">
          <ac:chgData name="Jason Lillywhite" userId="f5135ee0-6ad9-4b04-8840-c96affa9e19e" providerId="ADAL" clId="{6B3C9120-C055-4D81-B92F-931F90BA070B}" dt="2024-09-10T13:46:59.316" v="604" actId="14861"/>
          <ac:picMkLst>
            <pc:docMk/>
            <pc:sldMk cId="1308363732" sldId="260"/>
            <ac:picMk id="6" creationId="{F75FDCAD-25F4-543B-5C2A-CDE6E137FD14}"/>
          </ac:picMkLst>
        </pc:picChg>
      </pc:sldChg>
      <pc:sldChg chg="add modTransition">
        <pc:chgData name="Jason Lillywhite" userId="f5135ee0-6ad9-4b04-8840-c96affa9e19e" providerId="ADAL" clId="{6B3C9120-C055-4D81-B92F-931F90BA070B}" dt="2024-09-06T18:11:03.866" v="68"/>
        <pc:sldMkLst>
          <pc:docMk/>
          <pc:sldMk cId="1572834833" sldId="265"/>
        </pc:sldMkLst>
      </pc:sldChg>
      <pc:sldChg chg="add del modTransition">
        <pc:chgData name="Jason Lillywhite" userId="f5135ee0-6ad9-4b04-8840-c96affa9e19e" providerId="ADAL" clId="{6B3C9120-C055-4D81-B92F-931F90BA070B}" dt="2024-09-10T13:47:19.010" v="605" actId="2696"/>
        <pc:sldMkLst>
          <pc:docMk/>
          <pc:sldMk cId="1821441968" sldId="271"/>
        </pc:sldMkLst>
      </pc:sldChg>
      <pc:sldChg chg="addSp delSp modSp new mod modClrScheme chgLayout">
        <pc:chgData name="Jason Lillywhite" userId="f5135ee0-6ad9-4b04-8840-c96affa9e19e" providerId="ADAL" clId="{6B3C9120-C055-4D81-B92F-931F90BA070B}" dt="2024-09-06T21:36:00.264" v="292" actId="20577"/>
        <pc:sldMkLst>
          <pc:docMk/>
          <pc:sldMk cId="2590276103" sldId="272"/>
        </pc:sldMkLst>
        <pc:spChg chg="del mod ord">
          <ac:chgData name="Jason Lillywhite" userId="f5135ee0-6ad9-4b04-8840-c96affa9e19e" providerId="ADAL" clId="{6B3C9120-C055-4D81-B92F-931F90BA070B}" dt="2024-09-06T20:07:36.839" v="72" actId="700"/>
          <ac:spMkLst>
            <pc:docMk/>
            <pc:sldMk cId="2590276103" sldId="272"/>
            <ac:spMk id="2" creationId="{3F685FED-C288-F01B-4239-24AE506FAD2D}"/>
          </ac:spMkLst>
        </pc:spChg>
        <pc:spChg chg="del mod ord">
          <ac:chgData name="Jason Lillywhite" userId="f5135ee0-6ad9-4b04-8840-c96affa9e19e" providerId="ADAL" clId="{6B3C9120-C055-4D81-B92F-931F90BA070B}" dt="2024-09-06T20:07:36.839" v="72" actId="700"/>
          <ac:spMkLst>
            <pc:docMk/>
            <pc:sldMk cId="2590276103" sldId="272"/>
            <ac:spMk id="3" creationId="{F496F943-3D64-35ED-0CFD-111CEE88B5EE}"/>
          </ac:spMkLst>
        </pc:spChg>
        <pc:spChg chg="add mod ord">
          <ac:chgData name="Jason Lillywhite" userId="f5135ee0-6ad9-4b04-8840-c96affa9e19e" providerId="ADAL" clId="{6B3C9120-C055-4D81-B92F-931F90BA070B}" dt="2024-09-06T20:07:43.439" v="86" actId="20577"/>
          <ac:spMkLst>
            <pc:docMk/>
            <pc:sldMk cId="2590276103" sldId="272"/>
            <ac:spMk id="4" creationId="{771CC24C-A6DC-ABA7-51FE-DE219B043CF0}"/>
          </ac:spMkLst>
        </pc:spChg>
        <pc:spChg chg="add mod ord">
          <ac:chgData name="Jason Lillywhite" userId="f5135ee0-6ad9-4b04-8840-c96affa9e19e" providerId="ADAL" clId="{6B3C9120-C055-4D81-B92F-931F90BA070B}" dt="2024-09-06T21:36:00.264" v="292" actId="20577"/>
          <ac:spMkLst>
            <pc:docMk/>
            <pc:sldMk cId="2590276103" sldId="272"/>
            <ac:spMk id="5" creationId="{37B1CE61-F126-BDA5-263A-9C8087D6883B}"/>
          </ac:spMkLst>
        </pc:spChg>
        <pc:spChg chg="add mod ord">
          <ac:chgData name="Jason Lillywhite" userId="f5135ee0-6ad9-4b04-8840-c96affa9e19e" providerId="ADAL" clId="{6B3C9120-C055-4D81-B92F-931F90BA070B}" dt="2024-09-06T20:07:36.839" v="72" actId="700"/>
          <ac:spMkLst>
            <pc:docMk/>
            <pc:sldMk cId="2590276103" sldId="272"/>
            <ac:spMk id="6" creationId="{5D93DBF6-E6FD-80AA-8F84-720CB49F5414}"/>
          </ac:spMkLst>
        </pc:spChg>
      </pc:sldChg>
      <pc:sldChg chg="modSp new mod setBg">
        <pc:chgData name="Jason Lillywhite" userId="f5135ee0-6ad9-4b04-8840-c96affa9e19e" providerId="ADAL" clId="{6B3C9120-C055-4D81-B92F-931F90BA070B}" dt="2024-09-10T13:50:50.290" v="615"/>
        <pc:sldMkLst>
          <pc:docMk/>
          <pc:sldMk cId="3621555023" sldId="273"/>
        </pc:sldMkLst>
        <pc:spChg chg="mod">
          <ac:chgData name="Jason Lillywhite" userId="f5135ee0-6ad9-4b04-8840-c96affa9e19e" providerId="ADAL" clId="{6B3C9120-C055-4D81-B92F-931F90BA070B}" dt="2024-09-10T13:50:38.839" v="614" actId="20577"/>
          <ac:spMkLst>
            <pc:docMk/>
            <pc:sldMk cId="3621555023" sldId="273"/>
            <ac:spMk id="2" creationId="{8AC3F659-F386-417B-ABCF-CEEB7990980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BF401-BF58-42D8-BDE7-4E06CFDDBA4B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7E63C-CDE0-4775-AB4C-8188C608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17E63C-CDE0-4775-AB4C-8188C608B6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91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9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B1AA6-B213-7C46-98C4-9391C50F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4288217B-85FB-4538-B3B7-C3B2FE07A283}" type="datetime1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2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E973C6-6F90-304D-9A3C-AAE03B43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345744CE-7E52-48E8-8BB2-8B09CD5C80CA}" type="datetime1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06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61106-78AA-F943-8C15-25E704A2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94520252-0E7B-4416-9C2D-9706236100A7}" type="datetime1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95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1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4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57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5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659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4840D-8C6A-37FE-288F-918DA09142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76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8C11BB-7FEA-F2CB-39D5-533D3A44FB8E}"/>
              </a:ext>
            </a:extLst>
          </p:cNvPr>
          <p:cNvSpPr/>
          <p:nvPr/>
        </p:nvSpPr>
        <p:spPr>
          <a:xfrm>
            <a:off x="0" y="6907"/>
            <a:ext cx="12188952" cy="6858000"/>
          </a:xfrm>
          <a:prstGeom prst="rect">
            <a:avLst/>
          </a:prstGeom>
          <a:gradFill>
            <a:gsLst>
              <a:gs pos="97000">
                <a:schemeClr val="bg2"/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" y="4453812"/>
            <a:ext cx="12191998" cy="24041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2A839-EDE1-3040-931A-F1D6C4A7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283EB8-7026-442C-A86F-BD229E3FA2D3}" type="datetime1">
              <a:rPr lang="en-US" smtClean="0"/>
              <a:t>9/10/2024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255CE3-9EF9-56E2-F7B4-3219CCADA8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5338A3-D07E-3FBA-1E51-1908D05513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9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EDEA8-A7B3-D24B-BEEA-2508B02D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DCE6D363-521A-4C4D-8AF4-216A5EB7336A}" type="datetime1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3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A5A61F7-9BD6-496D-B429-E839B5F8F2C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8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lumMod val="50000"/>
              </a:schemeClr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E69748-DB02-CE9D-4DFF-7B09C7F40B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3345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9E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69832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29ABB-C433-8E65-4E52-4BC4D4A9D76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1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Aptos ExtraBold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22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9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4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7ADE4-60BC-3134-41C7-DF4A9491A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Calibrating Your Model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019618-C606-3284-C62E-44C3F2A26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795154"/>
          </a:xfrm>
        </p:spPr>
        <p:txBody>
          <a:bodyPr/>
          <a:lstStyle/>
          <a:p>
            <a:r>
              <a:rPr lang="en-US" dirty="0"/>
              <a:t>GoldSim User Conference 2024</a:t>
            </a:r>
          </a:p>
          <a:p>
            <a:r>
              <a:rPr lang="en-US" dirty="0"/>
              <a:t>Instructor: Jason Lillywhite</a:t>
            </a:r>
          </a:p>
        </p:txBody>
      </p:sp>
    </p:spTree>
    <p:extLst>
      <p:ext uri="{BB962C8B-B14F-4D97-AF65-F5344CB8AC3E}">
        <p14:creationId xmlns:p14="http://schemas.microsoft.com/office/powerpoint/2010/main" val="1953522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1CC24C-A6DC-ABA7-51FE-DE219B043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Calibrate?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B1CE61-F126-BDA5-263A-9C8087D68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1716432"/>
          </a:xfrm>
        </p:spPr>
        <p:txBody>
          <a:bodyPr/>
          <a:lstStyle/>
          <a:p>
            <a:r>
              <a:rPr lang="en-US" dirty="0"/>
              <a:t>Model accuracy </a:t>
            </a:r>
          </a:p>
          <a:p>
            <a:r>
              <a:rPr lang="en-US" dirty="0"/>
              <a:t>Predictive reliability</a:t>
            </a:r>
          </a:p>
          <a:p>
            <a:r>
              <a:rPr lang="en-US" dirty="0"/>
              <a:t>Decision support</a:t>
            </a:r>
          </a:p>
          <a:p>
            <a:r>
              <a:rPr lang="en-US" dirty="0"/>
              <a:t>Compliance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93DBF6-E6FD-80AA-8F84-720CB49F541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27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089F70-E71C-0B6B-C94D-296419646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Techniques in GoldSim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DCC1A0-119E-46BF-B4AE-98850D024C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2308389"/>
          </a:xfrm>
        </p:spPr>
        <p:txBody>
          <a:bodyPr/>
          <a:lstStyle/>
          <a:p>
            <a:r>
              <a:rPr lang="en-US" dirty="0"/>
              <a:t>Manual</a:t>
            </a:r>
          </a:p>
          <a:p>
            <a:pPr lvl="1"/>
            <a:r>
              <a:rPr lang="en-US" dirty="0"/>
              <a:t>Preliminary </a:t>
            </a:r>
            <a:r>
              <a:rPr lang="en-US"/>
              <a:t>exploration using Scenarios </a:t>
            </a:r>
            <a:r>
              <a:rPr lang="en-US" dirty="0"/>
              <a:t>(discussed further in “Scenario Modeling”</a:t>
            </a:r>
          </a:p>
          <a:p>
            <a:pPr lvl="1"/>
            <a:r>
              <a:rPr lang="en-US" dirty="0"/>
              <a:t>Sensitivity analysis to prioritize optimization variables</a:t>
            </a:r>
          </a:p>
          <a:p>
            <a:r>
              <a:rPr lang="en-US" dirty="0"/>
              <a:t>Optimization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A86695-D171-4FB2-F2EC-7E322D4B4DA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181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GoldSim’s</a:t>
            </a:r>
            <a:r>
              <a:rPr lang="en-US" dirty="0"/>
              <a:t> Optimization Feature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795189"/>
          </a:xfrm>
        </p:spPr>
        <p:txBody>
          <a:bodyPr/>
          <a:lstStyle/>
          <a:p>
            <a:r>
              <a:rPr lang="en-US" dirty="0"/>
              <a:t>Box’s complex method</a:t>
            </a:r>
          </a:p>
          <a:p>
            <a:pPr lvl="1"/>
            <a:r>
              <a:rPr lang="en-US" dirty="0"/>
              <a:t>Box, M. J. (1965) “A new method of constrained optimization and comparison with other methods”</a:t>
            </a:r>
          </a:p>
          <a:p>
            <a:r>
              <a:rPr lang="en-US" dirty="0"/>
              <a:t>Start with initial “complex” (valid solutions)</a:t>
            </a:r>
          </a:p>
          <a:p>
            <a:r>
              <a:rPr lang="en-US" dirty="0"/>
              <a:t>Search the solution space iteratively</a:t>
            </a:r>
          </a:p>
          <a:p>
            <a:r>
              <a:rPr lang="en-US" dirty="0"/>
              <a:t>Replace least optimal solutions with more optimal ones</a:t>
            </a:r>
          </a:p>
          <a:p>
            <a:r>
              <a:rPr lang="en-US" dirty="0"/>
              <a:t>Iterate until convergence</a:t>
            </a:r>
          </a:p>
        </p:txBody>
      </p:sp>
    </p:spTree>
    <p:extLst>
      <p:ext uri="{BB962C8B-B14F-4D97-AF65-F5344CB8AC3E}">
        <p14:creationId xmlns:p14="http://schemas.microsoft.com/office/powerpoint/2010/main" val="226499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an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Define your objective function</a:t>
            </a:r>
          </a:p>
          <a:p>
            <a:r>
              <a:rPr lang="en-US" dirty="0"/>
              <a:t>Minimize/Maximize</a:t>
            </a:r>
          </a:p>
          <a:p>
            <a:r>
              <a:rPr lang="en-US" dirty="0"/>
              <a:t>Precision</a:t>
            </a:r>
          </a:p>
          <a:p>
            <a:r>
              <a:rPr lang="en-US" dirty="0"/>
              <a:t>Randomize optimization sequence?</a:t>
            </a:r>
          </a:p>
          <a:p>
            <a:r>
              <a:rPr lang="en-US" dirty="0"/>
              <a:t>Required condition</a:t>
            </a:r>
          </a:p>
          <a:p>
            <a:r>
              <a:rPr lang="en-US" dirty="0"/>
              <a:t>Optimization variables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75FDCAD-25F4-543B-5C2A-CDE6E137FD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3618" y="1489934"/>
            <a:ext cx="4235356" cy="46870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8363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841547"/>
          </a:xfrm>
        </p:spPr>
        <p:txBody>
          <a:bodyPr/>
          <a:lstStyle/>
          <a:p>
            <a:r>
              <a:rPr lang="en-US" dirty="0"/>
              <a:t>Define your objective function</a:t>
            </a:r>
          </a:p>
          <a:p>
            <a:pPr lvl="1"/>
            <a:r>
              <a:rPr lang="en-US" dirty="0"/>
              <a:t>Minimize or maximize?</a:t>
            </a:r>
          </a:p>
          <a:p>
            <a:pPr lvl="1"/>
            <a:r>
              <a:rPr lang="en-US" dirty="0"/>
              <a:t>Model output</a:t>
            </a:r>
          </a:p>
          <a:p>
            <a:pPr lvl="1"/>
            <a:r>
              <a:rPr lang="en-US" dirty="0"/>
              <a:t>Final values only!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Cumulative cost</a:t>
            </a:r>
          </a:p>
          <a:p>
            <a:pPr lvl="1"/>
            <a:r>
              <a:rPr lang="en-US" dirty="0"/>
              <a:t>Total number of events</a:t>
            </a:r>
          </a:p>
          <a:p>
            <a:pPr lvl="1"/>
            <a:r>
              <a:rPr lang="en-US" dirty="0"/>
              <a:t>Peak value during simulation</a:t>
            </a:r>
          </a:p>
        </p:txBody>
      </p:sp>
    </p:spTree>
    <p:extLst>
      <p:ext uri="{BB962C8B-B14F-4D97-AF65-F5344CB8AC3E}">
        <p14:creationId xmlns:p14="http://schemas.microsoft.com/office/powerpoint/2010/main" val="1572834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0D4476-2108-4740-2E43-292AFFFAA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Results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081F284-640C-B9A5-072F-8B03D779C2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99344" y="1825625"/>
            <a:ext cx="4392561" cy="435133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70E6D9C-018F-588B-3A62-F431B2F5BD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43950" y="1825625"/>
            <a:ext cx="4571349" cy="4351338"/>
          </a:xfrm>
        </p:spPr>
      </p:pic>
    </p:spTree>
    <p:extLst>
      <p:ext uri="{BB962C8B-B14F-4D97-AF65-F5344CB8AC3E}">
        <p14:creationId xmlns:p14="http://schemas.microsoft.com/office/powerpoint/2010/main" val="3532337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3F659-F386-417B-ABCF-CEEB7990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B02C7-F684-A081-395F-F74D1A46D28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E353E4-24DE-1AFD-8980-8717D86521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55023"/>
      </p:ext>
    </p:extLst>
  </p:cSld>
  <p:clrMapOvr>
    <a:masterClrMapping/>
  </p:clrMapOvr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ppt/theme/theme2.xml><?xml version="1.0" encoding="utf-8"?>
<a:theme xmlns:a="http://schemas.openxmlformats.org/drawingml/2006/main" name="2_Office Theme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442FBC-5359-467C-B940-9CEFC316D3E0}">
  <ds:schemaRefs>
    <ds:schemaRef ds:uri="http://purl.org/dc/terms/"/>
    <ds:schemaRef ds:uri="4eb5bcae-f64f-4747-a8c2-b120e4c13e87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schemas.microsoft.com/office/infopath/2007/PartnerControls"/>
    <ds:schemaRef ds:uri="3f9896a8-20b3-411f-aa6c-383e0c4d4710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AF32A1C-8751-4C06-B698-C6411783B4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FFA9CA-AD72-4517-98CD-5787E62DD0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120</TotalTime>
  <Words>151</Words>
  <Application>Microsoft Office PowerPoint</Application>
  <PresentationFormat>Widescreen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Aptos ExtraBold</vt:lpstr>
      <vt:lpstr>Arial</vt:lpstr>
      <vt:lpstr>Calibri</vt:lpstr>
      <vt:lpstr>GoldSim 16_9 2024</vt:lpstr>
      <vt:lpstr>2_Office Theme</vt:lpstr>
      <vt:lpstr>Calibrating Your Model</vt:lpstr>
      <vt:lpstr>Why Calibrate?</vt:lpstr>
      <vt:lpstr>Calibration Techniques in GoldSim</vt:lpstr>
      <vt:lpstr>GoldSim’s Optimization Feature</vt:lpstr>
      <vt:lpstr>Setting up an Optimization</vt:lpstr>
      <vt:lpstr>Objective Function</vt:lpstr>
      <vt:lpstr>Calibration Results</vt:lpstr>
      <vt:lpstr>Examples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Lillywhite</dc:creator>
  <cp:lastModifiedBy>Jason Lillywhite</cp:lastModifiedBy>
  <cp:revision>1</cp:revision>
  <dcterms:created xsi:type="dcterms:W3CDTF">2024-08-22T22:45:09Z</dcterms:created>
  <dcterms:modified xsi:type="dcterms:W3CDTF">2024-09-10T13:50:54Z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MediaServiceImageTags">
    <vt:lpwstr/>
  </property>
</Properties>
</file>