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7" r:id="rId5"/>
  </p:sldMasterIdLst>
  <p:notesMasterIdLst>
    <p:notesMasterId r:id="rId22"/>
  </p:notesMasterIdLst>
  <p:sldIdLst>
    <p:sldId id="256" r:id="rId6"/>
    <p:sldId id="257" r:id="rId7"/>
    <p:sldId id="434" r:id="rId8"/>
    <p:sldId id="467" r:id="rId9"/>
    <p:sldId id="474" r:id="rId10"/>
    <p:sldId id="475" r:id="rId11"/>
    <p:sldId id="461" r:id="rId12"/>
    <p:sldId id="462" r:id="rId13"/>
    <p:sldId id="464" r:id="rId14"/>
    <p:sldId id="470" r:id="rId15"/>
    <p:sldId id="471" r:id="rId16"/>
    <p:sldId id="477" r:id="rId17"/>
    <p:sldId id="428" r:id="rId18"/>
    <p:sldId id="436" r:id="rId19"/>
    <p:sldId id="446" r:id="rId20"/>
    <p:sldId id="47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C33782-EAC8-4651-9AE8-8D2C1650BC08}" v="303" dt="2024-09-10T23:30:46.8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307" autoAdjust="0"/>
    <p:restoredTop sz="94660"/>
  </p:normalViewPr>
  <p:slideViewPr>
    <p:cSldViewPr snapToGrid="0">
      <p:cViewPr varScale="1">
        <p:scale>
          <a:sx n="74" d="100"/>
          <a:sy n="74" d="100"/>
        </p:scale>
        <p:origin x="43" y="4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on Lillywhite" userId="f5135ee0-6ad9-4b04-8840-c96affa9e19e" providerId="ADAL" clId="{6AC33782-EAC8-4651-9AE8-8D2C1650BC08}"/>
    <pc:docChg chg="undo custSel addSld delSld modSld sldOrd">
      <pc:chgData name="Jason Lillywhite" userId="f5135ee0-6ad9-4b04-8840-c96affa9e19e" providerId="ADAL" clId="{6AC33782-EAC8-4651-9AE8-8D2C1650BC08}" dt="2024-09-10T23:30:56.299" v="2680" actId="14100"/>
      <pc:docMkLst>
        <pc:docMk/>
      </pc:docMkLst>
      <pc:sldChg chg="modSp mod">
        <pc:chgData name="Jason Lillywhite" userId="f5135ee0-6ad9-4b04-8840-c96affa9e19e" providerId="ADAL" clId="{6AC33782-EAC8-4651-9AE8-8D2C1650BC08}" dt="2024-09-10T13:52:14.022" v="2651" actId="20577"/>
        <pc:sldMkLst>
          <pc:docMk/>
          <pc:sldMk cId="3189541843" sldId="256"/>
        </pc:sldMkLst>
        <pc:spChg chg="mod">
          <ac:chgData name="Jason Lillywhite" userId="f5135ee0-6ad9-4b04-8840-c96affa9e19e" providerId="ADAL" clId="{6AC33782-EAC8-4651-9AE8-8D2C1650BC08}" dt="2024-09-10T13:52:14.022" v="2651" actId="20577"/>
          <ac:spMkLst>
            <pc:docMk/>
            <pc:sldMk cId="3189541843" sldId="256"/>
            <ac:spMk id="3" creationId="{1BE1F076-1EE7-EA27-9087-F7B55993E587}"/>
          </ac:spMkLst>
        </pc:spChg>
      </pc:sldChg>
      <pc:sldChg chg="addSp delSp modSp add del mod modClrScheme chgLayout">
        <pc:chgData name="Jason Lillywhite" userId="f5135ee0-6ad9-4b04-8840-c96affa9e19e" providerId="ADAL" clId="{6AC33782-EAC8-4651-9AE8-8D2C1650BC08}" dt="2024-09-06T22:25:03.913" v="140" actId="403"/>
        <pc:sldMkLst>
          <pc:docMk/>
          <pc:sldMk cId="2028237089" sldId="257"/>
        </pc:sldMkLst>
        <pc:spChg chg="mod ord">
          <ac:chgData name="Jason Lillywhite" userId="f5135ee0-6ad9-4b04-8840-c96affa9e19e" providerId="ADAL" clId="{6AC33782-EAC8-4651-9AE8-8D2C1650BC08}" dt="2024-09-05T16:00:41.463" v="3" actId="700"/>
          <ac:spMkLst>
            <pc:docMk/>
            <pc:sldMk cId="2028237089" sldId="257"/>
            <ac:spMk id="2" creationId="{93AC30B3-F03F-40DB-ACC1-CAEA956BABE2}"/>
          </ac:spMkLst>
        </pc:spChg>
        <pc:spChg chg="mod">
          <ac:chgData name="Jason Lillywhite" userId="f5135ee0-6ad9-4b04-8840-c96affa9e19e" providerId="ADAL" clId="{6AC33782-EAC8-4651-9AE8-8D2C1650BC08}" dt="2024-09-06T22:25:03.913" v="140" actId="403"/>
          <ac:spMkLst>
            <pc:docMk/>
            <pc:sldMk cId="2028237089" sldId="257"/>
            <ac:spMk id="6" creationId="{00000000-0000-0000-0000-000000000000}"/>
          </ac:spMkLst>
        </pc:spChg>
        <pc:picChg chg="add del mod">
          <ac:chgData name="Jason Lillywhite" userId="f5135ee0-6ad9-4b04-8840-c96affa9e19e" providerId="ADAL" clId="{6AC33782-EAC8-4651-9AE8-8D2C1650BC08}" dt="2024-09-06T22:09:49.056" v="131" actId="478"/>
          <ac:picMkLst>
            <pc:docMk/>
            <pc:sldMk cId="2028237089" sldId="257"/>
            <ac:picMk id="3" creationId="{00000000-0000-0000-0000-000000000000}"/>
          </ac:picMkLst>
        </pc:picChg>
        <pc:picChg chg="add del mod">
          <ac:chgData name="Jason Lillywhite" userId="f5135ee0-6ad9-4b04-8840-c96affa9e19e" providerId="ADAL" clId="{6AC33782-EAC8-4651-9AE8-8D2C1650BC08}" dt="2024-09-06T22:09:29.851" v="125" actId="478"/>
          <ac:picMkLst>
            <pc:docMk/>
            <pc:sldMk cId="2028237089" sldId="257"/>
            <ac:picMk id="5" creationId="{00000000-0000-0000-0000-000000000000}"/>
          </ac:picMkLst>
        </pc:picChg>
        <pc:picChg chg="add mod">
          <ac:chgData name="Jason Lillywhite" userId="f5135ee0-6ad9-4b04-8840-c96affa9e19e" providerId="ADAL" clId="{6AC33782-EAC8-4651-9AE8-8D2C1650BC08}" dt="2024-09-06T22:09:46.300" v="130" actId="14861"/>
          <ac:picMkLst>
            <pc:docMk/>
            <pc:sldMk cId="2028237089" sldId="257"/>
            <ac:picMk id="7" creationId="{77AE9C55-E5C0-36BF-7062-786F0223B628}"/>
          </ac:picMkLst>
        </pc:picChg>
        <pc:picChg chg="add mod">
          <ac:chgData name="Jason Lillywhite" userId="f5135ee0-6ad9-4b04-8840-c96affa9e19e" providerId="ADAL" clId="{6AC33782-EAC8-4651-9AE8-8D2C1650BC08}" dt="2024-09-06T22:24:54.800" v="139" actId="14861"/>
          <ac:picMkLst>
            <pc:docMk/>
            <pc:sldMk cId="2028237089" sldId="257"/>
            <ac:picMk id="9" creationId="{50CFD2D8-CB58-C729-7D0F-6151426C3732}"/>
          </ac:picMkLst>
        </pc:picChg>
      </pc:sldChg>
      <pc:sldChg chg="delSp modSp del mod">
        <pc:chgData name="Jason Lillywhite" userId="f5135ee0-6ad9-4b04-8840-c96affa9e19e" providerId="ADAL" clId="{6AC33782-EAC8-4651-9AE8-8D2C1650BC08}" dt="2024-09-05T16:06:25.953" v="33" actId="2696"/>
        <pc:sldMkLst>
          <pc:docMk/>
          <pc:sldMk cId="3750618999" sldId="258"/>
        </pc:sldMkLst>
        <pc:picChg chg="del">
          <ac:chgData name="Jason Lillywhite" userId="f5135ee0-6ad9-4b04-8840-c96affa9e19e" providerId="ADAL" clId="{6AC33782-EAC8-4651-9AE8-8D2C1650BC08}" dt="2024-09-05T16:06:21.282" v="32" actId="21"/>
          <ac:picMkLst>
            <pc:docMk/>
            <pc:sldMk cId="3750618999" sldId="258"/>
            <ac:picMk id="5" creationId="{00000000-0000-0000-0000-000000000000}"/>
          </ac:picMkLst>
        </pc:picChg>
        <pc:picChg chg="del mod">
          <ac:chgData name="Jason Lillywhite" userId="f5135ee0-6ad9-4b04-8840-c96affa9e19e" providerId="ADAL" clId="{6AC33782-EAC8-4651-9AE8-8D2C1650BC08}" dt="2024-09-05T16:06:21.282" v="32" actId="21"/>
          <ac:picMkLst>
            <pc:docMk/>
            <pc:sldMk cId="3750618999" sldId="258"/>
            <ac:picMk id="6" creationId="{00000000-0000-0000-0000-000000000000}"/>
          </ac:picMkLst>
        </pc:picChg>
      </pc:sldChg>
      <pc:sldChg chg="del">
        <pc:chgData name="Jason Lillywhite" userId="f5135ee0-6ad9-4b04-8840-c96affa9e19e" providerId="ADAL" clId="{6AC33782-EAC8-4651-9AE8-8D2C1650BC08}" dt="2024-09-06T23:36:23.430" v="2592" actId="47"/>
        <pc:sldMkLst>
          <pc:docMk/>
          <pc:sldMk cId="2775851631" sldId="406"/>
        </pc:sldMkLst>
      </pc:sldChg>
      <pc:sldChg chg="addSp delSp modSp add mod modAnim">
        <pc:chgData name="Jason Lillywhite" userId="f5135ee0-6ad9-4b04-8840-c96affa9e19e" providerId="ADAL" clId="{6AC33782-EAC8-4651-9AE8-8D2C1650BC08}" dt="2024-09-10T13:54:38.014" v="2675" actId="166"/>
        <pc:sldMkLst>
          <pc:docMk/>
          <pc:sldMk cId="859790877" sldId="428"/>
        </pc:sldMkLst>
        <pc:spChg chg="mod">
          <ac:chgData name="Jason Lillywhite" userId="f5135ee0-6ad9-4b04-8840-c96affa9e19e" providerId="ADAL" clId="{6AC33782-EAC8-4651-9AE8-8D2C1650BC08}" dt="2024-09-10T13:54:06.345" v="2669" actId="20577"/>
          <ac:spMkLst>
            <pc:docMk/>
            <pc:sldMk cId="859790877" sldId="428"/>
            <ac:spMk id="2" creationId="{00000000-0000-0000-0000-000000000000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15" creationId="{664C65B0-1FB8-4100-90DB-D6FDC6B50140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16" creationId="{A85F13D5-1E50-4662-8520-6DA422C871E3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17" creationId="{7D21F211-8D00-4C9B-8D12-BD857AB7D1B1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18" creationId="{00011F45-FB22-4AA2-953B-1644FE5A71B8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19" creationId="{F1F36D29-6584-4A30-BBE3-AD0F76FC3C3D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20" creationId="{CFA99BA7-92A0-415C-A05C-127339274AEA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21" creationId="{DC1ED12F-399A-4E19-A009-A478EE8EA0D5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22" creationId="{3C8C03C2-AB4B-4727-A169-C79FA1B4C698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23" creationId="{81DDE6E0-1512-4F22-A49A-77A86BEB7F69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24" creationId="{B611A3E6-18D0-4D3A-8938-B94E640675B4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25" creationId="{EFD0BCB6-6390-4530-8952-57E355C62054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26" creationId="{FCCE2030-0791-4E00-B241-53D9413DCBEF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27" creationId="{20A8EAF4-5CF9-4C77-A362-ED77A4C9EDBE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28" creationId="{567A8913-6C98-4E96-9735-C84B879E81C2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29" creationId="{CCA6B327-79CF-4E35-A92F-47F4EE0BC3A3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30" creationId="{C4B48E93-2ACF-4A57-9D45-7FA25C5731AB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31" creationId="{418359EA-565C-4632-B3F9-3898FF9F351A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32" creationId="{6985FAD3-8789-4FC1-9F99-5C0EE55CE22D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33" creationId="{6EB49E20-D471-40A0-90DE-EC784AE66C00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34" creationId="{5218BA94-8C55-473D-9941-E4B0092AD91C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35" creationId="{AA9E1683-9E28-4402-BC10-45A5CE862182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36" creationId="{D5D4FF66-E782-465C-896D-4122F8A6EC4D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37" creationId="{9CE397E8-6928-497A-BA27-14BD3877DC61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38" creationId="{3B2A5D4F-CFEB-4AF5-9A9D-A2FF7EF8FC87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39" creationId="{B82181DE-C59D-44EB-BB57-F38025A83590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40" creationId="{F800E3B9-5D5D-4A3B-8EA7-83BCB160272A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41" creationId="{B2376B11-2375-41D1-8A92-7F47B20A1CCB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42" creationId="{7771620C-5B15-4C97-9DD7-153BF4446673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43" creationId="{E87BBCFB-2323-4F3C-AF18-933C46E8F290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44" creationId="{13BA3420-FAF0-41A8-B814-E9778C4AEE63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45" creationId="{DEA78195-4F18-40EE-AC32-514CD88D06C3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46" creationId="{3FAF66FE-BED3-4665-8F64-7592850FF1CE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47" creationId="{A994068C-EE54-4E41-B2C4-3165C08B36EB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48" creationId="{B248B2F5-170C-46DE-979F-32ACC3918FFA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49" creationId="{B0F12DAA-9A5A-47A8-A9B1-406F9F753737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50" creationId="{672FEACC-7CDF-4023-9514-24C9173B0ABB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51" creationId="{2FD8A05B-0CD7-449B-921B-6FABB5CEFC2C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52" creationId="{7B6600BE-E132-4974-927C-D8E7F67BC00F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53" creationId="{E3145816-35E3-43BE-A35C-EEA46CA7B421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54" creationId="{659FACC5-E6F9-439D-A8AF-980FF9C54795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55" creationId="{3042DF92-2484-454D-BBDC-D5F54CA7CCC6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56" creationId="{7764FDD5-B4CA-4A5B-A97A-1F7AC0C5D287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57" creationId="{F9C796C0-9465-41D7-86CE-3B5269742B9B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58" creationId="{F3D78ACB-070F-43C1-B75A-7E6CA41B053A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59" creationId="{29FB4C6B-4700-4C23-888B-4AF51837B797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60" creationId="{C9A43672-B84E-4D12-B5C3-99BAFFAB8CAC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61" creationId="{0A24D8ED-78A9-4CB2-87E0-9187A5678D66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62" creationId="{DA210941-1E6E-426B-8739-6952993ED392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63" creationId="{FA6641A2-5B42-41BB-A8D7-9679A8C4D72C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64" creationId="{D060215A-8F3C-4EFC-8E71-8D16AA8E7D14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65" creationId="{0B3B6DC0-0055-4393-AB17-008D9743EC9C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66" creationId="{76CE3FC5-F0EB-43EC-B40D-79334177C5B4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67" creationId="{B123ABE6-CAC2-4137-AED6-1750C2B1A690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68" creationId="{8A569D05-D548-44AB-A0BE-1BA36B24311A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69" creationId="{5D239107-1D10-4122-B071-C09036B4A262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70" creationId="{95BD1833-83BA-40B3-A999-A608262F9510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71" creationId="{8CCC9C2B-9511-4B24-8C57-F9ADD429C1F6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72" creationId="{D214938C-FD54-4138-8514-BE242ABDEA89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73" creationId="{31628E33-22DE-415A-B47A-CC1C86FF2E45}"/>
          </ac:spMkLst>
        </pc:spChg>
        <pc:spChg chg="mod">
          <ac:chgData name="Jason Lillywhite" userId="f5135ee0-6ad9-4b04-8840-c96affa9e19e" providerId="ADAL" clId="{6AC33782-EAC8-4651-9AE8-8D2C1650BC08}" dt="2024-09-05T16:12:42.734" v="76" actId="403"/>
          <ac:spMkLst>
            <pc:docMk/>
            <pc:sldMk cId="859790877" sldId="428"/>
            <ac:spMk id="8474" creationId="{6C5EB52D-08FA-4EC1-B773-CAA4398E98BF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78" creationId="{7BC7B332-A6D6-4565-90B1-E04D6E61FEE2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79" creationId="{8A89BA0F-CE27-4997-B49C-CC4AF87736C5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80" creationId="{400E3DB7-C5F8-427A-A3BC-BC71D7C74941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81" creationId="{A563163C-FDEC-40C2-96BD-DDA921B39BC7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82" creationId="{A4E2B85F-F8DA-49EC-B8FB-CFD9848F12F4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83" creationId="{D08AD7FD-1525-405B-B710-E79CF1260F53}"/>
          </ac:spMkLst>
        </pc:spChg>
        <pc:spChg chg="del mod">
          <ac:chgData name="Jason Lillywhite" userId="f5135ee0-6ad9-4b04-8840-c96affa9e19e" providerId="ADAL" clId="{6AC33782-EAC8-4651-9AE8-8D2C1650BC08}" dt="2024-09-06T23:27:03.347" v="2501" actId="478"/>
          <ac:spMkLst>
            <pc:docMk/>
            <pc:sldMk cId="859790877" sldId="428"/>
            <ac:spMk id="8484" creationId="{2A1854B1-E783-493F-BB33-69157379940D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85" creationId="{CBF2608A-C95E-4049-BF37-50120937B5A6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86" creationId="{E10847BC-FE8B-4C70-8B5E-8C36A5835B64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87" creationId="{1437572E-7D98-4AF0-80B2-DC5099A07C3B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88" creationId="{23B242D2-7A8E-420C-A646-32DCD7B7E359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89" creationId="{0972CF3C-2074-42FB-85BB-8D536D34AD6A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90" creationId="{3C12BDCA-1820-4030-9E87-8418F25100D3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91" creationId="{2EDBFDF4-12F2-4500-8914-88B5391331C6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92" creationId="{117CADA4-C619-4025-8F6B-86F3B4FD3D85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93" creationId="{09451047-8B1E-42CB-97FC-D25B15C24667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94" creationId="{AFDF77B5-9B96-4B03-A98C-F54D289200DB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95" creationId="{EF120331-ED24-4957-BC33-ED6EAA24E068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96" creationId="{072C498E-5607-47EC-A1E4-DF0C2CC3817E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97" creationId="{E1E7E598-256E-4501-8F00-80CFD5616B9E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98" creationId="{C7EA58EA-2A6B-46FE-A7B4-C05A8565F329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499" creationId="{AABC5CB3-D965-478D-B7CD-77DCB4C2729C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00" creationId="{0AE3AF1E-0B87-49DB-98A3-C7A35756C1C8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01" creationId="{822F3263-0800-4636-9A88-EB456DFF1720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02" creationId="{72068ED1-D857-4EC1-A1CE-D6F6D651FF9F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03" creationId="{6B2C5D60-DC73-4A10-8ABA-81E1813ED554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04" creationId="{426032F2-0EE5-4CA4-8B27-9F736E0BC211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05" creationId="{A365B3EF-AACA-47EC-9C6B-084A2876C0C5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06" creationId="{53F3279D-F691-41B6-8ACD-4868FB30CFB1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07" creationId="{6E22DCA1-830F-4FD4-9EFD-BEF3129BAEC1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08" creationId="{78E4A975-CE40-4FA2-AE93-5B4B0F59F9CA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09" creationId="{D6D88488-B7F2-48E1-9FE9-C2952E92F829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10" creationId="{FEB4B652-42DF-4CE9-A64A-C4933CB0560E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11" creationId="{DA9D4D21-598D-467A-962E-F2365A1CC3C1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12" creationId="{59D17E93-2F32-40C0-BD84-2F8FA9346A51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13" creationId="{09A05C45-8952-4AB8-BC85-313D09348B91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14" creationId="{B2FEF427-BB3F-4A09-BF09-B09588F31BBD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15" creationId="{95DC8B97-3A60-47E3-938B-956B8C746170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16" creationId="{ADBB7900-EA11-4230-A871-7A136CD9837F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17" creationId="{0A6F7846-987F-443C-99FD-B1918D8B2B8D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18" creationId="{35838494-42FC-434C-ACD0-D64100C14BB8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19" creationId="{319C5BD8-D938-4F5C-9558-F23F2D57BB31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20" creationId="{209B4602-F668-4B0F-95F6-624EE21B635F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21" creationId="{E23C63CA-34CB-4024-9D57-482B692DA8DB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22" creationId="{9B679412-44D1-4B42-9391-0F69344FE6D4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23" creationId="{F1C75AA7-1688-49C2-B776-8DA9FD97C073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24" creationId="{9734425A-9362-407B-AC1D-FB3DAF61F0FA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25" creationId="{953509F9-33FD-446D-91B7-662153832922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26" creationId="{CFF31357-B13A-4E7D-98FB-29D3E9D32ECC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27" creationId="{D50ABC6A-8ABF-44E9-936D-2DDBA93DFA0A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28" creationId="{8DC50D1F-3734-46EE-A1C9-E6AF971191B5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29" creationId="{2456CA40-8E32-4105-BBDA-0862C80BF53E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30" creationId="{F3FDF6C5-2B00-4D44-99CF-0EA93FA2550D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31" creationId="{320149D8-57AF-4EF7-B8FC-99B488927351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32" creationId="{BC110183-63D2-48BC-A85B-C27A20BBAD19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33" creationId="{9F9BB284-3E43-4393-8D3C-8132DE3E925F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34" creationId="{23EACB00-0AF4-4FDF-B74C-8F89986C686B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35" creationId="{903339F1-D39B-4869-88DF-F46FB213F7E4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36" creationId="{D1952896-FCBA-4110-B785-59E4C7976720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37" creationId="{588325B6-5FB1-43A8-95E0-3316F668F014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38" creationId="{B1B405D2-0A43-4B32-A866-D40AB46D25E0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39" creationId="{B8DACE85-441A-4996-B030-227DD7CF7075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40" creationId="{FA78E32A-6225-4EEC-82BE-05FFADDEC449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41" creationId="{AFA81522-03AB-4321-9A55-30A6C5A65479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42" creationId="{0E546883-8208-4C8E-9F60-E076F011F0DE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43" creationId="{D1BFE150-6049-4231-B385-7B8854FAFC6A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44" creationId="{91C9A974-89BF-4938-8552-070345FBFEBE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45" creationId="{39EAA4A4-2EBB-49DF-B98C-E741AE994F8A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46" creationId="{FCE99D02-F9A7-4E44-BCE1-19C2422B5DA8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47" creationId="{C95DADED-E53C-4279-B758-C8BBE9AA37D1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48" creationId="{04E29F71-DB70-4F03-8DC3-D41BE660F6CB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49" creationId="{7AF2EDA1-60CC-4045-9A15-6F7C88D16B08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50" creationId="{E5BB6994-4DCC-4BE7-B92F-DA18FA877405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51" creationId="{318F64D2-E8F0-4EAB-BF43-AE5E97E33432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52" creationId="{515B4D04-24E4-401E-97CC-D19EFF187E72}"/>
          </ac:spMkLst>
        </pc:spChg>
        <pc:spChg chg="mod">
          <ac:chgData name="Jason Lillywhite" userId="f5135ee0-6ad9-4b04-8840-c96affa9e19e" providerId="ADAL" clId="{6AC33782-EAC8-4651-9AE8-8D2C1650BC08}" dt="2024-09-05T16:12:42.452" v="75" actId="403"/>
          <ac:spMkLst>
            <pc:docMk/>
            <pc:sldMk cId="859790877" sldId="428"/>
            <ac:spMk id="8553" creationId="{FC419A52-FE7E-45BE-8729-EB51A9121E8E}"/>
          </ac:spMkLst>
        </pc:spChg>
        <pc:grpChg chg="del mod">
          <ac:chgData name="Jason Lillywhite" userId="f5135ee0-6ad9-4b04-8840-c96affa9e19e" providerId="ADAL" clId="{6AC33782-EAC8-4651-9AE8-8D2C1650BC08}" dt="2024-09-06T23:27:20.026" v="2508" actId="478"/>
          <ac:grpSpMkLst>
            <pc:docMk/>
            <pc:sldMk cId="859790877" sldId="428"/>
            <ac:grpSpMk id="8414" creationId="{A3DA3776-C2AE-4A29-A7F7-52F85F625C76}"/>
          </ac:grpSpMkLst>
        </pc:grpChg>
        <pc:grpChg chg="del mod">
          <ac:chgData name="Jason Lillywhite" userId="f5135ee0-6ad9-4b04-8840-c96affa9e19e" providerId="ADAL" clId="{6AC33782-EAC8-4651-9AE8-8D2C1650BC08}" dt="2024-09-06T23:27:05.368" v="2502" actId="478"/>
          <ac:grpSpMkLst>
            <pc:docMk/>
            <pc:sldMk cId="859790877" sldId="428"/>
            <ac:grpSpMk id="8477" creationId="{20ED6F58-1304-48E8-BA66-C8B78A8DC34B}"/>
          </ac:grpSpMkLst>
        </pc:grpChg>
        <pc:picChg chg="add mod ord">
          <ac:chgData name="Jason Lillywhite" userId="f5135ee0-6ad9-4b04-8840-c96affa9e19e" providerId="ADAL" clId="{6AC33782-EAC8-4651-9AE8-8D2C1650BC08}" dt="2024-09-10T13:54:34.485" v="2674" actId="166"/>
          <ac:picMkLst>
            <pc:docMk/>
            <pc:sldMk cId="859790877" sldId="428"/>
            <ac:picMk id="5" creationId="{A29AB15D-C8EC-0BCE-CF4E-172A826D1062}"/>
          </ac:picMkLst>
        </pc:picChg>
        <pc:picChg chg="add mod ord">
          <ac:chgData name="Jason Lillywhite" userId="f5135ee0-6ad9-4b04-8840-c96affa9e19e" providerId="ADAL" clId="{6AC33782-EAC8-4651-9AE8-8D2C1650BC08}" dt="2024-09-06T23:27:59.136" v="2513" actId="14861"/>
          <ac:picMkLst>
            <pc:docMk/>
            <pc:sldMk cId="859790877" sldId="428"/>
            <ac:picMk id="7" creationId="{81E13ACC-07B8-4206-1C6A-716DB5342B5F}"/>
          </ac:picMkLst>
        </pc:picChg>
        <pc:picChg chg="add mod">
          <ac:chgData name="Jason Lillywhite" userId="f5135ee0-6ad9-4b04-8840-c96affa9e19e" providerId="ADAL" clId="{6AC33782-EAC8-4651-9AE8-8D2C1650BC08}" dt="2024-09-10T13:54:22.441" v="2672" actId="1076"/>
          <ac:picMkLst>
            <pc:docMk/>
            <pc:sldMk cId="859790877" sldId="428"/>
            <ac:picMk id="9" creationId="{863A0A43-A40B-5876-5F41-5C7F9895DAD0}"/>
          </ac:picMkLst>
        </pc:picChg>
        <pc:picChg chg="add mod ord">
          <ac:chgData name="Jason Lillywhite" userId="f5135ee0-6ad9-4b04-8840-c96affa9e19e" providerId="ADAL" clId="{6AC33782-EAC8-4651-9AE8-8D2C1650BC08}" dt="2024-09-10T13:54:38.014" v="2675" actId="166"/>
          <ac:picMkLst>
            <pc:docMk/>
            <pc:sldMk cId="859790877" sldId="428"/>
            <ac:picMk id="11" creationId="{0622B6DD-ACCA-DFC6-201E-6BFA6E316236}"/>
          </ac:picMkLst>
        </pc:picChg>
      </pc:sldChg>
      <pc:sldChg chg="add del">
        <pc:chgData name="Jason Lillywhite" userId="f5135ee0-6ad9-4b04-8840-c96affa9e19e" providerId="ADAL" clId="{6AC33782-EAC8-4651-9AE8-8D2C1650BC08}" dt="2024-09-06T23:32:44.676" v="2520" actId="2696"/>
        <pc:sldMkLst>
          <pc:docMk/>
          <pc:sldMk cId="3722207124" sldId="429"/>
        </pc:sldMkLst>
      </pc:sldChg>
      <pc:sldChg chg="addSp delSp modSp add del mod modTransition modClrScheme chgLayout">
        <pc:chgData name="Jason Lillywhite" userId="f5135ee0-6ad9-4b04-8840-c96affa9e19e" providerId="ADAL" clId="{6AC33782-EAC8-4651-9AE8-8D2C1650BC08}" dt="2024-09-06T22:29:53.556" v="364" actId="2696"/>
        <pc:sldMkLst>
          <pc:docMk/>
          <pc:sldMk cId="447176111" sldId="433"/>
        </pc:sldMkLst>
        <pc:spChg chg="mod ord">
          <ac:chgData name="Jason Lillywhite" userId="f5135ee0-6ad9-4b04-8840-c96affa9e19e" providerId="ADAL" clId="{6AC33782-EAC8-4651-9AE8-8D2C1650BC08}" dt="2024-09-05T16:10:52.143" v="46" actId="700"/>
          <ac:spMkLst>
            <pc:docMk/>
            <pc:sldMk cId="447176111" sldId="433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5T16:11:15.987" v="53" actId="14100"/>
          <ac:spMkLst>
            <pc:docMk/>
            <pc:sldMk cId="447176111" sldId="433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5T16:03:25.586" v="12" actId="6264"/>
          <ac:spMkLst>
            <pc:docMk/>
            <pc:sldMk cId="447176111" sldId="433"/>
            <ac:spMk id="4" creationId="{F50FEBC0-B6A2-0075-661F-FFCCCD6C4AD5}"/>
          </ac:spMkLst>
        </pc:spChg>
        <pc:spChg chg="add del mod">
          <ac:chgData name="Jason Lillywhite" userId="f5135ee0-6ad9-4b04-8840-c96affa9e19e" providerId="ADAL" clId="{6AC33782-EAC8-4651-9AE8-8D2C1650BC08}" dt="2024-09-05T16:03:25.586" v="12" actId="6264"/>
          <ac:spMkLst>
            <pc:docMk/>
            <pc:sldMk cId="447176111" sldId="433"/>
            <ac:spMk id="5" creationId="{043F058E-E723-949A-194F-F9B161154FB1}"/>
          </ac:spMkLst>
        </pc:spChg>
        <pc:spChg chg="add del mod ord">
          <ac:chgData name="Jason Lillywhite" userId="f5135ee0-6ad9-4b04-8840-c96affa9e19e" providerId="ADAL" clId="{6AC33782-EAC8-4651-9AE8-8D2C1650BC08}" dt="2024-09-05T16:11:00.701" v="49" actId="478"/>
          <ac:spMkLst>
            <pc:docMk/>
            <pc:sldMk cId="447176111" sldId="433"/>
            <ac:spMk id="7" creationId="{FFAB4233-E5F3-EF33-AAE7-AA6FA261C0C2}"/>
          </ac:spMkLst>
        </pc:spChg>
        <pc:picChg chg="add del mod">
          <ac:chgData name="Jason Lillywhite" userId="f5135ee0-6ad9-4b04-8840-c96affa9e19e" providerId="ADAL" clId="{6AC33782-EAC8-4651-9AE8-8D2C1650BC08}" dt="2024-09-06T21:43:18.079" v="92" actId="21"/>
          <ac:picMkLst>
            <pc:docMk/>
            <pc:sldMk cId="447176111" sldId="433"/>
            <ac:picMk id="6" creationId="{00000000-0000-0000-0000-000000000000}"/>
          </ac:picMkLst>
        </pc:picChg>
      </pc:sldChg>
      <pc:sldChg chg="addSp delSp modSp add mod modTransition modClrScheme modAnim chgLayout">
        <pc:chgData name="Jason Lillywhite" userId="f5135ee0-6ad9-4b04-8840-c96affa9e19e" providerId="ADAL" clId="{6AC33782-EAC8-4651-9AE8-8D2C1650BC08}" dt="2024-09-06T22:31:03.951" v="449" actId="20577"/>
        <pc:sldMkLst>
          <pc:docMk/>
          <pc:sldMk cId="2600797759" sldId="434"/>
        </pc:sldMkLst>
        <pc:spChg chg="mod ord">
          <ac:chgData name="Jason Lillywhite" userId="f5135ee0-6ad9-4b04-8840-c96affa9e19e" providerId="ADAL" clId="{6AC33782-EAC8-4651-9AE8-8D2C1650BC08}" dt="2024-09-06T21:54:53.198" v="122" actId="700"/>
          <ac:spMkLst>
            <pc:docMk/>
            <pc:sldMk cId="2600797759" sldId="434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6T22:31:03.951" v="449" actId="20577"/>
          <ac:spMkLst>
            <pc:docMk/>
            <pc:sldMk cId="2600797759" sldId="434"/>
            <ac:spMk id="3" creationId="{00000000-0000-0000-0000-000000000000}"/>
          </ac:spMkLst>
        </pc:spChg>
        <pc:spChg chg="add del mod ord">
          <ac:chgData name="Jason Lillywhite" userId="f5135ee0-6ad9-4b04-8840-c96affa9e19e" providerId="ADAL" clId="{6AC33782-EAC8-4651-9AE8-8D2C1650BC08}" dt="2024-09-06T21:59:03.444" v="123" actId="22"/>
          <ac:spMkLst>
            <pc:docMk/>
            <pc:sldMk cId="2600797759" sldId="434"/>
            <ac:spMk id="4" creationId="{0BBD6EB1-7E72-409B-B502-3F978386F035}"/>
          </ac:spMkLst>
        </pc:spChg>
        <pc:spChg chg="add del mod">
          <ac:chgData name="Jason Lillywhite" userId="f5135ee0-6ad9-4b04-8840-c96affa9e19e" providerId="ADAL" clId="{6AC33782-EAC8-4651-9AE8-8D2C1650BC08}" dt="2024-09-05T16:03:12.117" v="10" actId="6264"/>
          <ac:spMkLst>
            <pc:docMk/>
            <pc:sldMk cId="2600797759" sldId="434"/>
            <ac:spMk id="4" creationId="{12147516-036C-A722-0760-17A03A57C358}"/>
          </ac:spMkLst>
        </pc:spChg>
        <pc:spChg chg="add del mod">
          <ac:chgData name="Jason Lillywhite" userId="f5135ee0-6ad9-4b04-8840-c96affa9e19e" providerId="ADAL" clId="{6AC33782-EAC8-4651-9AE8-8D2C1650BC08}" dt="2024-09-05T16:03:12.117" v="10" actId="6264"/>
          <ac:spMkLst>
            <pc:docMk/>
            <pc:sldMk cId="2600797759" sldId="434"/>
            <ac:spMk id="5" creationId="{07241F10-C8DA-A59D-D503-F4D40A78D2E2}"/>
          </ac:spMkLst>
        </pc:spChg>
        <pc:picChg chg="add mod ord">
          <ac:chgData name="Jason Lillywhite" userId="f5135ee0-6ad9-4b04-8840-c96affa9e19e" providerId="ADAL" clId="{6AC33782-EAC8-4651-9AE8-8D2C1650BC08}" dt="2024-09-06T22:25:14.911" v="141" actId="1076"/>
          <ac:picMkLst>
            <pc:docMk/>
            <pc:sldMk cId="2600797759" sldId="434"/>
            <ac:picMk id="6" creationId="{6127D913-5F56-3C85-F041-165CA831265D}"/>
          </ac:picMkLst>
        </pc:picChg>
      </pc:sldChg>
      <pc:sldChg chg="delSp modSp add del mod modTransition delAnim">
        <pc:chgData name="Jason Lillywhite" userId="f5135ee0-6ad9-4b04-8840-c96affa9e19e" providerId="ADAL" clId="{6AC33782-EAC8-4651-9AE8-8D2C1650BC08}" dt="2024-09-06T23:33:19.065" v="2524" actId="2696"/>
        <pc:sldMkLst>
          <pc:docMk/>
          <pc:sldMk cId="2900265100" sldId="435"/>
        </pc:sldMkLst>
        <pc:spChg chg="mod">
          <ac:chgData name="Jason Lillywhite" userId="f5135ee0-6ad9-4b04-8840-c96affa9e19e" providerId="ADAL" clId="{6AC33782-EAC8-4651-9AE8-8D2C1650BC08}" dt="2024-09-05T16:13:31.647" v="79" actId="6549"/>
          <ac:spMkLst>
            <pc:docMk/>
            <pc:sldMk cId="2900265100" sldId="435"/>
            <ac:spMk id="3" creationId="{00000000-0000-0000-0000-000000000000}"/>
          </ac:spMkLst>
        </pc:spChg>
        <pc:picChg chg="del mod">
          <ac:chgData name="Jason Lillywhite" userId="f5135ee0-6ad9-4b04-8840-c96affa9e19e" providerId="ADAL" clId="{6AC33782-EAC8-4651-9AE8-8D2C1650BC08}" dt="2024-09-06T23:33:11.123" v="2521" actId="21"/>
          <ac:picMkLst>
            <pc:docMk/>
            <pc:sldMk cId="2900265100" sldId="435"/>
            <ac:picMk id="4" creationId="{00000000-0000-0000-0000-000000000000}"/>
          </ac:picMkLst>
        </pc:picChg>
      </pc:sldChg>
      <pc:sldChg chg="addSp delSp modSp add mod modTransition setBg chgLayout">
        <pc:chgData name="Jason Lillywhite" userId="f5135ee0-6ad9-4b04-8840-c96affa9e19e" providerId="ADAL" clId="{6AC33782-EAC8-4651-9AE8-8D2C1650BC08}" dt="2024-09-06T23:35:05.276" v="2588" actId="6549"/>
        <pc:sldMkLst>
          <pc:docMk/>
          <pc:sldMk cId="1115239099" sldId="436"/>
        </pc:sldMkLst>
        <pc:spChg chg="mod ord">
          <ac:chgData name="Jason Lillywhite" userId="f5135ee0-6ad9-4b04-8840-c96affa9e19e" providerId="ADAL" clId="{6AC33782-EAC8-4651-9AE8-8D2C1650BC08}" dt="2024-09-05T16:03:41.239" v="14" actId="6264"/>
          <ac:spMkLst>
            <pc:docMk/>
            <pc:sldMk cId="1115239099" sldId="43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6T23:35:05.276" v="2588" actId="6549"/>
          <ac:spMkLst>
            <pc:docMk/>
            <pc:sldMk cId="1115239099" sldId="436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5T16:03:41.239" v="14" actId="6264"/>
          <ac:spMkLst>
            <pc:docMk/>
            <pc:sldMk cId="1115239099" sldId="436"/>
            <ac:spMk id="4" creationId="{5B5E13E0-3335-1929-8AAA-DD16EB51AA74}"/>
          </ac:spMkLst>
        </pc:spChg>
        <pc:spChg chg="add del mod">
          <ac:chgData name="Jason Lillywhite" userId="f5135ee0-6ad9-4b04-8840-c96affa9e19e" providerId="ADAL" clId="{6AC33782-EAC8-4651-9AE8-8D2C1650BC08}" dt="2024-09-05T16:03:41.239" v="14" actId="6264"/>
          <ac:spMkLst>
            <pc:docMk/>
            <pc:sldMk cId="1115239099" sldId="436"/>
            <ac:spMk id="5" creationId="{4F5F4145-D821-CC62-390C-83377E1BCAD9}"/>
          </ac:spMkLst>
        </pc:spChg>
      </pc:sldChg>
      <pc:sldChg chg="addSp delSp modSp add del mod modTransition chgLayout">
        <pc:chgData name="Jason Lillywhite" userId="f5135ee0-6ad9-4b04-8840-c96affa9e19e" providerId="ADAL" clId="{6AC33782-EAC8-4651-9AE8-8D2C1650BC08}" dt="2024-09-06T23:35:59.785" v="2589" actId="47"/>
        <pc:sldMkLst>
          <pc:docMk/>
          <pc:sldMk cId="1403800494" sldId="437"/>
        </pc:sldMkLst>
        <pc:spChg chg="mod ord">
          <ac:chgData name="Jason Lillywhite" userId="f5135ee0-6ad9-4b04-8840-c96affa9e19e" providerId="ADAL" clId="{6AC33782-EAC8-4651-9AE8-8D2C1650BC08}" dt="2024-09-05T16:03:51.648" v="18" actId="6264"/>
          <ac:spMkLst>
            <pc:docMk/>
            <pc:sldMk cId="1403800494" sldId="437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5T16:03:51.648" v="18" actId="6264"/>
          <ac:spMkLst>
            <pc:docMk/>
            <pc:sldMk cId="1403800494" sldId="437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5T16:03:51.648" v="18" actId="6264"/>
          <ac:spMkLst>
            <pc:docMk/>
            <pc:sldMk cId="1403800494" sldId="437"/>
            <ac:spMk id="4" creationId="{E2ED46EB-427B-65D3-21B8-63BCBB5AF5C4}"/>
          </ac:spMkLst>
        </pc:spChg>
        <pc:spChg chg="add del mod">
          <ac:chgData name="Jason Lillywhite" userId="f5135ee0-6ad9-4b04-8840-c96affa9e19e" providerId="ADAL" clId="{6AC33782-EAC8-4651-9AE8-8D2C1650BC08}" dt="2024-09-05T16:03:51.648" v="18" actId="6264"/>
          <ac:spMkLst>
            <pc:docMk/>
            <pc:sldMk cId="1403800494" sldId="437"/>
            <ac:spMk id="5" creationId="{4625A1F4-452F-0923-3D0B-0C3131E8541F}"/>
          </ac:spMkLst>
        </pc:spChg>
      </pc:sldChg>
      <pc:sldChg chg="addSp delSp modSp add del mod modTransition chgLayout">
        <pc:chgData name="Jason Lillywhite" userId="f5135ee0-6ad9-4b04-8840-c96affa9e19e" providerId="ADAL" clId="{6AC33782-EAC8-4651-9AE8-8D2C1650BC08}" dt="2024-09-06T23:35:59.785" v="2589" actId="47"/>
        <pc:sldMkLst>
          <pc:docMk/>
          <pc:sldMk cId="775621725" sldId="438"/>
        </pc:sldMkLst>
        <pc:spChg chg="mod ord">
          <ac:chgData name="Jason Lillywhite" userId="f5135ee0-6ad9-4b04-8840-c96affa9e19e" providerId="ADAL" clId="{6AC33782-EAC8-4651-9AE8-8D2C1650BC08}" dt="2024-09-05T16:05:11.521" v="19" actId="6264"/>
          <ac:spMkLst>
            <pc:docMk/>
            <pc:sldMk cId="775621725" sldId="438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5T16:05:11.521" v="19" actId="6264"/>
          <ac:spMkLst>
            <pc:docMk/>
            <pc:sldMk cId="775621725" sldId="438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5T16:05:11.521" v="19" actId="6264"/>
          <ac:spMkLst>
            <pc:docMk/>
            <pc:sldMk cId="775621725" sldId="438"/>
            <ac:spMk id="4" creationId="{A3E1E5C9-70ED-8221-8081-B3566323590F}"/>
          </ac:spMkLst>
        </pc:spChg>
        <pc:spChg chg="add del mod">
          <ac:chgData name="Jason Lillywhite" userId="f5135ee0-6ad9-4b04-8840-c96affa9e19e" providerId="ADAL" clId="{6AC33782-EAC8-4651-9AE8-8D2C1650BC08}" dt="2024-09-05T16:05:11.521" v="19" actId="6264"/>
          <ac:spMkLst>
            <pc:docMk/>
            <pc:sldMk cId="775621725" sldId="438"/>
            <ac:spMk id="5" creationId="{64947198-05DE-68F2-E71D-5E65F4C2D1CD}"/>
          </ac:spMkLst>
        </pc:spChg>
      </pc:sldChg>
      <pc:sldChg chg="addSp delSp modSp add del mod modTransition chgLayout">
        <pc:chgData name="Jason Lillywhite" userId="f5135ee0-6ad9-4b04-8840-c96affa9e19e" providerId="ADAL" clId="{6AC33782-EAC8-4651-9AE8-8D2C1650BC08}" dt="2024-09-06T23:35:59.785" v="2589" actId="47"/>
        <pc:sldMkLst>
          <pc:docMk/>
          <pc:sldMk cId="2417667283" sldId="439"/>
        </pc:sldMkLst>
        <pc:spChg chg="mod ord">
          <ac:chgData name="Jason Lillywhite" userId="f5135ee0-6ad9-4b04-8840-c96affa9e19e" providerId="ADAL" clId="{6AC33782-EAC8-4651-9AE8-8D2C1650BC08}" dt="2024-09-05T16:05:18.149" v="21" actId="27636"/>
          <ac:spMkLst>
            <pc:docMk/>
            <pc:sldMk cId="2417667283" sldId="439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5T16:05:18.131" v="20" actId="6264"/>
          <ac:spMkLst>
            <pc:docMk/>
            <pc:sldMk cId="2417667283" sldId="439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5T16:05:18.131" v="20" actId="6264"/>
          <ac:spMkLst>
            <pc:docMk/>
            <pc:sldMk cId="2417667283" sldId="439"/>
            <ac:spMk id="4" creationId="{D0B8ED7D-781F-D1E7-7CC9-C38FE6B39564}"/>
          </ac:spMkLst>
        </pc:spChg>
        <pc:spChg chg="add del mod">
          <ac:chgData name="Jason Lillywhite" userId="f5135ee0-6ad9-4b04-8840-c96affa9e19e" providerId="ADAL" clId="{6AC33782-EAC8-4651-9AE8-8D2C1650BC08}" dt="2024-09-05T16:05:18.131" v="20" actId="6264"/>
          <ac:spMkLst>
            <pc:docMk/>
            <pc:sldMk cId="2417667283" sldId="439"/>
            <ac:spMk id="5" creationId="{2DC4F8AA-AD47-6F97-E7BA-F64C22F65CEE}"/>
          </ac:spMkLst>
        </pc:spChg>
      </pc:sldChg>
      <pc:sldChg chg="addSp delSp modSp add del mod modTransition chgLayout">
        <pc:chgData name="Jason Lillywhite" userId="f5135ee0-6ad9-4b04-8840-c96affa9e19e" providerId="ADAL" clId="{6AC33782-EAC8-4651-9AE8-8D2C1650BC08}" dt="2024-09-06T23:35:59.785" v="2589" actId="47"/>
        <pc:sldMkLst>
          <pc:docMk/>
          <pc:sldMk cId="4163584834" sldId="440"/>
        </pc:sldMkLst>
        <pc:spChg chg="mod or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4163584834" sldId="440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4163584834" sldId="440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4163584834" sldId="440"/>
            <ac:spMk id="4" creationId="{7E595423-4DE0-0016-C40D-B6C0E322D446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4163584834" sldId="440"/>
            <ac:spMk id="5" creationId="{83B1CC13-05A5-19A3-3898-885847240AD2}"/>
          </ac:spMkLst>
        </pc:spChg>
      </pc:sldChg>
      <pc:sldChg chg="addSp delSp modSp add del mod modTransition chgLayout">
        <pc:chgData name="Jason Lillywhite" userId="f5135ee0-6ad9-4b04-8840-c96affa9e19e" providerId="ADAL" clId="{6AC33782-EAC8-4651-9AE8-8D2C1650BC08}" dt="2024-09-06T23:35:59.785" v="2589" actId="47"/>
        <pc:sldMkLst>
          <pc:docMk/>
          <pc:sldMk cId="3376085088" sldId="441"/>
        </pc:sldMkLst>
        <pc:spChg chg="mod or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3376085088" sldId="441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3376085088" sldId="441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3376085088" sldId="441"/>
            <ac:spMk id="4" creationId="{6FA03424-5547-0B27-833A-829A234165E1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3376085088" sldId="441"/>
            <ac:spMk id="5" creationId="{325D8631-324D-528E-506C-7EBCE7558630}"/>
          </ac:spMkLst>
        </pc:spChg>
      </pc:sldChg>
      <pc:sldChg chg="addSp delSp modSp add del mod modTransition chgLayout">
        <pc:chgData name="Jason Lillywhite" userId="f5135ee0-6ad9-4b04-8840-c96affa9e19e" providerId="ADAL" clId="{6AC33782-EAC8-4651-9AE8-8D2C1650BC08}" dt="2024-09-06T23:35:59.785" v="2589" actId="47"/>
        <pc:sldMkLst>
          <pc:docMk/>
          <pc:sldMk cId="1597210902" sldId="442"/>
        </pc:sldMkLst>
        <pc:spChg chg="mod or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1597210902" sldId="442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1597210902" sldId="442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1597210902" sldId="442"/>
            <ac:spMk id="4" creationId="{2E3FE283-F9A6-495B-A939-A420825D1C14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1597210902" sldId="442"/>
            <ac:spMk id="5" creationId="{9B97B101-2ECB-A021-6FB4-B21F1CC42721}"/>
          </ac:spMkLst>
        </pc:spChg>
      </pc:sldChg>
      <pc:sldChg chg="addSp delSp modSp add del mod modTransition chgLayout">
        <pc:chgData name="Jason Lillywhite" userId="f5135ee0-6ad9-4b04-8840-c96affa9e19e" providerId="ADAL" clId="{6AC33782-EAC8-4651-9AE8-8D2C1650BC08}" dt="2024-09-06T23:35:59.785" v="2589" actId="47"/>
        <pc:sldMkLst>
          <pc:docMk/>
          <pc:sldMk cId="2216407506" sldId="443"/>
        </pc:sldMkLst>
        <pc:spChg chg="mod ord">
          <ac:chgData name="Jason Lillywhite" userId="f5135ee0-6ad9-4b04-8840-c96affa9e19e" providerId="ADAL" clId="{6AC33782-EAC8-4651-9AE8-8D2C1650BC08}" dt="2024-09-05T16:05:32.434" v="23" actId="27636"/>
          <ac:spMkLst>
            <pc:docMk/>
            <pc:sldMk cId="2216407506" sldId="443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2216407506" sldId="443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2216407506" sldId="443"/>
            <ac:spMk id="4" creationId="{4BB44001-1E89-C9EA-C56F-8EABF8EF232A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2216407506" sldId="443"/>
            <ac:spMk id="5" creationId="{34B6AC7D-2CB4-9432-A92F-4EA4A6C3D48B}"/>
          </ac:spMkLst>
        </pc:spChg>
      </pc:sldChg>
      <pc:sldChg chg="addSp delSp modSp add del mod modTransition chgLayout">
        <pc:chgData name="Jason Lillywhite" userId="f5135ee0-6ad9-4b04-8840-c96affa9e19e" providerId="ADAL" clId="{6AC33782-EAC8-4651-9AE8-8D2C1650BC08}" dt="2024-09-06T23:35:59.785" v="2589" actId="47"/>
        <pc:sldMkLst>
          <pc:docMk/>
          <pc:sldMk cId="2783504716" sldId="444"/>
        </pc:sldMkLst>
        <pc:spChg chg="mod ord">
          <ac:chgData name="Jason Lillywhite" userId="f5135ee0-6ad9-4b04-8840-c96affa9e19e" providerId="ADAL" clId="{6AC33782-EAC8-4651-9AE8-8D2C1650BC08}" dt="2024-09-05T16:05:32.434" v="24" actId="27636"/>
          <ac:spMkLst>
            <pc:docMk/>
            <pc:sldMk cId="2783504716" sldId="444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2783504716" sldId="444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2783504716" sldId="444"/>
            <ac:spMk id="4" creationId="{3DA2423F-AE29-7952-761E-BC45C73971FD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2783504716" sldId="444"/>
            <ac:spMk id="6" creationId="{9D6ECEA3-5941-41CE-461A-0C570C70B3F0}"/>
          </ac:spMkLst>
        </pc:spChg>
        <pc:picChg chg="mod">
          <ac:chgData name="Jason Lillywhite" userId="f5135ee0-6ad9-4b04-8840-c96affa9e19e" providerId="ADAL" clId="{6AC33782-EAC8-4651-9AE8-8D2C1650BC08}" dt="2024-09-05T16:05:43.170" v="26" actId="1076"/>
          <ac:picMkLst>
            <pc:docMk/>
            <pc:sldMk cId="2783504716" sldId="444"/>
            <ac:picMk id="5" creationId="{00000000-0000-0000-0000-000000000000}"/>
          </ac:picMkLst>
        </pc:picChg>
      </pc:sldChg>
      <pc:sldChg chg="addSp delSp modSp add del mod modTransition chgLayout">
        <pc:chgData name="Jason Lillywhite" userId="f5135ee0-6ad9-4b04-8840-c96affa9e19e" providerId="ADAL" clId="{6AC33782-EAC8-4651-9AE8-8D2C1650BC08}" dt="2024-09-06T23:35:59.785" v="2589" actId="47"/>
        <pc:sldMkLst>
          <pc:docMk/>
          <pc:sldMk cId="1127264862" sldId="445"/>
        </pc:sldMkLst>
        <pc:spChg chg="mod ord">
          <ac:chgData name="Jason Lillywhite" userId="f5135ee0-6ad9-4b04-8840-c96affa9e19e" providerId="ADAL" clId="{6AC33782-EAC8-4651-9AE8-8D2C1650BC08}" dt="2024-09-05T16:05:32.434" v="25" actId="27636"/>
          <ac:spMkLst>
            <pc:docMk/>
            <pc:sldMk cId="1127264862" sldId="445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5T16:05:49.481" v="29" actId="27636"/>
          <ac:spMkLst>
            <pc:docMk/>
            <pc:sldMk cId="1127264862" sldId="445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1127264862" sldId="445"/>
            <ac:spMk id="5" creationId="{6BCDF1E1-45BD-AABA-897C-801F71974E6E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1127264862" sldId="445"/>
            <ac:spMk id="6" creationId="{27C1BCD5-9583-DD6C-5675-346C88E970B4}"/>
          </ac:spMkLst>
        </pc:spChg>
        <pc:picChg chg="mod">
          <ac:chgData name="Jason Lillywhite" userId="f5135ee0-6ad9-4b04-8840-c96affa9e19e" providerId="ADAL" clId="{6AC33782-EAC8-4651-9AE8-8D2C1650BC08}" dt="2024-09-05T16:05:52.605" v="30" actId="1076"/>
          <ac:picMkLst>
            <pc:docMk/>
            <pc:sldMk cId="1127264862" sldId="445"/>
            <ac:picMk id="4" creationId="{00000000-0000-0000-0000-000000000000}"/>
          </ac:picMkLst>
        </pc:picChg>
      </pc:sldChg>
      <pc:sldChg chg="addSp delSp modSp add mod modTransition chgLayout">
        <pc:chgData name="Jason Lillywhite" userId="f5135ee0-6ad9-4b04-8840-c96affa9e19e" providerId="ADAL" clId="{6AC33782-EAC8-4651-9AE8-8D2C1650BC08}" dt="2024-09-06T23:36:09.440" v="2591" actId="5793"/>
        <pc:sldMkLst>
          <pc:docMk/>
          <pc:sldMk cId="3602319978" sldId="446"/>
        </pc:sldMkLst>
        <pc:spChg chg="mod or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3602319978" sldId="44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6T23:36:09.440" v="2591" actId="5793"/>
          <ac:spMkLst>
            <pc:docMk/>
            <pc:sldMk cId="3602319978" sldId="446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3602319978" sldId="446"/>
            <ac:spMk id="4" creationId="{87E38C30-6E0E-11DE-EFF1-0C31A13CCF57}"/>
          </ac:spMkLst>
        </pc:spChg>
        <pc:spChg chg="add del mod">
          <ac:chgData name="Jason Lillywhite" userId="f5135ee0-6ad9-4b04-8840-c96affa9e19e" providerId="ADAL" clId="{6AC33782-EAC8-4651-9AE8-8D2C1650BC08}" dt="2024-09-05T16:05:32.418" v="22" actId="6264"/>
          <ac:spMkLst>
            <pc:docMk/>
            <pc:sldMk cId="3602319978" sldId="446"/>
            <ac:spMk id="5" creationId="{915024A1-EC99-F233-65C1-74B250F64DF4}"/>
          </ac:spMkLst>
        </pc:spChg>
      </pc:sldChg>
      <pc:sldChg chg="addSp delSp modSp mod ord modClrScheme chgLayout">
        <pc:chgData name="Jason Lillywhite" userId="f5135ee0-6ad9-4b04-8840-c96affa9e19e" providerId="ADAL" clId="{6AC33782-EAC8-4651-9AE8-8D2C1650BC08}" dt="2024-09-06T23:11:20.842" v="2050" actId="20577"/>
        <pc:sldMkLst>
          <pc:docMk/>
          <pc:sldMk cId="2223922563" sldId="461"/>
        </pc:sldMkLst>
        <pc:spChg chg="mod ord">
          <ac:chgData name="Jason Lillywhite" userId="f5135ee0-6ad9-4b04-8840-c96affa9e19e" providerId="ADAL" clId="{6AC33782-EAC8-4651-9AE8-8D2C1650BC08}" dt="2024-09-06T23:01:20.945" v="1428" actId="700"/>
          <ac:spMkLst>
            <pc:docMk/>
            <pc:sldMk cId="2223922563" sldId="461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AC33782-EAC8-4651-9AE8-8D2C1650BC08}" dt="2024-09-06T23:11:20.842" v="2050" actId="20577"/>
          <ac:spMkLst>
            <pc:docMk/>
            <pc:sldMk cId="2223922563" sldId="461"/>
            <ac:spMk id="3" creationId="{00000000-0000-0000-0000-000000000000}"/>
          </ac:spMkLst>
        </pc:spChg>
        <pc:spChg chg="add del mod ord">
          <ac:chgData name="Jason Lillywhite" userId="f5135ee0-6ad9-4b04-8840-c96affa9e19e" providerId="ADAL" clId="{6AC33782-EAC8-4651-9AE8-8D2C1650BC08}" dt="2024-09-06T23:01:24.409" v="1429" actId="478"/>
          <ac:spMkLst>
            <pc:docMk/>
            <pc:sldMk cId="2223922563" sldId="461"/>
            <ac:spMk id="4" creationId="{835D0851-9B82-0ADA-02A1-7E5BA431BBF2}"/>
          </ac:spMkLst>
        </pc:spChg>
        <pc:picChg chg="mod">
          <ac:chgData name="Jason Lillywhite" userId="f5135ee0-6ad9-4b04-8840-c96affa9e19e" providerId="ADAL" clId="{6AC33782-EAC8-4651-9AE8-8D2C1650BC08}" dt="2024-09-06T23:01:15.703" v="1427" actId="1076"/>
          <ac:picMkLst>
            <pc:docMk/>
            <pc:sldMk cId="2223922563" sldId="461"/>
            <ac:picMk id="5" creationId="{00000000-0000-0000-0000-000000000000}"/>
          </ac:picMkLst>
        </pc:picChg>
      </pc:sldChg>
      <pc:sldChg chg="modSp mod ord">
        <pc:chgData name="Jason Lillywhite" userId="f5135ee0-6ad9-4b04-8840-c96affa9e19e" providerId="ADAL" clId="{6AC33782-EAC8-4651-9AE8-8D2C1650BC08}" dt="2024-09-06T23:15:19.147" v="2185" actId="20577"/>
        <pc:sldMkLst>
          <pc:docMk/>
          <pc:sldMk cId="3632845744" sldId="462"/>
        </pc:sldMkLst>
        <pc:spChg chg="mod">
          <ac:chgData name="Jason Lillywhite" userId="f5135ee0-6ad9-4b04-8840-c96affa9e19e" providerId="ADAL" clId="{6AC33782-EAC8-4651-9AE8-8D2C1650BC08}" dt="2024-09-06T23:02:56.322" v="1496" actId="20577"/>
          <ac:spMkLst>
            <pc:docMk/>
            <pc:sldMk cId="3632845744" sldId="462"/>
            <ac:spMk id="3" creationId="{00000000-0000-0000-0000-000000000000}"/>
          </ac:spMkLst>
        </pc:spChg>
        <pc:spChg chg="mod">
          <ac:chgData name="Jason Lillywhite" userId="f5135ee0-6ad9-4b04-8840-c96affa9e19e" providerId="ADAL" clId="{6AC33782-EAC8-4651-9AE8-8D2C1650BC08}" dt="2024-09-06T23:15:19.147" v="2185" actId="20577"/>
          <ac:spMkLst>
            <pc:docMk/>
            <pc:sldMk cId="3632845744" sldId="462"/>
            <ac:spMk id="4" creationId="{00000000-0000-0000-0000-000000000000}"/>
          </ac:spMkLst>
        </pc:spChg>
      </pc:sldChg>
      <pc:sldChg chg="addSp modSp mod ord modAnim">
        <pc:chgData name="Jason Lillywhite" userId="f5135ee0-6ad9-4b04-8840-c96affa9e19e" providerId="ADAL" clId="{6AC33782-EAC8-4651-9AE8-8D2C1650BC08}" dt="2024-09-06T23:33:15.410" v="2523" actId="1076"/>
        <pc:sldMkLst>
          <pc:docMk/>
          <pc:sldMk cId="1017903155" sldId="464"/>
        </pc:sldMkLst>
        <pc:picChg chg="add mod">
          <ac:chgData name="Jason Lillywhite" userId="f5135ee0-6ad9-4b04-8840-c96affa9e19e" providerId="ADAL" clId="{6AC33782-EAC8-4651-9AE8-8D2C1650BC08}" dt="2024-09-06T23:33:15.410" v="2523" actId="1076"/>
          <ac:picMkLst>
            <pc:docMk/>
            <pc:sldMk cId="1017903155" sldId="464"/>
            <ac:picMk id="4" creationId="{00000000-0000-0000-0000-000000000000}"/>
          </ac:picMkLst>
        </pc:picChg>
      </pc:sldChg>
      <pc:sldChg chg="del">
        <pc:chgData name="Jason Lillywhite" userId="f5135ee0-6ad9-4b04-8840-c96affa9e19e" providerId="ADAL" clId="{6AC33782-EAC8-4651-9AE8-8D2C1650BC08}" dt="2024-09-06T23:36:23.430" v="2592" actId="47"/>
        <pc:sldMkLst>
          <pc:docMk/>
          <pc:sldMk cId="1400752353" sldId="465"/>
        </pc:sldMkLst>
      </pc:sldChg>
      <pc:sldChg chg="delSp del mod">
        <pc:chgData name="Jason Lillywhite" userId="f5135ee0-6ad9-4b04-8840-c96affa9e19e" providerId="ADAL" clId="{6AC33782-EAC8-4651-9AE8-8D2C1650BC08}" dt="2024-09-05T16:28:24.469" v="83" actId="47"/>
        <pc:sldMkLst>
          <pc:docMk/>
          <pc:sldMk cId="2275685800" sldId="466"/>
        </pc:sldMkLst>
        <pc:picChg chg="del">
          <ac:chgData name="Jason Lillywhite" userId="f5135ee0-6ad9-4b04-8840-c96affa9e19e" providerId="ADAL" clId="{6AC33782-EAC8-4651-9AE8-8D2C1650BC08}" dt="2024-09-05T16:10:36.288" v="43" actId="21"/>
          <ac:picMkLst>
            <pc:docMk/>
            <pc:sldMk cId="2275685800" sldId="466"/>
            <ac:picMk id="5" creationId="{00000000-0000-0000-0000-000000000000}"/>
          </ac:picMkLst>
        </pc:picChg>
      </pc:sldChg>
      <pc:sldChg chg="addSp delSp modSp mod ord">
        <pc:chgData name="Jason Lillywhite" userId="f5135ee0-6ad9-4b04-8840-c96affa9e19e" providerId="ADAL" clId="{6AC33782-EAC8-4651-9AE8-8D2C1650BC08}" dt="2024-09-06T22:32:07.249" v="524" actId="20577"/>
        <pc:sldMkLst>
          <pc:docMk/>
          <pc:sldMk cId="403322600" sldId="467"/>
        </pc:sldMkLst>
        <pc:spChg chg="mod">
          <ac:chgData name="Jason Lillywhite" userId="f5135ee0-6ad9-4b04-8840-c96affa9e19e" providerId="ADAL" clId="{6AC33782-EAC8-4651-9AE8-8D2C1650BC08}" dt="2024-09-06T22:32:07.249" v="524" actId="20577"/>
          <ac:spMkLst>
            <pc:docMk/>
            <pc:sldMk cId="403322600" sldId="467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6AC33782-EAC8-4651-9AE8-8D2C1650BC08}" dt="2024-09-06T21:43:21.062" v="93"/>
          <ac:spMkLst>
            <pc:docMk/>
            <pc:sldMk cId="403322600" sldId="467"/>
            <ac:spMk id="6" creationId="{CDBA884D-3D6A-16EA-27AD-AC87CC998E34}"/>
          </ac:spMkLst>
        </pc:spChg>
        <pc:spChg chg="add del mod">
          <ac:chgData name="Jason Lillywhite" userId="f5135ee0-6ad9-4b04-8840-c96affa9e19e" providerId="ADAL" clId="{6AC33782-EAC8-4651-9AE8-8D2C1650BC08}" dt="2024-09-06T21:52:00.137" v="95" actId="22"/>
          <ac:spMkLst>
            <pc:docMk/>
            <pc:sldMk cId="403322600" sldId="467"/>
            <ac:spMk id="7" creationId="{CADF3194-489F-DA98-0CB0-C1AAA636BFBB}"/>
          </ac:spMkLst>
        </pc:spChg>
        <pc:picChg chg="add del mod">
          <ac:chgData name="Jason Lillywhite" userId="f5135ee0-6ad9-4b04-8840-c96affa9e19e" providerId="ADAL" clId="{6AC33782-EAC8-4651-9AE8-8D2C1650BC08}" dt="2024-09-06T21:51:57.317" v="94" actId="478"/>
          <ac:picMkLst>
            <pc:docMk/>
            <pc:sldMk cId="403322600" sldId="467"/>
            <ac:picMk id="4" creationId="{00000000-0000-0000-0000-000000000000}"/>
          </ac:picMkLst>
        </pc:picChg>
        <pc:picChg chg="del">
          <ac:chgData name="Jason Lillywhite" userId="f5135ee0-6ad9-4b04-8840-c96affa9e19e" providerId="ADAL" clId="{6AC33782-EAC8-4651-9AE8-8D2C1650BC08}" dt="2024-09-05T16:11:36.188" v="55" actId="21"/>
          <ac:picMkLst>
            <pc:docMk/>
            <pc:sldMk cId="403322600" sldId="467"/>
            <ac:picMk id="5" creationId="{00000000-0000-0000-0000-000000000000}"/>
          </ac:picMkLst>
        </pc:picChg>
        <pc:picChg chg="add mod ord">
          <ac:chgData name="Jason Lillywhite" userId="f5135ee0-6ad9-4b04-8840-c96affa9e19e" providerId="ADAL" clId="{6AC33782-EAC8-4651-9AE8-8D2C1650BC08}" dt="2024-09-06T21:52:04.905" v="96" actId="14861"/>
          <ac:picMkLst>
            <pc:docMk/>
            <pc:sldMk cId="403322600" sldId="467"/>
            <ac:picMk id="9" creationId="{4DF90897-1F3D-80ED-B6CD-3B13D6915E44}"/>
          </ac:picMkLst>
        </pc:picChg>
      </pc:sldChg>
      <pc:sldChg chg="del">
        <pc:chgData name="Jason Lillywhite" userId="f5135ee0-6ad9-4b04-8840-c96affa9e19e" providerId="ADAL" clId="{6AC33782-EAC8-4651-9AE8-8D2C1650BC08}" dt="2024-09-06T23:36:23.430" v="2592" actId="47"/>
        <pc:sldMkLst>
          <pc:docMk/>
          <pc:sldMk cId="2442833384" sldId="468"/>
        </pc:sldMkLst>
      </pc:sldChg>
      <pc:sldChg chg="del">
        <pc:chgData name="Jason Lillywhite" userId="f5135ee0-6ad9-4b04-8840-c96affa9e19e" providerId="ADAL" clId="{6AC33782-EAC8-4651-9AE8-8D2C1650BC08}" dt="2024-09-06T23:36:23.430" v="2592" actId="47"/>
        <pc:sldMkLst>
          <pc:docMk/>
          <pc:sldMk cId="3157248685" sldId="469"/>
        </pc:sldMkLst>
      </pc:sldChg>
      <pc:sldChg chg="modSp mod ord">
        <pc:chgData name="Jason Lillywhite" userId="f5135ee0-6ad9-4b04-8840-c96affa9e19e" providerId="ADAL" clId="{6AC33782-EAC8-4651-9AE8-8D2C1650BC08}" dt="2024-09-06T23:18:16.436" v="2498" actId="20577"/>
        <pc:sldMkLst>
          <pc:docMk/>
          <pc:sldMk cId="1723068917" sldId="470"/>
        </pc:sldMkLst>
        <pc:spChg chg="mod">
          <ac:chgData name="Jason Lillywhite" userId="f5135ee0-6ad9-4b04-8840-c96affa9e19e" providerId="ADAL" clId="{6AC33782-EAC8-4651-9AE8-8D2C1650BC08}" dt="2024-09-06T23:18:16.436" v="2498" actId="20577"/>
          <ac:spMkLst>
            <pc:docMk/>
            <pc:sldMk cId="1723068917" sldId="470"/>
            <ac:spMk id="3" creationId="{00000000-0000-0000-0000-000000000000}"/>
          </ac:spMkLst>
        </pc:spChg>
      </pc:sldChg>
      <pc:sldChg chg="ord">
        <pc:chgData name="Jason Lillywhite" userId="f5135ee0-6ad9-4b04-8840-c96affa9e19e" providerId="ADAL" clId="{6AC33782-EAC8-4651-9AE8-8D2C1650BC08}" dt="2024-09-05T16:29:30.956" v="91"/>
        <pc:sldMkLst>
          <pc:docMk/>
          <pc:sldMk cId="2943346010" sldId="471"/>
        </pc:sldMkLst>
      </pc:sldChg>
      <pc:sldChg chg="del">
        <pc:chgData name="Jason Lillywhite" userId="f5135ee0-6ad9-4b04-8840-c96affa9e19e" providerId="ADAL" clId="{6AC33782-EAC8-4651-9AE8-8D2C1650BC08}" dt="2024-09-06T23:36:23.430" v="2592" actId="47"/>
        <pc:sldMkLst>
          <pc:docMk/>
          <pc:sldMk cId="3037793640" sldId="472"/>
        </pc:sldMkLst>
      </pc:sldChg>
      <pc:sldChg chg="new del">
        <pc:chgData name="Jason Lillywhite" userId="f5135ee0-6ad9-4b04-8840-c96affa9e19e" providerId="ADAL" clId="{6AC33782-EAC8-4651-9AE8-8D2C1650BC08}" dt="2024-09-06T23:36:23.430" v="2592" actId="47"/>
        <pc:sldMkLst>
          <pc:docMk/>
          <pc:sldMk cId="690006315" sldId="473"/>
        </pc:sldMkLst>
      </pc:sldChg>
      <pc:sldChg chg="addSp delSp modSp new mod chgLayout">
        <pc:chgData name="Jason Lillywhite" userId="f5135ee0-6ad9-4b04-8840-c96affa9e19e" providerId="ADAL" clId="{6AC33782-EAC8-4651-9AE8-8D2C1650BC08}" dt="2024-09-06T22:59:54.325" v="1386" actId="20577"/>
        <pc:sldMkLst>
          <pc:docMk/>
          <pc:sldMk cId="446205073" sldId="474"/>
        </pc:sldMkLst>
        <pc:spChg chg="mod ord">
          <ac:chgData name="Jason Lillywhite" userId="f5135ee0-6ad9-4b04-8840-c96affa9e19e" providerId="ADAL" clId="{6AC33782-EAC8-4651-9AE8-8D2C1650BC08}" dt="2024-09-06T22:39:50.664" v="1035" actId="6264"/>
          <ac:spMkLst>
            <pc:docMk/>
            <pc:sldMk cId="446205073" sldId="474"/>
            <ac:spMk id="2" creationId="{D658A503-1753-6340-68D2-01732913E6EC}"/>
          </ac:spMkLst>
        </pc:spChg>
        <pc:spChg chg="mod ord">
          <ac:chgData name="Jason Lillywhite" userId="f5135ee0-6ad9-4b04-8840-c96affa9e19e" providerId="ADAL" clId="{6AC33782-EAC8-4651-9AE8-8D2C1650BC08}" dt="2024-09-06T22:59:54.325" v="1386" actId="20577"/>
          <ac:spMkLst>
            <pc:docMk/>
            <pc:sldMk cId="446205073" sldId="474"/>
            <ac:spMk id="3" creationId="{C1F1AA74-85EE-67C4-6A10-F0DD519648F0}"/>
          </ac:spMkLst>
        </pc:spChg>
        <pc:spChg chg="del">
          <ac:chgData name="Jason Lillywhite" userId="f5135ee0-6ad9-4b04-8840-c96affa9e19e" providerId="ADAL" clId="{6AC33782-EAC8-4651-9AE8-8D2C1650BC08}" dt="2024-09-06T22:39:42.880" v="1034" actId="478"/>
          <ac:spMkLst>
            <pc:docMk/>
            <pc:sldMk cId="446205073" sldId="474"/>
            <ac:spMk id="4" creationId="{4E727D42-F7C4-3899-5C8A-CAB8B44962E3}"/>
          </ac:spMkLst>
        </pc:spChg>
        <pc:spChg chg="add del">
          <ac:chgData name="Jason Lillywhite" userId="f5135ee0-6ad9-4b04-8840-c96affa9e19e" providerId="ADAL" clId="{6AC33782-EAC8-4651-9AE8-8D2C1650BC08}" dt="2024-09-06T22:36:45.627" v="967" actId="478"/>
          <ac:spMkLst>
            <pc:docMk/>
            <pc:sldMk cId="446205073" sldId="474"/>
            <ac:spMk id="5" creationId="{A21165E6-74BB-662E-B5F8-A3223C2EE774}"/>
          </ac:spMkLst>
        </pc:spChg>
        <pc:spChg chg="add mod">
          <ac:chgData name="Jason Lillywhite" userId="f5135ee0-6ad9-4b04-8840-c96affa9e19e" providerId="ADAL" clId="{6AC33782-EAC8-4651-9AE8-8D2C1650BC08}" dt="2024-09-06T22:40:25.388" v="1093" actId="164"/>
          <ac:spMkLst>
            <pc:docMk/>
            <pc:sldMk cId="446205073" sldId="474"/>
            <ac:spMk id="6" creationId="{969F109D-BEDF-AF4B-08EB-D6BA870A967B}"/>
          </ac:spMkLst>
        </pc:spChg>
        <pc:spChg chg="add mod">
          <ac:chgData name="Jason Lillywhite" userId="f5135ee0-6ad9-4b04-8840-c96affa9e19e" providerId="ADAL" clId="{6AC33782-EAC8-4651-9AE8-8D2C1650BC08}" dt="2024-09-06T22:40:25.388" v="1093" actId="164"/>
          <ac:spMkLst>
            <pc:docMk/>
            <pc:sldMk cId="446205073" sldId="474"/>
            <ac:spMk id="7" creationId="{5306661A-0A30-D5A5-7FD4-504B4D4A92D6}"/>
          </ac:spMkLst>
        </pc:spChg>
        <pc:spChg chg="add del mod">
          <ac:chgData name="Jason Lillywhite" userId="f5135ee0-6ad9-4b04-8840-c96affa9e19e" providerId="ADAL" clId="{6AC33782-EAC8-4651-9AE8-8D2C1650BC08}" dt="2024-09-06T22:39:50.664" v="1035" actId="6264"/>
          <ac:spMkLst>
            <pc:docMk/>
            <pc:sldMk cId="446205073" sldId="474"/>
            <ac:spMk id="8" creationId="{122D5608-6B55-CD43-9B94-ED1586FD2A1D}"/>
          </ac:spMkLst>
        </pc:spChg>
        <pc:spChg chg="add del mod">
          <ac:chgData name="Jason Lillywhite" userId="f5135ee0-6ad9-4b04-8840-c96affa9e19e" providerId="ADAL" clId="{6AC33782-EAC8-4651-9AE8-8D2C1650BC08}" dt="2024-09-06T22:39:50.664" v="1035" actId="6264"/>
          <ac:spMkLst>
            <pc:docMk/>
            <pc:sldMk cId="446205073" sldId="474"/>
            <ac:spMk id="9" creationId="{0690AA66-61B7-9B9A-3087-32FE131B6382}"/>
          </ac:spMkLst>
        </pc:spChg>
        <pc:spChg chg="add mod ord">
          <ac:chgData name="Jason Lillywhite" userId="f5135ee0-6ad9-4b04-8840-c96affa9e19e" providerId="ADAL" clId="{6AC33782-EAC8-4651-9AE8-8D2C1650BC08}" dt="2024-09-06T22:53:45.002" v="1260" actId="20577"/>
          <ac:spMkLst>
            <pc:docMk/>
            <pc:sldMk cId="446205073" sldId="474"/>
            <ac:spMk id="10" creationId="{27187AA4-5855-112A-1C0D-A91BEBEFFE6A}"/>
          </ac:spMkLst>
        </pc:spChg>
        <pc:spChg chg="add mod">
          <ac:chgData name="Jason Lillywhite" userId="f5135ee0-6ad9-4b04-8840-c96affa9e19e" providerId="ADAL" clId="{6AC33782-EAC8-4651-9AE8-8D2C1650BC08}" dt="2024-09-06T22:49:07.792" v="1130" actId="1076"/>
          <ac:spMkLst>
            <pc:docMk/>
            <pc:sldMk cId="446205073" sldId="474"/>
            <ac:spMk id="12" creationId="{5879732C-E9CC-9F54-1865-DDDA7593EE2D}"/>
          </ac:spMkLst>
        </pc:spChg>
        <pc:grpChg chg="add mod">
          <ac:chgData name="Jason Lillywhite" userId="f5135ee0-6ad9-4b04-8840-c96affa9e19e" providerId="ADAL" clId="{6AC33782-EAC8-4651-9AE8-8D2C1650BC08}" dt="2024-09-06T22:40:25.388" v="1093" actId="164"/>
          <ac:grpSpMkLst>
            <pc:docMk/>
            <pc:sldMk cId="446205073" sldId="474"/>
            <ac:grpSpMk id="11" creationId="{86AF20E4-6E91-58E7-8E12-0E668B8515F6}"/>
          </ac:grpSpMkLst>
        </pc:grpChg>
      </pc:sldChg>
      <pc:sldChg chg="addSp delSp modSp new mod chgLayout">
        <pc:chgData name="Jason Lillywhite" userId="f5135ee0-6ad9-4b04-8840-c96affa9e19e" providerId="ADAL" clId="{6AC33782-EAC8-4651-9AE8-8D2C1650BC08}" dt="2024-09-06T23:10:48.634" v="2025" actId="20577"/>
        <pc:sldMkLst>
          <pc:docMk/>
          <pc:sldMk cId="1481433923" sldId="475"/>
        </pc:sldMkLst>
        <pc:spChg chg="mod ord">
          <ac:chgData name="Jason Lillywhite" userId="f5135ee0-6ad9-4b04-8840-c96affa9e19e" providerId="ADAL" clId="{6AC33782-EAC8-4651-9AE8-8D2C1650BC08}" dt="2024-09-06T23:06:29.078" v="1673" actId="6264"/>
          <ac:spMkLst>
            <pc:docMk/>
            <pc:sldMk cId="1481433923" sldId="475"/>
            <ac:spMk id="2" creationId="{5162B3FE-80A2-B934-E0B2-276FF91FD6AF}"/>
          </ac:spMkLst>
        </pc:spChg>
        <pc:spChg chg="mod ord">
          <ac:chgData name="Jason Lillywhite" userId="f5135ee0-6ad9-4b04-8840-c96affa9e19e" providerId="ADAL" clId="{6AC33782-EAC8-4651-9AE8-8D2C1650BC08}" dt="2024-09-06T23:10:48.634" v="2025" actId="20577"/>
          <ac:spMkLst>
            <pc:docMk/>
            <pc:sldMk cId="1481433923" sldId="475"/>
            <ac:spMk id="3" creationId="{1FAD07ED-30DA-0808-E176-F72ACE7801CE}"/>
          </ac:spMkLst>
        </pc:spChg>
        <pc:spChg chg="del">
          <ac:chgData name="Jason Lillywhite" userId="f5135ee0-6ad9-4b04-8840-c96affa9e19e" providerId="ADAL" clId="{6AC33782-EAC8-4651-9AE8-8D2C1650BC08}" dt="2024-09-06T23:06:13.609" v="1669" actId="22"/>
          <ac:spMkLst>
            <pc:docMk/>
            <pc:sldMk cId="1481433923" sldId="475"/>
            <ac:spMk id="4" creationId="{4B9474F4-1FBF-893A-A88E-0305E0AC3033}"/>
          </ac:spMkLst>
        </pc:spChg>
        <pc:spChg chg="add del mod">
          <ac:chgData name="Jason Lillywhite" userId="f5135ee0-6ad9-4b04-8840-c96affa9e19e" providerId="ADAL" clId="{6AC33782-EAC8-4651-9AE8-8D2C1650BC08}" dt="2024-09-06T23:06:29.078" v="1673" actId="6264"/>
          <ac:spMkLst>
            <pc:docMk/>
            <pc:sldMk cId="1481433923" sldId="475"/>
            <ac:spMk id="7" creationId="{15013995-3742-8926-B343-C65ADED04AE1}"/>
          </ac:spMkLst>
        </pc:spChg>
        <pc:spChg chg="add del mod">
          <ac:chgData name="Jason Lillywhite" userId="f5135ee0-6ad9-4b04-8840-c96affa9e19e" providerId="ADAL" clId="{6AC33782-EAC8-4651-9AE8-8D2C1650BC08}" dt="2024-09-06T23:06:29.078" v="1673" actId="6264"/>
          <ac:spMkLst>
            <pc:docMk/>
            <pc:sldMk cId="1481433923" sldId="475"/>
            <ac:spMk id="8" creationId="{27A72C75-0309-E0C1-BF73-5780E4D0A47D}"/>
          </ac:spMkLst>
        </pc:spChg>
        <pc:spChg chg="add del mod">
          <ac:chgData name="Jason Lillywhite" userId="f5135ee0-6ad9-4b04-8840-c96affa9e19e" providerId="ADAL" clId="{6AC33782-EAC8-4651-9AE8-8D2C1650BC08}" dt="2024-09-06T23:06:29.078" v="1673" actId="6264"/>
          <ac:spMkLst>
            <pc:docMk/>
            <pc:sldMk cId="1481433923" sldId="475"/>
            <ac:spMk id="9" creationId="{BD1AF0CC-CD62-6CB6-227A-8FCE5750DA7C}"/>
          </ac:spMkLst>
        </pc:spChg>
        <pc:spChg chg="add mod">
          <ac:chgData name="Jason Lillywhite" userId="f5135ee0-6ad9-4b04-8840-c96affa9e19e" providerId="ADAL" clId="{6AC33782-EAC8-4651-9AE8-8D2C1650BC08}" dt="2024-09-06T23:07:19.035" v="1740" actId="20577"/>
          <ac:spMkLst>
            <pc:docMk/>
            <pc:sldMk cId="1481433923" sldId="475"/>
            <ac:spMk id="10" creationId="{D24E931C-AF86-AF05-1407-3BC392B334DC}"/>
          </ac:spMkLst>
        </pc:spChg>
        <pc:picChg chg="add mod ord">
          <ac:chgData name="Jason Lillywhite" userId="f5135ee0-6ad9-4b04-8840-c96affa9e19e" providerId="ADAL" clId="{6AC33782-EAC8-4651-9AE8-8D2C1650BC08}" dt="2024-09-06T23:06:29.078" v="1673" actId="6264"/>
          <ac:picMkLst>
            <pc:docMk/>
            <pc:sldMk cId="1481433923" sldId="475"/>
            <ac:picMk id="6" creationId="{7AE0B994-6C63-A6C4-DED2-CA34E55D8674}"/>
          </ac:picMkLst>
        </pc:picChg>
        <pc:picChg chg="add mod">
          <ac:chgData name="Jason Lillywhite" userId="f5135ee0-6ad9-4b04-8840-c96affa9e19e" providerId="ADAL" clId="{6AC33782-EAC8-4651-9AE8-8D2C1650BC08}" dt="2024-09-06T23:10:45.863" v="2024" actId="1076"/>
          <ac:picMkLst>
            <pc:docMk/>
            <pc:sldMk cId="1481433923" sldId="475"/>
            <ac:picMk id="12" creationId="{75BE7879-16E7-3BAC-0AB9-4CFC0C531B4C}"/>
          </ac:picMkLst>
        </pc:picChg>
      </pc:sldChg>
      <pc:sldChg chg="addSp delSp modSp new mod modClrScheme chgLayout">
        <pc:chgData name="Jason Lillywhite" userId="f5135ee0-6ad9-4b04-8840-c96affa9e19e" providerId="ADAL" clId="{6AC33782-EAC8-4651-9AE8-8D2C1650BC08}" dt="2024-09-06T23:36:36.960" v="2604" actId="700"/>
        <pc:sldMkLst>
          <pc:docMk/>
          <pc:sldMk cId="4080919833" sldId="476"/>
        </pc:sldMkLst>
        <pc:spChg chg="mod ord">
          <ac:chgData name="Jason Lillywhite" userId="f5135ee0-6ad9-4b04-8840-c96affa9e19e" providerId="ADAL" clId="{6AC33782-EAC8-4651-9AE8-8D2C1650BC08}" dt="2024-09-06T23:36:36.960" v="2604" actId="700"/>
          <ac:spMkLst>
            <pc:docMk/>
            <pc:sldMk cId="4080919833" sldId="476"/>
            <ac:spMk id="2" creationId="{D1549B49-93A9-3407-2590-DFDA4ED78AA9}"/>
          </ac:spMkLst>
        </pc:spChg>
        <pc:spChg chg="del mod ord">
          <ac:chgData name="Jason Lillywhite" userId="f5135ee0-6ad9-4b04-8840-c96affa9e19e" providerId="ADAL" clId="{6AC33782-EAC8-4651-9AE8-8D2C1650BC08}" dt="2024-09-06T23:36:36.960" v="2604" actId="700"/>
          <ac:spMkLst>
            <pc:docMk/>
            <pc:sldMk cId="4080919833" sldId="476"/>
            <ac:spMk id="3" creationId="{72BB8E06-E069-7411-5345-ED13BB0B0265}"/>
          </ac:spMkLst>
        </pc:spChg>
        <pc:spChg chg="add mod ord">
          <ac:chgData name="Jason Lillywhite" userId="f5135ee0-6ad9-4b04-8840-c96affa9e19e" providerId="ADAL" clId="{6AC33782-EAC8-4651-9AE8-8D2C1650BC08}" dt="2024-09-06T23:36:36.960" v="2604" actId="700"/>
          <ac:spMkLst>
            <pc:docMk/>
            <pc:sldMk cId="4080919833" sldId="476"/>
            <ac:spMk id="4" creationId="{3E0EDBC5-C31B-18E4-A8D1-49E1364E128B}"/>
          </ac:spMkLst>
        </pc:spChg>
      </pc:sldChg>
      <pc:sldChg chg="addSp delSp modSp new mod">
        <pc:chgData name="Jason Lillywhite" userId="f5135ee0-6ad9-4b04-8840-c96affa9e19e" providerId="ADAL" clId="{6AC33782-EAC8-4651-9AE8-8D2C1650BC08}" dt="2024-09-10T23:30:56.299" v="2680" actId="14100"/>
        <pc:sldMkLst>
          <pc:docMk/>
          <pc:sldMk cId="2788296489" sldId="477"/>
        </pc:sldMkLst>
        <pc:spChg chg="del">
          <ac:chgData name="Jason Lillywhite" userId="f5135ee0-6ad9-4b04-8840-c96affa9e19e" providerId="ADAL" clId="{6AC33782-EAC8-4651-9AE8-8D2C1650BC08}" dt="2024-09-10T23:30:46.843" v="2677" actId="931"/>
          <ac:spMkLst>
            <pc:docMk/>
            <pc:sldMk cId="2788296489" sldId="477"/>
            <ac:spMk id="3" creationId="{D64620E6-BD68-C4CA-4C13-AB93E4608B60}"/>
          </ac:spMkLst>
        </pc:spChg>
        <pc:picChg chg="add mod">
          <ac:chgData name="Jason Lillywhite" userId="f5135ee0-6ad9-4b04-8840-c96affa9e19e" providerId="ADAL" clId="{6AC33782-EAC8-4651-9AE8-8D2C1650BC08}" dt="2024-09-10T23:30:56.299" v="2680" actId="14100"/>
          <ac:picMkLst>
            <pc:docMk/>
            <pc:sldMk cId="2788296489" sldId="477"/>
            <ac:picMk id="6" creationId="{54E5022F-11D3-618F-0389-4857BE660A7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08D8E-A40C-4365-8DE5-CC184DAA594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86E4A-3CF2-4BB6-A0F1-21D85FA9C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736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133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034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838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Basic_Scenarios.gsm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42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35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0DEA490-6BC1-B14C-AB27-6F566833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1075449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6260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08B1DF-00C9-9FC0-6E45-AAC6B78D44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10623" y="555009"/>
            <a:ext cx="3370754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121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EDEA8-A7B3-D24B-BEEA-2508B02D3F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DCE6D363-521A-4C4D-8AF4-216A5EB7336A}" type="datetime1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4AA1-387B-0E4F-9ADB-44B1D1B3A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FCA62-BBDE-BF45-AE3B-4BD555C3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695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DB1AA6-B213-7C46-98C4-9391C50F15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4288217B-85FB-4538-B3B7-C3B2FE07A283}" type="datetime1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4E21-3CCA-1044-AADE-E2D2BD7F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9D2A4-B005-6C45-8FBD-CE0E239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442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E973C6-6F90-304D-9A3C-AAE03B4347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345744CE-7E52-48E8-8BB2-8B09CD5C80CA}" type="datetime1">
              <a:rPr lang="en-US" smtClean="0"/>
              <a:t>9/10/2024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7568F-1006-1447-B114-B401136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0B513-0CF1-8944-AE8F-C0EF62F0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186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B61106-78AA-F943-8C15-25E704A276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94520252-0E7B-4416-9C2D-9706236100A7}" type="datetime1">
              <a:rPr lang="en-US" smtClean="0"/>
              <a:t>9/10/2024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1DFC9-5333-F941-A29E-96D7F90E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7B2E8-7C5C-3746-84F9-55744362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99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5B0793-3BF0-E14D-BB90-43EF19044AA1}"/>
              </a:ext>
            </a:extLst>
          </p:cNvPr>
          <p:cNvSpPr/>
          <p:nvPr/>
        </p:nvSpPr>
        <p:spPr>
          <a:xfrm>
            <a:off x="0" y="6907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52" b="8691"/>
          <a:stretch/>
        </p:blipFill>
        <p:spPr>
          <a:xfrm>
            <a:off x="1524" y="4453812"/>
            <a:ext cx="12188952" cy="24060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1524" y="4453812"/>
            <a:ext cx="12188952" cy="2404188"/>
          </a:xfrm>
          <a:prstGeom prst="rect">
            <a:avLst/>
          </a:prstGeom>
          <a:solidFill>
            <a:schemeClr val="accent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5"/>
            <a:ext cx="1051560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236120"/>
            <a:ext cx="10515600" cy="33239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45EF6-5167-9041-BF59-652DDB18E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0D8A-9D96-3D4B-8091-8869EE7C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799FB42-E2C7-4D24-9956-4DA926145B87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99DA44-42CB-54DB-6CB9-B7C25D18D9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778893" y="6356349"/>
            <a:ext cx="1568557" cy="2743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F66B20-61AE-E570-76B1-944F6714B5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5400000">
            <a:off x="5586476" y="-2150569"/>
            <a:ext cx="1016000" cy="121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874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4AA1-387B-0E4F-9ADB-44B1D1B3A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>
                <a:latin typeface="Aptos" panose="020B00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FCA62-BBDE-BF45-AE3B-4BD555C3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5799FB42-E2C7-4D24-9956-4DA926145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714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4E21-3CCA-1044-AADE-E2D2BD7F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9D2A4-B005-6C45-8FBD-CE0E239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FB42-E2C7-4D24-9956-4DA926145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20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7568F-1006-1447-B114-B401136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0B513-0CF1-8944-AE8F-C0EF62F0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FB42-E2C7-4D24-9956-4DA926145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360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1DFC9-5333-F941-A29E-96D7F90E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7B2E8-7C5C-3746-84F9-55744362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FB42-E2C7-4D24-9956-4DA926145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6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953000"/>
            <a:ext cx="12188825" cy="1905000"/>
          </a:xfrm>
          <a:prstGeom prst="rect">
            <a:avLst/>
          </a:prstGeom>
          <a:solidFill>
            <a:srgbClr val="2D3E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936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907024"/>
            <a:ext cx="1011936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76D9-9DE5-4AC3-A5DD-5686A4C859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-3175" y="4918772"/>
            <a:ext cx="12192001" cy="65999"/>
          </a:xfrm>
          <a:prstGeom prst="rect">
            <a:avLst/>
          </a:prstGeom>
          <a:solidFill>
            <a:srgbClr val="667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203201" y="6431211"/>
            <a:ext cx="1234087" cy="381912"/>
            <a:chOff x="1277938" y="2073276"/>
            <a:chExt cx="6613525" cy="2728912"/>
          </a:xfrm>
        </p:grpSpPr>
        <p:sp>
          <p:nvSpPr>
            <p:cNvPr id="14" name="Freeform 6"/>
            <p:cNvSpPr>
              <a:spLocks noChangeAspect="1"/>
            </p:cNvSpPr>
            <p:nvPr/>
          </p:nvSpPr>
          <p:spPr bwMode="auto">
            <a:xfrm>
              <a:off x="5967413" y="2132013"/>
              <a:ext cx="1470025" cy="1473200"/>
            </a:xfrm>
            <a:custGeom>
              <a:avLst/>
              <a:gdLst>
                <a:gd name="T0" fmla="*/ 173 w 175"/>
                <a:gd name="T1" fmla="*/ 82 h 175"/>
                <a:gd name="T2" fmla="*/ 92 w 175"/>
                <a:gd name="T3" fmla="*/ 172 h 175"/>
                <a:gd name="T4" fmla="*/ 3 w 175"/>
                <a:gd name="T5" fmla="*/ 92 h 175"/>
                <a:gd name="T6" fmla="*/ 83 w 175"/>
                <a:gd name="T7" fmla="*/ 2 h 175"/>
                <a:gd name="T8" fmla="*/ 173 w 175"/>
                <a:gd name="T9" fmla="*/ 8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75">
                  <a:moveTo>
                    <a:pt x="173" y="82"/>
                  </a:moveTo>
                  <a:cubicBezTo>
                    <a:pt x="175" y="129"/>
                    <a:pt x="139" y="170"/>
                    <a:pt x="92" y="172"/>
                  </a:cubicBezTo>
                  <a:cubicBezTo>
                    <a:pt x="45" y="175"/>
                    <a:pt x="5" y="139"/>
                    <a:pt x="3" y="92"/>
                  </a:cubicBezTo>
                  <a:cubicBezTo>
                    <a:pt x="0" y="45"/>
                    <a:pt x="36" y="5"/>
                    <a:pt x="83" y="2"/>
                  </a:cubicBezTo>
                  <a:cubicBezTo>
                    <a:pt x="130" y="0"/>
                    <a:pt x="170" y="36"/>
                    <a:pt x="173" y="82"/>
                  </a:cubicBezTo>
                  <a:close/>
                </a:path>
              </a:pathLst>
            </a:custGeom>
            <a:solidFill>
              <a:srgbClr val="C99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6454775" y="2073276"/>
              <a:ext cx="949325" cy="1162050"/>
            </a:xfrm>
            <a:custGeom>
              <a:avLst/>
              <a:gdLst>
                <a:gd name="T0" fmla="*/ 88 w 113"/>
                <a:gd name="T1" fmla="*/ 11 h 138"/>
                <a:gd name="T2" fmla="*/ 28 w 113"/>
                <a:gd name="T3" fmla="*/ 69 h 138"/>
                <a:gd name="T4" fmla="*/ 58 w 113"/>
                <a:gd name="T5" fmla="*/ 87 h 138"/>
                <a:gd name="T6" fmla="*/ 0 w 113"/>
                <a:gd name="T7" fmla="*/ 138 h 138"/>
                <a:gd name="T8" fmla="*/ 94 w 113"/>
                <a:gd name="T9" fmla="*/ 87 h 138"/>
                <a:gd name="T10" fmla="*/ 57 w 113"/>
                <a:gd name="T11" fmla="*/ 65 h 138"/>
                <a:gd name="T12" fmla="*/ 113 w 113"/>
                <a:gd name="T13" fmla="*/ 21 h 138"/>
                <a:gd name="T14" fmla="*/ 97 w 113"/>
                <a:gd name="T15" fmla="*/ 0 h 138"/>
                <a:gd name="T16" fmla="*/ 88 w 113"/>
                <a:gd name="T17" fmla="*/ 1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38">
                  <a:moveTo>
                    <a:pt x="88" y="11"/>
                  </a:moveTo>
                  <a:lnTo>
                    <a:pt x="28" y="69"/>
                  </a:lnTo>
                  <a:lnTo>
                    <a:pt x="58" y="87"/>
                  </a:lnTo>
                  <a:lnTo>
                    <a:pt x="0" y="138"/>
                  </a:lnTo>
                  <a:lnTo>
                    <a:pt x="94" y="87"/>
                  </a:lnTo>
                  <a:lnTo>
                    <a:pt x="57" y="65"/>
                  </a:lnTo>
                  <a:lnTo>
                    <a:pt x="113" y="21"/>
                  </a:lnTo>
                  <a:lnTo>
                    <a:pt x="97" y="0"/>
                  </a:lnTo>
                  <a:lnTo>
                    <a:pt x="88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1277938" y="3387726"/>
              <a:ext cx="1176338" cy="1312863"/>
            </a:xfrm>
            <a:custGeom>
              <a:avLst/>
              <a:gdLst>
                <a:gd name="T0" fmla="*/ 77 w 140"/>
                <a:gd name="T1" fmla="*/ 85 h 156"/>
                <a:gd name="T2" fmla="*/ 77 w 140"/>
                <a:gd name="T3" fmla="*/ 72 h 156"/>
                <a:gd name="T4" fmla="*/ 140 w 140"/>
                <a:gd name="T5" fmla="*/ 72 h 156"/>
                <a:gd name="T6" fmla="*/ 140 w 140"/>
                <a:gd name="T7" fmla="*/ 84 h 156"/>
                <a:gd name="T8" fmla="*/ 140 w 140"/>
                <a:gd name="T9" fmla="*/ 149 h 156"/>
                <a:gd name="T10" fmla="*/ 92 w 140"/>
                <a:gd name="T11" fmla="*/ 156 h 156"/>
                <a:gd name="T12" fmla="*/ 0 w 140"/>
                <a:gd name="T13" fmla="*/ 76 h 156"/>
                <a:gd name="T14" fmla="*/ 89 w 140"/>
                <a:gd name="T15" fmla="*/ 0 h 156"/>
                <a:gd name="T16" fmla="*/ 128 w 140"/>
                <a:gd name="T17" fmla="*/ 7 h 156"/>
                <a:gd name="T18" fmla="*/ 117 w 140"/>
                <a:gd name="T19" fmla="*/ 34 h 156"/>
                <a:gd name="T20" fmla="*/ 92 w 140"/>
                <a:gd name="T21" fmla="*/ 31 h 156"/>
                <a:gd name="T22" fmla="*/ 48 w 140"/>
                <a:gd name="T23" fmla="*/ 78 h 156"/>
                <a:gd name="T24" fmla="*/ 87 w 140"/>
                <a:gd name="T25" fmla="*/ 125 h 156"/>
                <a:gd name="T26" fmla="*/ 94 w 140"/>
                <a:gd name="T27" fmla="*/ 124 h 156"/>
                <a:gd name="T28" fmla="*/ 94 w 140"/>
                <a:gd name="T29" fmla="*/ 87 h 156"/>
                <a:gd name="T30" fmla="*/ 77 w 140"/>
                <a:gd name="T31" fmla="*/ 8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56">
                  <a:moveTo>
                    <a:pt x="77" y="85"/>
                  </a:moveTo>
                  <a:lnTo>
                    <a:pt x="77" y="72"/>
                  </a:lnTo>
                  <a:lnTo>
                    <a:pt x="140" y="72"/>
                  </a:lnTo>
                  <a:lnTo>
                    <a:pt x="140" y="84"/>
                  </a:lnTo>
                  <a:lnTo>
                    <a:pt x="140" y="149"/>
                  </a:lnTo>
                  <a:cubicBezTo>
                    <a:pt x="121" y="154"/>
                    <a:pt x="106" y="156"/>
                    <a:pt x="92" y="156"/>
                  </a:cubicBezTo>
                  <a:cubicBezTo>
                    <a:pt x="42" y="156"/>
                    <a:pt x="0" y="126"/>
                    <a:pt x="0" y="76"/>
                  </a:cubicBezTo>
                  <a:cubicBezTo>
                    <a:pt x="0" y="31"/>
                    <a:pt x="38" y="0"/>
                    <a:pt x="89" y="0"/>
                  </a:cubicBezTo>
                  <a:cubicBezTo>
                    <a:pt x="99" y="0"/>
                    <a:pt x="117" y="2"/>
                    <a:pt x="128" y="7"/>
                  </a:cubicBezTo>
                  <a:lnTo>
                    <a:pt x="117" y="34"/>
                  </a:lnTo>
                  <a:cubicBezTo>
                    <a:pt x="109" y="32"/>
                    <a:pt x="96" y="31"/>
                    <a:pt x="92" y="31"/>
                  </a:cubicBezTo>
                  <a:cubicBezTo>
                    <a:pt x="70" y="31"/>
                    <a:pt x="48" y="45"/>
                    <a:pt x="48" y="78"/>
                  </a:cubicBezTo>
                  <a:cubicBezTo>
                    <a:pt x="48" y="110"/>
                    <a:pt x="72" y="125"/>
                    <a:pt x="87" y="125"/>
                  </a:cubicBezTo>
                  <a:cubicBezTo>
                    <a:pt x="89" y="125"/>
                    <a:pt x="91" y="125"/>
                    <a:pt x="94" y="124"/>
                  </a:cubicBezTo>
                  <a:lnTo>
                    <a:pt x="94" y="87"/>
                  </a:lnTo>
                  <a:lnTo>
                    <a:pt x="77" y="85"/>
                  </a:lnTo>
                  <a:close/>
                </a:path>
              </a:pathLst>
            </a:custGeom>
            <a:solidFill>
              <a:srgbClr val="C99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2520950" y="3749676"/>
              <a:ext cx="1050925" cy="950913"/>
            </a:xfrm>
            <a:custGeom>
              <a:avLst/>
              <a:gdLst>
                <a:gd name="T0" fmla="*/ 62 w 125"/>
                <a:gd name="T1" fmla="*/ 113 h 113"/>
                <a:gd name="T2" fmla="*/ 125 w 125"/>
                <a:gd name="T3" fmla="*/ 55 h 113"/>
                <a:gd name="T4" fmla="*/ 62 w 125"/>
                <a:gd name="T5" fmla="*/ 0 h 113"/>
                <a:gd name="T6" fmla="*/ 0 w 125"/>
                <a:gd name="T7" fmla="*/ 55 h 113"/>
                <a:gd name="T8" fmla="*/ 62 w 125"/>
                <a:gd name="T9" fmla="*/ 113 h 113"/>
                <a:gd name="T10" fmla="*/ 62 w 125"/>
                <a:gd name="T11" fmla="*/ 19 h 113"/>
                <a:gd name="T12" fmla="*/ 81 w 125"/>
                <a:gd name="T13" fmla="*/ 55 h 113"/>
                <a:gd name="T14" fmla="*/ 62 w 125"/>
                <a:gd name="T15" fmla="*/ 94 h 113"/>
                <a:gd name="T16" fmla="*/ 44 w 125"/>
                <a:gd name="T17" fmla="*/ 55 h 113"/>
                <a:gd name="T18" fmla="*/ 62 w 125"/>
                <a:gd name="T19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13">
                  <a:moveTo>
                    <a:pt x="62" y="113"/>
                  </a:moveTo>
                  <a:cubicBezTo>
                    <a:pt x="100" y="113"/>
                    <a:pt x="125" y="89"/>
                    <a:pt x="125" y="55"/>
                  </a:cubicBezTo>
                  <a:cubicBezTo>
                    <a:pt x="125" y="20"/>
                    <a:pt x="94" y="0"/>
                    <a:pt x="62" y="0"/>
                  </a:cubicBezTo>
                  <a:cubicBezTo>
                    <a:pt x="30" y="0"/>
                    <a:pt x="0" y="20"/>
                    <a:pt x="0" y="55"/>
                  </a:cubicBezTo>
                  <a:cubicBezTo>
                    <a:pt x="0" y="89"/>
                    <a:pt x="25" y="113"/>
                    <a:pt x="62" y="113"/>
                  </a:cubicBezTo>
                  <a:close/>
                  <a:moveTo>
                    <a:pt x="62" y="19"/>
                  </a:moveTo>
                  <a:cubicBezTo>
                    <a:pt x="76" y="19"/>
                    <a:pt x="81" y="39"/>
                    <a:pt x="81" y="55"/>
                  </a:cubicBezTo>
                  <a:cubicBezTo>
                    <a:pt x="81" y="72"/>
                    <a:pt x="77" y="94"/>
                    <a:pt x="62" y="94"/>
                  </a:cubicBezTo>
                  <a:cubicBezTo>
                    <a:pt x="48" y="94"/>
                    <a:pt x="44" y="72"/>
                    <a:pt x="44" y="55"/>
                  </a:cubicBezTo>
                  <a:cubicBezTo>
                    <a:pt x="44" y="39"/>
                    <a:pt x="48" y="19"/>
                    <a:pt x="62" y="19"/>
                  </a:cubicBezTo>
                  <a:close/>
                </a:path>
              </a:pathLst>
            </a:custGeom>
            <a:solidFill>
              <a:srgbClr val="C99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3638550" y="3344863"/>
              <a:ext cx="361950" cy="1339850"/>
            </a:xfrm>
            <a:prstGeom prst="rect">
              <a:avLst/>
            </a:prstGeom>
            <a:solidFill>
              <a:srgbClr val="C99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4067175" y="3344863"/>
              <a:ext cx="1050925" cy="1355725"/>
            </a:xfrm>
            <a:custGeom>
              <a:avLst/>
              <a:gdLst>
                <a:gd name="T0" fmla="*/ 103 w 125"/>
                <a:gd name="T1" fmla="*/ 153 h 161"/>
                <a:gd name="T2" fmla="*/ 125 w 125"/>
                <a:gd name="T3" fmla="*/ 125 h 161"/>
                <a:gd name="T4" fmla="*/ 125 w 125"/>
                <a:gd name="T5" fmla="*/ 0 h 161"/>
                <a:gd name="T6" fmla="*/ 82 w 125"/>
                <a:gd name="T7" fmla="*/ 0 h 161"/>
                <a:gd name="T8" fmla="*/ 82 w 125"/>
                <a:gd name="T9" fmla="*/ 62 h 161"/>
                <a:gd name="T10" fmla="*/ 81 w 125"/>
                <a:gd name="T11" fmla="*/ 62 h 161"/>
                <a:gd name="T12" fmla="*/ 50 w 125"/>
                <a:gd name="T13" fmla="*/ 48 h 161"/>
                <a:gd name="T14" fmla="*/ 0 w 125"/>
                <a:gd name="T15" fmla="*/ 103 h 161"/>
                <a:gd name="T16" fmla="*/ 48 w 125"/>
                <a:gd name="T17" fmla="*/ 161 h 161"/>
                <a:gd name="T18" fmla="*/ 86 w 125"/>
                <a:gd name="T19" fmla="*/ 143 h 161"/>
                <a:gd name="T20" fmla="*/ 103 w 125"/>
                <a:gd name="T21" fmla="*/ 153 h 161"/>
                <a:gd name="T22" fmla="*/ 63 w 125"/>
                <a:gd name="T23" fmla="*/ 71 h 161"/>
                <a:gd name="T24" fmla="*/ 82 w 125"/>
                <a:gd name="T25" fmla="*/ 105 h 161"/>
                <a:gd name="T26" fmla="*/ 64 w 125"/>
                <a:gd name="T27" fmla="*/ 139 h 161"/>
                <a:gd name="T28" fmla="*/ 46 w 125"/>
                <a:gd name="T29" fmla="*/ 105 h 161"/>
                <a:gd name="T30" fmla="*/ 63 w 125"/>
                <a:gd name="T31" fmla="*/ 7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" h="161">
                  <a:moveTo>
                    <a:pt x="103" y="153"/>
                  </a:moveTo>
                  <a:lnTo>
                    <a:pt x="125" y="125"/>
                  </a:lnTo>
                  <a:lnTo>
                    <a:pt x="125" y="0"/>
                  </a:lnTo>
                  <a:lnTo>
                    <a:pt x="82" y="0"/>
                  </a:lnTo>
                  <a:lnTo>
                    <a:pt x="82" y="62"/>
                  </a:lnTo>
                  <a:lnTo>
                    <a:pt x="81" y="62"/>
                  </a:lnTo>
                  <a:cubicBezTo>
                    <a:pt x="75" y="53"/>
                    <a:pt x="64" y="48"/>
                    <a:pt x="50" y="48"/>
                  </a:cubicBezTo>
                  <a:cubicBezTo>
                    <a:pt x="14" y="48"/>
                    <a:pt x="0" y="81"/>
                    <a:pt x="0" y="103"/>
                  </a:cubicBezTo>
                  <a:cubicBezTo>
                    <a:pt x="0" y="131"/>
                    <a:pt x="14" y="161"/>
                    <a:pt x="48" y="161"/>
                  </a:cubicBezTo>
                  <a:cubicBezTo>
                    <a:pt x="64" y="161"/>
                    <a:pt x="79" y="150"/>
                    <a:pt x="86" y="143"/>
                  </a:cubicBezTo>
                  <a:lnTo>
                    <a:pt x="103" y="153"/>
                  </a:lnTo>
                  <a:close/>
                  <a:moveTo>
                    <a:pt x="63" y="71"/>
                  </a:moveTo>
                  <a:cubicBezTo>
                    <a:pt x="76" y="71"/>
                    <a:pt x="82" y="85"/>
                    <a:pt x="82" y="105"/>
                  </a:cubicBezTo>
                  <a:cubicBezTo>
                    <a:pt x="82" y="123"/>
                    <a:pt x="76" y="139"/>
                    <a:pt x="64" y="139"/>
                  </a:cubicBezTo>
                  <a:cubicBezTo>
                    <a:pt x="53" y="139"/>
                    <a:pt x="46" y="125"/>
                    <a:pt x="46" y="105"/>
                  </a:cubicBezTo>
                  <a:cubicBezTo>
                    <a:pt x="46" y="83"/>
                    <a:pt x="53" y="71"/>
                    <a:pt x="63" y="71"/>
                  </a:cubicBezTo>
                  <a:close/>
                </a:path>
              </a:pathLst>
            </a:custGeom>
            <a:solidFill>
              <a:srgbClr val="C99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008563" y="3319463"/>
              <a:ext cx="1025525" cy="1482725"/>
            </a:xfrm>
            <a:custGeom>
              <a:avLst/>
              <a:gdLst>
                <a:gd name="T0" fmla="*/ 108 w 122"/>
                <a:gd name="T1" fmla="*/ 32 h 176"/>
                <a:gd name="T2" fmla="*/ 89 w 122"/>
                <a:gd name="T3" fmla="*/ 27 h 176"/>
                <a:gd name="T4" fmla="*/ 71 w 122"/>
                <a:gd name="T5" fmla="*/ 42 h 176"/>
                <a:gd name="T6" fmla="*/ 89 w 122"/>
                <a:gd name="T7" fmla="*/ 75 h 176"/>
                <a:gd name="T8" fmla="*/ 105 w 122"/>
                <a:gd name="T9" fmla="*/ 126 h 176"/>
                <a:gd name="T10" fmla="*/ 47 w 122"/>
                <a:gd name="T11" fmla="*/ 176 h 176"/>
                <a:gd name="T12" fmla="*/ 0 w 122"/>
                <a:gd name="T13" fmla="*/ 160 h 176"/>
                <a:gd name="T14" fmla="*/ 17 w 122"/>
                <a:gd name="T15" fmla="*/ 136 h 176"/>
                <a:gd name="T16" fmla="*/ 40 w 122"/>
                <a:gd name="T17" fmla="*/ 147 h 176"/>
                <a:gd name="T18" fmla="*/ 61 w 122"/>
                <a:gd name="T19" fmla="*/ 127 h 176"/>
                <a:gd name="T20" fmla="*/ 42 w 122"/>
                <a:gd name="T21" fmla="*/ 91 h 176"/>
                <a:gd name="T22" fmla="*/ 28 w 122"/>
                <a:gd name="T23" fmla="*/ 45 h 176"/>
                <a:gd name="T24" fmla="*/ 84 w 122"/>
                <a:gd name="T25" fmla="*/ 0 h 176"/>
                <a:gd name="T26" fmla="*/ 122 w 122"/>
                <a:gd name="T27" fmla="*/ 11 h 176"/>
                <a:gd name="T28" fmla="*/ 108 w 122"/>
                <a:gd name="T29" fmla="*/ 3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76">
                  <a:moveTo>
                    <a:pt x="108" y="32"/>
                  </a:moveTo>
                  <a:cubicBezTo>
                    <a:pt x="101" y="29"/>
                    <a:pt x="96" y="27"/>
                    <a:pt x="89" y="27"/>
                  </a:cubicBezTo>
                  <a:cubicBezTo>
                    <a:pt x="76" y="27"/>
                    <a:pt x="71" y="38"/>
                    <a:pt x="71" y="42"/>
                  </a:cubicBezTo>
                  <a:cubicBezTo>
                    <a:pt x="71" y="50"/>
                    <a:pt x="76" y="59"/>
                    <a:pt x="89" y="75"/>
                  </a:cubicBezTo>
                  <a:cubicBezTo>
                    <a:pt x="100" y="90"/>
                    <a:pt x="105" y="110"/>
                    <a:pt x="105" y="126"/>
                  </a:cubicBezTo>
                  <a:cubicBezTo>
                    <a:pt x="104" y="157"/>
                    <a:pt x="79" y="176"/>
                    <a:pt x="47" y="176"/>
                  </a:cubicBezTo>
                  <a:cubicBezTo>
                    <a:pt x="29" y="176"/>
                    <a:pt x="10" y="168"/>
                    <a:pt x="0" y="160"/>
                  </a:cubicBezTo>
                  <a:lnTo>
                    <a:pt x="17" y="136"/>
                  </a:lnTo>
                  <a:cubicBezTo>
                    <a:pt x="23" y="141"/>
                    <a:pt x="30" y="147"/>
                    <a:pt x="40" y="147"/>
                  </a:cubicBezTo>
                  <a:cubicBezTo>
                    <a:pt x="53" y="147"/>
                    <a:pt x="61" y="137"/>
                    <a:pt x="61" y="127"/>
                  </a:cubicBezTo>
                  <a:cubicBezTo>
                    <a:pt x="61" y="116"/>
                    <a:pt x="53" y="107"/>
                    <a:pt x="42" y="91"/>
                  </a:cubicBezTo>
                  <a:cubicBezTo>
                    <a:pt x="31" y="75"/>
                    <a:pt x="27" y="61"/>
                    <a:pt x="28" y="45"/>
                  </a:cubicBezTo>
                  <a:cubicBezTo>
                    <a:pt x="30" y="18"/>
                    <a:pt x="53" y="0"/>
                    <a:pt x="84" y="0"/>
                  </a:cubicBezTo>
                  <a:cubicBezTo>
                    <a:pt x="105" y="0"/>
                    <a:pt x="113" y="6"/>
                    <a:pt x="122" y="11"/>
                  </a:cubicBezTo>
                  <a:lnTo>
                    <a:pt x="10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5908675" y="3765551"/>
              <a:ext cx="503238" cy="919163"/>
            </a:xfrm>
            <a:custGeom>
              <a:avLst/>
              <a:gdLst>
                <a:gd name="T0" fmla="*/ 60 w 60"/>
                <a:gd name="T1" fmla="*/ 0 h 109"/>
                <a:gd name="T2" fmla="*/ 39 w 60"/>
                <a:gd name="T3" fmla="*/ 109 h 109"/>
                <a:gd name="T4" fmla="*/ 0 w 60"/>
                <a:gd name="T5" fmla="*/ 109 h 109"/>
                <a:gd name="T6" fmla="*/ 21 w 60"/>
                <a:gd name="T7" fmla="*/ 0 h 109"/>
                <a:gd name="T8" fmla="*/ 60 w 60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9">
                  <a:moveTo>
                    <a:pt x="60" y="0"/>
                  </a:moveTo>
                  <a:lnTo>
                    <a:pt x="39" y="109"/>
                  </a:lnTo>
                  <a:lnTo>
                    <a:pt x="0" y="109"/>
                  </a:lnTo>
                  <a:lnTo>
                    <a:pt x="21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6337300" y="3740151"/>
              <a:ext cx="1554163" cy="944563"/>
            </a:xfrm>
            <a:custGeom>
              <a:avLst/>
              <a:gdLst>
                <a:gd name="T0" fmla="*/ 55 w 185"/>
                <a:gd name="T1" fmla="*/ 21 h 112"/>
                <a:gd name="T2" fmla="*/ 56 w 185"/>
                <a:gd name="T3" fmla="*/ 21 h 112"/>
                <a:gd name="T4" fmla="*/ 98 w 185"/>
                <a:gd name="T5" fmla="*/ 1 h 112"/>
                <a:gd name="T6" fmla="*/ 118 w 185"/>
                <a:gd name="T7" fmla="*/ 21 h 112"/>
                <a:gd name="T8" fmla="*/ 160 w 185"/>
                <a:gd name="T9" fmla="*/ 1 h 112"/>
                <a:gd name="T10" fmla="*/ 185 w 185"/>
                <a:gd name="T11" fmla="*/ 22 h 112"/>
                <a:gd name="T12" fmla="*/ 185 w 185"/>
                <a:gd name="T13" fmla="*/ 23 h 112"/>
                <a:gd name="T14" fmla="*/ 185 w 185"/>
                <a:gd name="T15" fmla="*/ 24 h 112"/>
                <a:gd name="T16" fmla="*/ 182 w 185"/>
                <a:gd name="T17" fmla="*/ 42 h 112"/>
                <a:gd name="T18" fmla="*/ 170 w 185"/>
                <a:gd name="T19" fmla="*/ 112 h 112"/>
                <a:gd name="T20" fmla="*/ 131 w 185"/>
                <a:gd name="T21" fmla="*/ 112 h 112"/>
                <a:gd name="T22" fmla="*/ 143 w 185"/>
                <a:gd name="T23" fmla="*/ 44 h 112"/>
                <a:gd name="T24" fmla="*/ 144 w 185"/>
                <a:gd name="T25" fmla="*/ 38 h 112"/>
                <a:gd name="T26" fmla="*/ 136 w 185"/>
                <a:gd name="T27" fmla="*/ 28 h 112"/>
                <a:gd name="T28" fmla="*/ 114 w 185"/>
                <a:gd name="T29" fmla="*/ 61 h 112"/>
                <a:gd name="T30" fmla="*/ 104 w 185"/>
                <a:gd name="T31" fmla="*/ 112 h 112"/>
                <a:gd name="T32" fmla="*/ 65 w 185"/>
                <a:gd name="T33" fmla="*/ 112 h 112"/>
                <a:gd name="T34" fmla="*/ 78 w 185"/>
                <a:gd name="T35" fmla="*/ 44 h 112"/>
                <a:gd name="T36" fmla="*/ 79 w 185"/>
                <a:gd name="T37" fmla="*/ 38 h 112"/>
                <a:gd name="T38" fmla="*/ 71 w 185"/>
                <a:gd name="T39" fmla="*/ 28 h 112"/>
                <a:gd name="T40" fmla="*/ 49 w 185"/>
                <a:gd name="T41" fmla="*/ 61 h 112"/>
                <a:gd name="T42" fmla="*/ 39 w 185"/>
                <a:gd name="T43" fmla="*/ 112 h 112"/>
                <a:gd name="T44" fmla="*/ 0 w 185"/>
                <a:gd name="T45" fmla="*/ 112 h 112"/>
                <a:gd name="T46" fmla="*/ 20 w 185"/>
                <a:gd name="T47" fmla="*/ 3 h 112"/>
                <a:gd name="T48" fmla="*/ 59 w 185"/>
                <a:gd name="T49" fmla="*/ 3 h 112"/>
                <a:gd name="T50" fmla="*/ 55 w 185"/>
                <a:gd name="T51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5" h="112">
                  <a:moveTo>
                    <a:pt x="55" y="21"/>
                  </a:moveTo>
                  <a:lnTo>
                    <a:pt x="56" y="21"/>
                  </a:lnTo>
                  <a:cubicBezTo>
                    <a:pt x="66" y="10"/>
                    <a:pt x="80" y="1"/>
                    <a:pt x="98" y="1"/>
                  </a:cubicBezTo>
                  <a:cubicBezTo>
                    <a:pt x="106" y="1"/>
                    <a:pt x="118" y="7"/>
                    <a:pt x="118" y="21"/>
                  </a:cubicBezTo>
                  <a:cubicBezTo>
                    <a:pt x="129" y="9"/>
                    <a:pt x="147" y="1"/>
                    <a:pt x="160" y="1"/>
                  </a:cubicBezTo>
                  <a:cubicBezTo>
                    <a:pt x="177" y="0"/>
                    <a:pt x="185" y="9"/>
                    <a:pt x="185" y="22"/>
                  </a:cubicBezTo>
                  <a:lnTo>
                    <a:pt x="185" y="23"/>
                  </a:lnTo>
                  <a:lnTo>
                    <a:pt x="185" y="24"/>
                  </a:lnTo>
                  <a:cubicBezTo>
                    <a:pt x="185" y="29"/>
                    <a:pt x="184" y="35"/>
                    <a:pt x="182" y="42"/>
                  </a:cubicBezTo>
                  <a:lnTo>
                    <a:pt x="170" y="112"/>
                  </a:lnTo>
                  <a:lnTo>
                    <a:pt x="131" y="112"/>
                  </a:lnTo>
                  <a:lnTo>
                    <a:pt x="143" y="44"/>
                  </a:lnTo>
                  <a:cubicBezTo>
                    <a:pt x="144" y="42"/>
                    <a:pt x="144" y="40"/>
                    <a:pt x="144" y="38"/>
                  </a:cubicBezTo>
                  <a:cubicBezTo>
                    <a:pt x="144" y="29"/>
                    <a:pt x="140" y="28"/>
                    <a:pt x="136" y="28"/>
                  </a:cubicBezTo>
                  <a:cubicBezTo>
                    <a:pt x="126" y="28"/>
                    <a:pt x="117" y="42"/>
                    <a:pt x="114" y="61"/>
                  </a:cubicBezTo>
                  <a:lnTo>
                    <a:pt x="104" y="112"/>
                  </a:lnTo>
                  <a:lnTo>
                    <a:pt x="65" y="112"/>
                  </a:lnTo>
                  <a:lnTo>
                    <a:pt x="78" y="44"/>
                  </a:lnTo>
                  <a:cubicBezTo>
                    <a:pt x="79" y="42"/>
                    <a:pt x="79" y="40"/>
                    <a:pt x="79" y="38"/>
                  </a:cubicBezTo>
                  <a:cubicBezTo>
                    <a:pt x="79" y="29"/>
                    <a:pt x="75" y="28"/>
                    <a:pt x="71" y="28"/>
                  </a:cubicBezTo>
                  <a:cubicBezTo>
                    <a:pt x="61" y="28"/>
                    <a:pt x="52" y="42"/>
                    <a:pt x="49" y="61"/>
                  </a:cubicBezTo>
                  <a:lnTo>
                    <a:pt x="39" y="112"/>
                  </a:lnTo>
                  <a:lnTo>
                    <a:pt x="0" y="112"/>
                  </a:lnTo>
                  <a:lnTo>
                    <a:pt x="20" y="3"/>
                  </a:lnTo>
                  <a:lnTo>
                    <a:pt x="59" y="3"/>
                  </a:lnTo>
                  <a:lnTo>
                    <a:pt x="55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884204236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0DEA490-6BC1-B14C-AB27-6F566833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1075449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6260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34840D-8C6A-37FE-288F-918DA09142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10623" y="555009"/>
            <a:ext cx="3370754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314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98C11BB-7FEA-F2CB-39D5-533D3A44FB8E}"/>
              </a:ext>
            </a:extLst>
          </p:cNvPr>
          <p:cNvSpPr/>
          <p:nvPr/>
        </p:nvSpPr>
        <p:spPr>
          <a:xfrm>
            <a:off x="0" y="6907"/>
            <a:ext cx="12188952" cy="6858000"/>
          </a:xfrm>
          <a:prstGeom prst="rect">
            <a:avLst/>
          </a:prstGeom>
          <a:gradFill>
            <a:gsLst>
              <a:gs pos="97000">
                <a:schemeClr val="bg2"/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52" b="8691"/>
          <a:stretch/>
        </p:blipFill>
        <p:spPr>
          <a:xfrm>
            <a:off x="1524" y="4453812"/>
            <a:ext cx="12188952" cy="240609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1" y="4453812"/>
            <a:ext cx="12191998" cy="240418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5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236120"/>
            <a:ext cx="10515600" cy="33239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42A839-EDE1-3040-931A-F1D6C4A71A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F283EB8-7026-442C-A86F-BD229E3FA2D3}" type="datetime1">
              <a:rPr lang="en-US" smtClean="0"/>
              <a:t>9/10/2024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45EF6-5167-9041-BF59-652DDB18E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GoldSim Technology Group LLC,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0D8A-9D96-3D4B-8091-8869EE7C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1927F7-16AA-E945-B7BB-731D3EE0D24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255CE3-9EF9-56E2-F7B4-3219CCADA8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5400000">
            <a:off x="5586476" y="-2150569"/>
            <a:ext cx="1016000" cy="121889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35338A3-D07E-3FBA-1E51-1908D05513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780517" y="6355715"/>
            <a:ext cx="156855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2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65A134E-23F4-6D97-FD74-8E3CC7E4E3C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1176000" y="0"/>
            <a:ext cx="101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5286" y="1825625"/>
            <a:ext cx="10515600" cy="158755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2460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520" y="6356350"/>
            <a:ext cx="51710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799FB42-E2C7-4D24-9956-4DA926145B87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079EEF-E3A2-E5B9-194D-CF614A8A1BE9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9780517" y="6355715"/>
            <a:ext cx="156855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13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/>
          </a:solidFill>
          <a:latin typeface="Aptos ExtraBold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2">
                <a:lumMod val="50000"/>
              </a:schemeClr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3E69748-DB02-CE9D-4DFF-7B09C7F40BD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176000" y="0"/>
            <a:ext cx="101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5286" y="1825625"/>
            <a:ext cx="10515600" cy="33451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D9E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69832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520" y="6356350"/>
            <a:ext cx="51710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61927F7-16AA-E945-B7BB-731D3EE0D24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A29ABB-C433-8E65-4E52-4BC4D4A9D768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9778893" y="6356349"/>
            <a:ext cx="1568557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464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Aptos ExtraBold" panose="020B00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225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195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145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CD414-C66F-576D-051F-2571DD8C54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Scenario Modeling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E1F076-1EE7-EA27-9087-F7B55993E5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795154"/>
          </a:xfrm>
        </p:spPr>
        <p:txBody>
          <a:bodyPr/>
          <a:lstStyle/>
          <a:p>
            <a:r>
              <a:rPr lang="en-US" dirty="0"/>
              <a:t>GoldSim User Conference 2024</a:t>
            </a:r>
          </a:p>
          <a:p>
            <a:r>
              <a:rPr lang="en-US" dirty="0"/>
              <a:t>Instructor: Jason Lillywhite</a:t>
            </a:r>
          </a:p>
        </p:txBody>
      </p:sp>
    </p:spTree>
    <p:extLst>
      <p:ext uri="{BB962C8B-B14F-4D97-AF65-F5344CB8AC3E}">
        <p14:creationId xmlns:p14="http://schemas.microsoft.com/office/powerpoint/2010/main" val="3189541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</p:spPr>
        <p:txBody>
          <a:bodyPr/>
          <a:lstStyle/>
          <a:p>
            <a:r>
              <a:rPr lang="en-US" dirty="0"/>
              <a:t>Scenarios in the Dashboard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410503"/>
          </a:xfrm>
        </p:spPr>
        <p:txBody>
          <a:bodyPr/>
          <a:lstStyle/>
          <a:p>
            <a:r>
              <a:rPr lang="en-US" dirty="0"/>
              <a:t>Geared for the Player user</a:t>
            </a:r>
          </a:p>
          <a:p>
            <a:r>
              <a:rPr lang="en-US" dirty="0"/>
              <a:t>Scenario Run Controller (with view options)</a:t>
            </a:r>
          </a:p>
          <a:p>
            <a:pPr lvl="1"/>
            <a:r>
              <a:rPr lang="en-US" dirty="0"/>
              <a:t>Select active scenario</a:t>
            </a:r>
          </a:p>
          <a:p>
            <a:pPr lvl="1"/>
            <a:r>
              <a:rPr lang="en-US" dirty="0"/>
              <a:t>Run/Run All</a:t>
            </a:r>
          </a:p>
          <a:p>
            <a:pPr lvl="1"/>
            <a:r>
              <a:rPr lang="en-US" dirty="0"/>
              <a:t>Add/remove scenarios</a:t>
            </a:r>
          </a:p>
          <a:p>
            <a:pPr lvl="1"/>
            <a:r>
              <a:rPr lang="en-US" dirty="0"/>
              <a:t>Open the Scenario Data Table</a:t>
            </a:r>
          </a:p>
          <a:p>
            <a:r>
              <a:rPr lang="en-US" dirty="0"/>
              <a:t>Controls reflect active scenario</a:t>
            </a:r>
          </a:p>
          <a:p>
            <a:r>
              <a:rPr lang="en-US" dirty="0"/>
              <a:t>Charts allow you to choose between scenario comparison or active scenario (for comparing other output sets for 1 scenario)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825" y="2026781"/>
            <a:ext cx="5181600" cy="3949025"/>
          </a:xfrm>
        </p:spPr>
      </p:pic>
    </p:spTree>
    <p:extLst>
      <p:ext uri="{BB962C8B-B14F-4D97-AF65-F5344CB8AC3E}">
        <p14:creationId xmlns:p14="http://schemas.microsoft.com/office/powerpoint/2010/main" val="1723068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Modes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1716432"/>
          </a:xfrm>
        </p:spPr>
        <p:txBody>
          <a:bodyPr/>
          <a:lstStyle/>
          <a:p>
            <a:r>
              <a:rPr lang="en-US" dirty="0"/>
              <a:t>Edit Mode</a:t>
            </a:r>
          </a:p>
          <a:p>
            <a:r>
              <a:rPr lang="en-US" dirty="0"/>
              <a:t>Run Mode/Pause Mode</a:t>
            </a:r>
          </a:p>
          <a:p>
            <a:r>
              <a:rPr lang="en-US" dirty="0"/>
              <a:t>Result Mode</a:t>
            </a:r>
          </a:p>
          <a:p>
            <a:r>
              <a:rPr lang="en-US" dirty="0"/>
              <a:t>Scenario Mode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031" y="1752600"/>
            <a:ext cx="2070755" cy="2571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0497" y="2183612"/>
            <a:ext cx="2084289" cy="2571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5153" y="2614624"/>
            <a:ext cx="2219633" cy="25715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1619" y="3045636"/>
            <a:ext cx="2233167" cy="25715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1" y="3476648"/>
            <a:ext cx="2476785" cy="25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46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1017-7252-404C-771C-039CAF660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4E5022F-11D3-618F-0389-4857BE660A7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07414" y="1690687"/>
            <a:ext cx="8396369" cy="4662219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AD7535-2F83-56AA-C4A8-C70C6B89061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296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1E13ACC-07B8-4206-1C6A-716DB5342B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80" y="1608043"/>
            <a:ext cx="4993738" cy="35543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Supporting Scenarios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2018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3A0A43-A40B-5876-5F41-5C7F9895DA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2749" y="3120165"/>
            <a:ext cx="4545574" cy="34238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9AB15D-C8EC-0BCE-CF4E-172A826D10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4442" y="1338517"/>
            <a:ext cx="4138804" cy="3271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22B6DD-ACCA-DFC6-201E-6BFA6E3162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0467" y="3712954"/>
            <a:ext cx="2003328" cy="30838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979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</p:spPr>
        <p:txBody>
          <a:bodyPr/>
          <a:lstStyle/>
          <a:p>
            <a:r>
              <a:rPr lang="en-US" dirty="0"/>
              <a:t>Let’s look at a simple model…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825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dirty="0"/>
              <a:t>Start GoldSim </a:t>
            </a:r>
            <a:r>
              <a:rPr lang="en-US" dirty="0">
                <a:sym typeface="Wingdings" panose="05000000000000000000" pitchFamily="2" charset="2"/>
              </a:rPr>
              <a:t> Open Example… Running\</a:t>
            </a:r>
            <a:r>
              <a:rPr lang="en-US" dirty="0" err="1">
                <a:sym typeface="Wingdings" panose="05000000000000000000" pitchFamily="2" charset="2"/>
              </a:rPr>
              <a:t>Scenarios.gsm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239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3378425"/>
          </a:xfrm>
        </p:spPr>
        <p:txBody>
          <a:bodyPr/>
          <a:lstStyle/>
          <a:p>
            <a:r>
              <a:rPr lang="en-US" dirty="0"/>
              <a:t>Scenario modeling is a powerful feature in GoldSim that allows you to </a:t>
            </a:r>
            <a:r>
              <a:rPr lang="en-US" dirty="0" err="1"/>
              <a:t>to</a:t>
            </a:r>
            <a:r>
              <a:rPr lang="en-US" dirty="0"/>
              <a:t> directly compare results generated by your model using different sets of input parameters in a single GoldSim model. In effect, when you use this capability, your model can store (and subsequently compare) multiple sets of inputs and outputs.</a:t>
            </a:r>
          </a:p>
          <a:p>
            <a:r>
              <a:rPr lang="en-US" dirty="0"/>
              <a:t>What we have covered today is essentially what you will find in Unit 14 of the Online Course</a:t>
            </a:r>
          </a:p>
          <a:p>
            <a:r>
              <a:rPr lang="en-US" dirty="0"/>
              <a:t>Described in greater detail in the User’s Manual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3199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49B49-93A9-3407-2590-DFDA4ED78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0EDBC5-C31B-18E4-A8D1-49E1364E12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919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C30B3-F03F-40DB-ACC1-CAEA956BA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 Modeling in GoldSim</a:t>
            </a:r>
          </a:p>
        </p:txBody>
      </p:sp>
      <p:sp>
        <p:nvSpPr>
          <p:cNvPr id="6" name="Rectangle 5"/>
          <p:cNvSpPr/>
          <p:nvPr/>
        </p:nvSpPr>
        <p:spPr>
          <a:xfrm>
            <a:off x="505286" y="1841907"/>
            <a:ext cx="59851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Source Sans Pro"/>
              </a:rPr>
              <a:t>“The ability to define what may happen in the future and to choose among alternatives lies at the heart of contemporary societies.”</a:t>
            </a:r>
          </a:p>
          <a:p>
            <a:endParaRPr lang="en-US" sz="2400" dirty="0">
              <a:solidFill>
                <a:schemeClr val="bg2"/>
              </a:solidFill>
              <a:latin typeface="Source Sans Pro"/>
            </a:endParaRPr>
          </a:p>
          <a:p>
            <a:pPr algn="r"/>
            <a:r>
              <a:rPr lang="en-US" sz="2400" i="1" dirty="0">
                <a:solidFill>
                  <a:schemeClr val="bg2"/>
                </a:solidFill>
                <a:latin typeface="Source Sans Pro"/>
              </a:rPr>
              <a:t>Peter Bernstein</a:t>
            </a:r>
            <a:endParaRPr lang="en-US" sz="2400" dirty="0">
              <a:solidFill>
                <a:schemeClr val="bg2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AE9C55-E5C0-36BF-7062-786F0223B6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8444" y="1454817"/>
            <a:ext cx="4808513" cy="31003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CFD2D8-CB58-C729-7D0F-6151426C37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8749" y="4138367"/>
            <a:ext cx="3566202" cy="1698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8237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What is a scenario?</a:t>
            </a:r>
          </a:p>
          <a:p>
            <a:pPr lvl="1"/>
            <a:r>
              <a:rPr lang="en-US" dirty="0"/>
              <a:t>A specific set of input data (and corresponding outputs) for a model.</a:t>
            </a:r>
          </a:p>
          <a:p>
            <a:r>
              <a:rPr lang="en-US" dirty="0"/>
              <a:t>Modeling Scenarios</a:t>
            </a:r>
          </a:p>
          <a:p>
            <a:pPr lvl="1"/>
            <a:r>
              <a:rPr lang="en-US" dirty="0"/>
              <a:t>Show results of 2 or more scenarios for comparison</a:t>
            </a:r>
          </a:p>
          <a:p>
            <a:r>
              <a:rPr lang="en-US" dirty="0"/>
              <a:t>Why are scenarios important?</a:t>
            </a:r>
          </a:p>
          <a:p>
            <a:pPr lvl="1"/>
            <a:r>
              <a:rPr lang="en-US" dirty="0"/>
              <a:t>Most simulation models forecast different alternatives, with each alternative consisting of different design, policy or operational inputs.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127D913-5F56-3C85-F041-165CA831265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839286" y="1825625"/>
            <a:ext cx="5181600" cy="36243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079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Scenario Analysis?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3008068"/>
          </a:xfrm>
        </p:spPr>
        <p:txBody>
          <a:bodyPr/>
          <a:lstStyle/>
          <a:p>
            <a:r>
              <a:rPr lang="en-US" dirty="0"/>
              <a:t>Improved decision-making and strategic planning </a:t>
            </a:r>
          </a:p>
          <a:p>
            <a:pPr lvl="1"/>
            <a:r>
              <a:rPr lang="en-US" dirty="0"/>
              <a:t>Consider of outcomes and their implications on the fly</a:t>
            </a:r>
          </a:p>
          <a:p>
            <a:pPr lvl="1"/>
            <a:r>
              <a:rPr lang="en-US" dirty="0"/>
              <a:t>Reveal "wild cards" </a:t>
            </a:r>
          </a:p>
          <a:p>
            <a:r>
              <a:rPr lang="en-US" dirty="0"/>
              <a:t>Stakeholder (hands on) involvement</a:t>
            </a:r>
          </a:p>
          <a:p>
            <a:r>
              <a:rPr lang="en-US" dirty="0"/>
              <a:t>Publishing results</a:t>
            </a:r>
          </a:p>
          <a:p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4DF90897-1F3D-80ED-B6CD-3B13D6915E4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38825" y="2049855"/>
            <a:ext cx="5181600" cy="39028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322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8A503-1753-6340-68D2-01732913E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</p:spPr>
        <p:txBody>
          <a:bodyPr/>
          <a:lstStyle/>
          <a:p>
            <a:r>
              <a:rPr lang="en-US" dirty="0"/>
              <a:t>How GoldSim Meets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F1AA74-85EE-67C4-6A10-F0DD519648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4825" y="1825625"/>
            <a:ext cx="5181600" cy="2713628"/>
          </a:xfrm>
        </p:spPr>
        <p:txBody>
          <a:bodyPr/>
          <a:lstStyle/>
          <a:p>
            <a:r>
              <a:rPr lang="en-US" dirty="0"/>
              <a:t>Flexible interface allowing you build a scenario modeling tool suited to your specific requirements</a:t>
            </a:r>
          </a:p>
          <a:p>
            <a:r>
              <a:rPr lang="en-US" dirty="0"/>
              <a:t>Simple UI within GoldSim</a:t>
            </a:r>
          </a:p>
          <a:p>
            <a:r>
              <a:rPr lang="en-US" dirty="0"/>
              <a:t> Control Data</a:t>
            </a:r>
          </a:p>
          <a:p>
            <a:r>
              <a:rPr lang="en-US" dirty="0"/>
              <a:t>Compare Results: Time History, Distribution, Final Value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7187AA4-5855-112A-1C0D-A91BEBEFFE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334515"/>
          </a:xfrm>
        </p:spPr>
        <p:txBody>
          <a:bodyPr/>
          <a:lstStyle/>
          <a:p>
            <a:r>
              <a:rPr lang="en-US" dirty="0"/>
              <a:t>Range of access to end user: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6AF20E4-6E91-58E7-8E12-0E668B8515F6}"/>
              </a:ext>
            </a:extLst>
          </p:cNvPr>
          <p:cNvGrpSpPr/>
          <p:nvPr/>
        </p:nvGrpSpPr>
        <p:grpSpPr>
          <a:xfrm>
            <a:off x="6096000" y="2460809"/>
            <a:ext cx="5181600" cy="820132"/>
            <a:chOff x="6096000" y="2460809"/>
            <a:chExt cx="5181600" cy="82013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69F109D-BEDF-AF4B-08EB-D6BA870A967B}"/>
                </a:ext>
              </a:extLst>
            </p:cNvPr>
            <p:cNvSpPr/>
            <p:nvPr/>
          </p:nvSpPr>
          <p:spPr>
            <a:xfrm>
              <a:off x="6096000" y="2460809"/>
              <a:ext cx="5181600" cy="820132"/>
            </a:xfrm>
            <a:prstGeom prst="rect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/>
                <a:t>Read Only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306661A-0A30-D5A5-7FD4-504B4D4A92D6}"/>
                </a:ext>
              </a:extLst>
            </p:cNvPr>
            <p:cNvSpPr txBox="1"/>
            <p:nvPr/>
          </p:nvSpPr>
          <p:spPr>
            <a:xfrm>
              <a:off x="9860692" y="2686209"/>
              <a:ext cx="12974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/>
                <a:t>Full Control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879732C-E9CC-9F54-1865-DDDA7593EE2D}"/>
              </a:ext>
            </a:extLst>
          </p:cNvPr>
          <p:cNvSpPr txBox="1"/>
          <p:nvPr/>
        </p:nvSpPr>
        <p:spPr>
          <a:xfrm>
            <a:off x="7568513" y="2547709"/>
            <a:ext cx="2236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Dashboard controlled scenarios</a:t>
            </a:r>
          </a:p>
        </p:txBody>
      </p:sp>
    </p:spTree>
    <p:extLst>
      <p:ext uri="{BB962C8B-B14F-4D97-AF65-F5344CB8AC3E}">
        <p14:creationId xmlns:p14="http://schemas.microsoft.com/office/powerpoint/2010/main" val="446205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2B3FE-80A2-B934-E0B2-276FF91FD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</p:spPr>
        <p:txBody>
          <a:bodyPr/>
          <a:lstStyle/>
          <a:p>
            <a:r>
              <a:rPr lang="en-US" dirty="0"/>
              <a:t>Full-Control Scenario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D07ED-30DA-0808-E176-F72ACE7801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4825" y="1825625"/>
            <a:ext cx="5181600" cy="2538387"/>
          </a:xfrm>
        </p:spPr>
        <p:txBody>
          <a:bodyPr/>
          <a:lstStyle/>
          <a:p>
            <a:r>
              <a:rPr lang="en-US" dirty="0"/>
              <a:t>Not available in GoldSim Player</a:t>
            </a:r>
          </a:p>
          <a:p>
            <a:r>
              <a:rPr lang="en-US" dirty="0"/>
              <a:t>Allows modelers to work with scenarios and compare results on the fly while working on the model</a:t>
            </a:r>
          </a:p>
          <a:p>
            <a:r>
              <a:rPr lang="en-US" dirty="0"/>
              <a:t>Live Model is the sandbox</a:t>
            </a:r>
          </a:p>
          <a:p>
            <a:pPr lvl="1"/>
            <a:r>
              <a:rPr lang="en-US" dirty="0"/>
              <a:t>You like what you see? Save off as a new scenario: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AE0B994-6C63-A6C4-DED2-CA34E55D867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76899" y="2921738"/>
            <a:ext cx="3905451" cy="2159111"/>
          </a:xfr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24E931C-AF86-AF05-1407-3BC392B334DC}"/>
              </a:ext>
            </a:extLst>
          </p:cNvPr>
          <p:cNvSpPr txBox="1">
            <a:spLocks/>
          </p:cNvSpPr>
          <p:nvPr/>
        </p:nvSpPr>
        <p:spPr>
          <a:xfrm>
            <a:off x="6096000" y="1860508"/>
            <a:ext cx="5181600" cy="666914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If you try to create a Player without a Dashboard: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5BE7879-16E7-3BAC-0AB9-4CFC0C531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497" y="4498949"/>
            <a:ext cx="3911801" cy="183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433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Scenario Manager (F7)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4699828" cy="2637710"/>
          </a:xfrm>
        </p:spPr>
        <p:txBody>
          <a:bodyPr/>
          <a:lstStyle/>
          <a:p>
            <a:r>
              <a:rPr lang="en-US" dirty="0"/>
              <a:t>Add and manage scenarios</a:t>
            </a:r>
          </a:p>
          <a:p>
            <a:r>
              <a:rPr lang="en-US" dirty="0"/>
              <a:t>Run scenario(s)</a:t>
            </a:r>
          </a:p>
          <a:p>
            <a:r>
              <a:rPr lang="en-US" dirty="0"/>
              <a:t>Show or not</a:t>
            </a:r>
          </a:p>
          <a:p>
            <a:r>
              <a:rPr lang="en-US" dirty="0"/>
              <a:t>Select active scenario</a:t>
            </a:r>
          </a:p>
          <a:p>
            <a:r>
              <a:rPr lang="en-US" dirty="0"/>
              <a:t>Edit Scenario Data</a:t>
            </a:r>
          </a:p>
          <a:p>
            <a:r>
              <a:rPr lang="en-US" dirty="0"/>
              <a:t>Not accessible in Player</a:t>
            </a:r>
          </a:p>
        </p:txBody>
      </p:sp>
      <p:pic>
        <p:nvPicPr>
          <p:cNvPr id="5" name="Picture 2" descr="C:\Users\JLILLY~1\AppData\Local\Temp\SNAGHTML6f8417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114" y="1690688"/>
            <a:ext cx="6324600" cy="2948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9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 Data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1716432"/>
          </a:xfrm>
        </p:spPr>
        <p:txBody>
          <a:bodyPr/>
          <a:lstStyle/>
          <a:p>
            <a:r>
              <a:rPr lang="it-IT" dirty="0"/>
              <a:t>Manage scenario data from the table</a:t>
            </a:r>
          </a:p>
          <a:p>
            <a:r>
              <a:rPr lang="it-IT" dirty="0"/>
              <a:t>Copy scenario columns</a:t>
            </a:r>
          </a:p>
          <a:p>
            <a:r>
              <a:rPr lang="it-IT" dirty="0"/>
              <a:t>Link to Dashboard controls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334515"/>
          </a:xfrm>
        </p:spPr>
        <p:txBody>
          <a:bodyPr/>
          <a:lstStyle/>
          <a:p>
            <a:r>
              <a:rPr lang="en-US" dirty="0"/>
              <a:t>Author controls Player user access</a:t>
            </a:r>
          </a:p>
        </p:txBody>
      </p:sp>
      <p:pic>
        <p:nvPicPr>
          <p:cNvPr id="28676" name="Picture 4" descr="C:\Users\JLILLY~1\AppData\Local\Temp\SNAGHTML6f949b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817" y="3429000"/>
            <a:ext cx="6434138" cy="2714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84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Scenario Data Element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1920590"/>
          </a:xfrm>
        </p:spPr>
        <p:txBody>
          <a:bodyPr/>
          <a:lstStyle/>
          <a:p>
            <a:r>
              <a:rPr lang="en-US" dirty="0"/>
              <a:t>Add to “Scenario Data”</a:t>
            </a:r>
          </a:p>
          <a:p>
            <a:r>
              <a:rPr lang="en-US" dirty="0"/>
              <a:t>View summary of scenario data values</a:t>
            </a:r>
          </a:p>
          <a:p>
            <a:r>
              <a:rPr lang="en-US" dirty="0"/>
              <a:t>Can no longer change data type while connected to scenario data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524001"/>
            <a:ext cx="3810000" cy="4051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414" y="4038600"/>
            <a:ext cx="2685714" cy="1895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2110" y="4676334"/>
            <a:ext cx="2107952" cy="104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90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oldSim 16_9 2024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ldSim 16_9 2024" id="{284B63C7-16EA-44E9-A5FF-89EC303FAE77}" vid="{9A5FAD7C-F897-4E60-8018-A07F0B9D54EE}"/>
    </a:ext>
  </a:extLst>
</a:theme>
</file>

<file path=ppt/theme/theme2.xml><?xml version="1.0" encoding="utf-8"?>
<a:theme xmlns:a="http://schemas.openxmlformats.org/drawingml/2006/main" name="2_Office Theme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9896a8-20b3-411f-aa6c-383e0c4d4710">
      <Terms xmlns="http://schemas.microsoft.com/office/infopath/2007/PartnerControls"/>
    </lcf76f155ced4ddcb4097134ff3c332f>
    <TaxCatchAll xmlns="4eb5bcae-f64f-4747-a8c2-b120e4c13e87" xsi:nil="true"/>
  </documentManagement>
</p:properties>
</file>

<file path=customXml/itemProps1.xml><?xml version="1.0" encoding="utf-8"?>
<ds:datastoreItem xmlns:ds="http://schemas.openxmlformats.org/officeDocument/2006/customXml" ds:itemID="{938E42B3-6D95-4326-944C-314444B444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b5bcae-f64f-4747-a8c2-b120e4c13e87"/>
    <ds:schemaRef ds:uri="3f9896a8-20b3-411f-aa6c-383e0c4d4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31BB27D-2351-4547-895F-D0428BB8C7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CACA6E-510B-465A-867D-5C2F158B3DFD}">
  <ds:schemaRefs>
    <ds:schemaRef ds:uri="http://schemas.microsoft.com/office/2006/metadata/properties"/>
    <ds:schemaRef ds:uri="http://schemas.microsoft.com/office/infopath/2007/PartnerControls"/>
    <ds:schemaRef ds:uri="3f9896a8-20b3-411f-aa6c-383e0c4d4710"/>
    <ds:schemaRef ds:uri="4eb5bcae-f64f-4747-a8c2-b120e4c13e8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GoldSim 16_9 2024</Template>
  <TotalTime>188</TotalTime>
  <Words>502</Words>
  <Application>Microsoft Office PowerPoint</Application>
  <PresentationFormat>Widescreen</PresentationFormat>
  <Paragraphs>80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Aptos</vt:lpstr>
      <vt:lpstr>Aptos ExtraBold</vt:lpstr>
      <vt:lpstr>Arial</vt:lpstr>
      <vt:lpstr>Calibri</vt:lpstr>
      <vt:lpstr>Source Sans Pro</vt:lpstr>
      <vt:lpstr>Wingdings</vt:lpstr>
      <vt:lpstr>GoldSim 16_9 2024</vt:lpstr>
      <vt:lpstr>2_Office Theme</vt:lpstr>
      <vt:lpstr>Scenario Modeling</vt:lpstr>
      <vt:lpstr>Scenario Modeling in GoldSim</vt:lpstr>
      <vt:lpstr>Modeling Scenarios</vt:lpstr>
      <vt:lpstr>Why Scenario Analysis?</vt:lpstr>
      <vt:lpstr>How GoldSim Meets Requirements</vt:lpstr>
      <vt:lpstr>Full-Control Scenario Modeling</vt:lpstr>
      <vt:lpstr>The Scenario Manager (F7)</vt:lpstr>
      <vt:lpstr>Scenario Data Table</vt:lpstr>
      <vt:lpstr>Scenario Data Element</vt:lpstr>
      <vt:lpstr>Scenarios in the Dashboard</vt:lpstr>
      <vt:lpstr>Model Modes</vt:lpstr>
      <vt:lpstr>PowerPoint Presentation</vt:lpstr>
      <vt:lpstr>Results Supporting Scenarios</vt:lpstr>
      <vt:lpstr>Let’s look at a simple model…</vt:lpstr>
      <vt:lpstr>Summary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Jason Lillywhite</dc:creator>
  <cp:lastModifiedBy>Jason Lillywhite</cp:lastModifiedBy>
  <cp:revision>1</cp:revision>
  <dcterms:created xsi:type="dcterms:W3CDTF">2024-09-05T15:49:42Z</dcterms:created>
  <dcterms:modified xsi:type="dcterms:W3CDTF">2024-09-10T23:31:07Z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0x0101004A4924310D11B244A5F6AAA98A9D07D1</vt:lpwstr>
  </property>
  <property fmtid="{D5CDD505-2E9C-101B-9397-08002B2CF9AE}" pid="3" name="MediaServiceImageTags">
    <vt:lpwstr/>
  </property>
</Properties>
</file>