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1" r:id="rId4"/>
    <p:sldMasterId id="2147483739" r:id="rId5"/>
  </p:sldMasterIdLst>
  <p:notesMasterIdLst>
    <p:notesMasterId r:id="rId22"/>
  </p:notesMasterIdLst>
  <p:handoutMasterIdLst>
    <p:handoutMasterId r:id="rId23"/>
  </p:handoutMasterIdLst>
  <p:sldIdLst>
    <p:sldId id="266" r:id="rId6"/>
    <p:sldId id="267" r:id="rId7"/>
    <p:sldId id="276" r:id="rId8"/>
    <p:sldId id="268" r:id="rId9"/>
    <p:sldId id="269" r:id="rId10"/>
    <p:sldId id="282" r:id="rId11"/>
    <p:sldId id="270" r:id="rId12"/>
    <p:sldId id="283" r:id="rId13"/>
    <p:sldId id="284" r:id="rId14"/>
    <p:sldId id="275" r:id="rId15"/>
    <p:sldId id="279" r:id="rId16"/>
    <p:sldId id="280" r:id="rId17"/>
    <p:sldId id="285" r:id="rId18"/>
    <p:sldId id="273" r:id="rId19"/>
    <p:sldId id="286" r:id="rId20"/>
    <p:sldId id="281" r:id="rId21"/>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07F744-EB22-4BC8-9413-5B5C622B86F8}" v="416" dt="2024-08-22T19:37:04.0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29" autoAdjust="0"/>
    <p:restoredTop sz="82389" autoAdjust="0"/>
  </p:normalViewPr>
  <p:slideViewPr>
    <p:cSldViewPr snapToGrid="0">
      <p:cViewPr varScale="1">
        <p:scale>
          <a:sx n="94" d="100"/>
          <a:sy n="94" d="100"/>
        </p:scale>
        <p:origin x="92" y="2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6" d="100"/>
          <a:sy n="76" d="100"/>
        </p:scale>
        <p:origin x="1572"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k Kossik" userId="003ff419-6788-4db9-aeea-eec0fd804c84" providerId="ADAL" clId="{5A07F744-EB22-4BC8-9413-5B5C622B86F8}"/>
    <pc:docChg chg="undo custSel addSld delSld modSld sldOrd delMainMaster modMainMaster modNotesMaster modHandout">
      <pc:chgData name="Rick Kossik" userId="003ff419-6788-4db9-aeea-eec0fd804c84" providerId="ADAL" clId="{5A07F744-EB22-4BC8-9413-5B5C622B86F8}" dt="2024-08-22T19:42:43.030" v="2658" actId="6549"/>
      <pc:docMkLst>
        <pc:docMk/>
      </pc:docMkLst>
      <pc:sldChg chg="modSp mod modClrScheme chgLayout">
        <pc:chgData name="Rick Kossik" userId="003ff419-6788-4db9-aeea-eec0fd804c84" providerId="ADAL" clId="{5A07F744-EB22-4BC8-9413-5B5C622B86F8}" dt="2024-08-06T19:09:01.616" v="146" actId="20577"/>
        <pc:sldMkLst>
          <pc:docMk/>
          <pc:sldMk cId="3469333145" sldId="266"/>
        </pc:sldMkLst>
        <pc:spChg chg="mod ord">
          <ac:chgData name="Rick Kossik" userId="003ff419-6788-4db9-aeea-eec0fd804c84" providerId="ADAL" clId="{5A07F744-EB22-4BC8-9413-5B5C622B86F8}" dt="2024-08-06T19:09:01.616" v="146" actId="20577"/>
          <ac:spMkLst>
            <pc:docMk/>
            <pc:sldMk cId="3469333145" sldId="266"/>
            <ac:spMk id="4" creationId="{00000000-0000-0000-0000-000000000000}"/>
          </ac:spMkLst>
        </pc:spChg>
        <pc:spChg chg="mod ord">
          <ac:chgData name="Rick Kossik" userId="003ff419-6788-4db9-aeea-eec0fd804c84" providerId="ADAL" clId="{5A07F744-EB22-4BC8-9413-5B5C622B86F8}" dt="2024-08-05T22:39:35.148" v="57" actId="1076"/>
          <ac:spMkLst>
            <pc:docMk/>
            <pc:sldMk cId="3469333145" sldId="266"/>
            <ac:spMk id="5" creationId="{00000000-0000-0000-0000-000000000000}"/>
          </ac:spMkLst>
        </pc:spChg>
      </pc:sldChg>
      <pc:sldChg chg="modSp mod modTransition">
        <pc:chgData name="Rick Kossik" userId="003ff419-6788-4db9-aeea-eec0fd804c84" providerId="ADAL" clId="{5A07F744-EB22-4BC8-9413-5B5C622B86F8}" dt="2024-08-22T19:01:41.576" v="2345" actId="6549"/>
        <pc:sldMkLst>
          <pc:docMk/>
          <pc:sldMk cId="4111557413" sldId="267"/>
        </pc:sldMkLst>
        <pc:spChg chg="mod">
          <ac:chgData name="Rick Kossik" userId="003ff419-6788-4db9-aeea-eec0fd804c84" providerId="ADAL" clId="{5A07F744-EB22-4BC8-9413-5B5C622B86F8}" dt="2024-08-05T22:39:47.648" v="59" actId="255"/>
          <ac:spMkLst>
            <pc:docMk/>
            <pc:sldMk cId="4111557413" sldId="267"/>
            <ac:spMk id="13" creationId="{F9464CE1-E292-4CFF-B507-400376742C8C}"/>
          </ac:spMkLst>
        </pc:spChg>
        <pc:spChg chg="mod">
          <ac:chgData name="Rick Kossik" userId="003ff419-6788-4db9-aeea-eec0fd804c84" providerId="ADAL" clId="{5A07F744-EB22-4BC8-9413-5B5C622B86F8}" dt="2024-08-22T19:01:41.576" v="2345" actId="6549"/>
          <ac:spMkLst>
            <pc:docMk/>
            <pc:sldMk cId="4111557413" sldId="267"/>
            <ac:spMk id="14" creationId="{7169EC14-37DC-44E1-BE87-7FA51301652C}"/>
          </ac:spMkLst>
        </pc:spChg>
        <pc:spChg chg="mod">
          <ac:chgData name="Rick Kossik" userId="003ff419-6788-4db9-aeea-eec0fd804c84" providerId="ADAL" clId="{5A07F744-EB22-4BC8-9413-5B5C622B86F8}" dt="2024-08-05T22:36:55.953" v="45"/>
          <ac:spMkLst>
            <pc:docMk/>
            <pc:sldMk cId="4111557413" sldId="267"/>
            <ac:spMk id="15" creationId="{0EC3F56C-385C-4A42-95BE-3FA44DA2ECCF}"/>
          </ac:spMkLst>
        </pc:spChg>
        <pc:spChg chg="mod">
          <ac:chgData name="Rick Kossik" userId="003ff419-6788-4db9-aeea-eec0fd804c84" providerId="ADAL" clId="{5A07F744-EB22-4BC8-9413-5B5C622B86F8}" dt="2024-08-05T22:36:55.953" v="45"/>
          <ac:spMkLst>
            <pc:docMk/>
            <pc:sldMk cId="4111557413" sldId="267"/>
            <ac:spMk id="16" creationId="{DB458A58-DD6A-4755-B2E0-101BCD8BFC4A}"/>
          </ac:spMkLst>
        </pc:spChg>
      </pc:sldChg>
      <pc:sldChg chg="modSp mod modTransition modAnim">
        <pc:chgData name="Rick Kossik" userId="003ff419-6788-4db9-aeea-eec0fd804c84" providerId="ADAL" clId="{5A07F744-EB22-4BC8-9413-5B5C622B86F8}" dt="2024-08-06T19:37:50.547" v="230" actId="1076"/>
        <pc:sldMkLst>
          <pc:docMk/>
          <pc:sldMk cId="3357409785" sldId="268"/>
        </pc:sldMkLst>
        <pc:spChg chg="mod">
          <ac:chgData name="Rick Kossik" userId="003ff419-6788-4db9-aeea-eec0fd804c84" providerId="ADAL" clId="{5A07F744-EB22-4BC8-9413-5B5C622B86F8}" dt="2024-08-06T19:35:46.771" v="191" actId="255"/>
          <ac:spMkLst>
            <pc:docMk/>
            <pc:sldMk cId="3357409785" sldId="268"/>
            <ac:spMk id="683010" creationId="{00000000-0000-0000-0000-000000000000}"/>
          </ac:spMkLst>
        </pc:spChg>
        <pc:spChg chg="mod">
          <ac:chgData name="Rick Kossik" userId="003ff419-6788-4db9-aeea-eec0fd804c84" providerId="ADAL" clId="{5A07F744-EB22-4BC8-9413-5B5C622B86F8}" dt="2024-08-06T19:36:58.872" v="220" actId="20577"/>
          <ac:spMkLst>
            <pc:docMk/>
            <pc:sldMk cId="3357409785" sldId="268"/>
            <ac:spMk id="683011" creationId="{00000000-0000-0000-0000-000000000000}"/>
          </ac:spMkLst>
        </pc:spChg>
        <pc:picChg chg="mod">
          <ac:chgData name="Rick Kossik" userId="003ff419-6788-4db9-aeea-eec0fd804c84" providerId="ADAL" clId="{5A07F744-EB22-4BC8-9413-5B5C622B86F8}" dt="2024-08-06T19:37:48.408" v="229" actId="1076"/>
          <ac:picMkLst>
            <pc:docMk/>
            <pc:sldMk cId="3357409785" sldId="268"/>
            <ac:picMk id="2" creationId="{00000000-0000-0000-0000-000000000000}"/>
          </ac:picMkLst>
        </pc:picChg>
        <pc:picChg chg="mod">
          <ac:chgData name="Rick Kossik" userId="003ff419-6788-4db9-aeea-eec0fd804c84" providerId="ADAL" clId="{5A07F744-EB22-4BC8-9413-5B5C622B86F8}" dt="2024-08-06T19:37:50.547" v="230" actId="1076"/>
          <ac:picMkLst>
            <pc:docMk/>
            <pc:sldMk cId="3357409785" sldId="268"/>
            <ac:picMk id="3" creationId="{00000000-0000-0000-0000-000000000000}"/>
          </ac:picMkLst>
        </pc:picChg>
      </pc:sldChg>
      <pc:sldChg chg="modSp mod modTransition">
        <pc:chgData name="Rick Kossik" userId="003ff419-6788-4db9-aeea-eec0fd804c84" providerId="ADAL" clId="{5A07F744-EB22-4BC8-9413-5B5C622B86F8}" dt="2024-08-06T19:38:51.131" v="236" actId="255"/>
        <pc:sldMkLst>
          <pc:docMk/>
          <pc:sldMk cId="1290888399" sldId="269"/>
        </pc:sldMkLst>
        <pc:spChg chg="mod">
          <ac:chgData name="Rick Kossik" userId="003ff419-6788-4db9-aeea-eec0fd804c84" providerId="ADAL" clId="{5A07F744-EB22-4BC8-9413-5B5C622B86F8}" dt="2024-08-06T19:38:35.178" v="234" actId="1076"/>
          <ac:spMkLst>
            <pc:docMk/>
            <pc:sldMk cId="1290888399" sldId="269"/>
            <ac:spMk id="684034" creationId="{00000000-0000-0000-0000-000000000000}"/>
          </ac:spMkLst>
        </pc:spChg>
        <pc:spChg chg="mod">
          <ac:chgData name="Rick Kossik" userId="003ff419-6788-4db9-aeea-eec0fd804c84" providerId="ADAL" clId="{5A07F744-EB22-4BC8-9413-5B5C622B86F8}" dt="2024-08-06T19:38:51.131" v="236" actId="255"/>
          <ac:spMkLst>
            <pc:docMk/>
            <pc:sldMk cId="1290888399" sldId="269"/>
            <ac:spMk id="684035" creationId="{00000000-0000-0000-0000-000000000000}"/>
          </ac:spMkLst>
        </pc:spChg>
      </pc:sldChg>
      <pc:sldChg chg="addSp delSp modSp mod modTransition delAnim modAnim modNotesTx">
        <pc:chgData name="Rick Kossik" userId="003ff419-6788-4db9-aeea-eec0fd804c84" providerId="ADAL" clId="{5A07F744-EB22-4BC8-9413-5B5C622B86F8}" dt="2024-08-22T18:55:55.169" v="1896" actId="20577"/>
        <pc:sldMkLst>
          <pc:docMk/>
          <pc:sldMk cId="1140110276" sldId="270"/>
        </pc:sldMkLst>
        <pc:spChg chg="add mod">
          <ac:chgData name="Rick Kossik" userId="003ff419-6788-4db9-aeea-eec0fd804c84" providerId="ADAL" clId="{5A07F744-EB22-4BC8-9413-5B5C622B86F8}" dt="2024-08-06T20:13:54.628" v="1224" actId="1037"/>
          <ac:spMkLst>
            <pc:docMk/>
            <pc:sldMk cId="1140110276" sldId="270"/>
            <ac:spMk id="2" creationId="{588BE7E9-1B87-3FFB-B468-DAE22D7E899B}"/>
          </ac:spMkLst>
        </pc:spChg>
        <pc:spChg chg="add mod">
          <ac:chgData name="Rick Kossik" userId="003ff419-6788-4db9-aeea-eec0fd804c84" providerId="ADAL" clId="{5A07F744-EB22-4BC8-9413-5B5C622B86F8}" dt="2024-08-06T20:13:54.628" v="1224" actId="1037"/>
          <ac:spMkLst>
            <pc:docMk/>
            <pc:sldMk cId="1140110276" sldId="270"/>
            <ac:spMk id="3" creationId="{5BEE687F-A195-F262-AEED-2342B7E687F8}"/>
          </ac:spMkLst>
        </pc:spChg>
        <pc:spChg chg="add mod">
          <ac:chgData name="Rick Kossik" userId="003ff419-6788-4db9-aeea-eec0fd804c84" providerId="ADAL" clId="{5A07F744-EB22-4BC8-9413-5B5C622B86F8}" dt="2024-08-06T20:13:54.628" v="1224" actId="1037"/>
          <ac:spMkLst>
            <pc:docMk/>
            <pc:sldMk cId="1140110276" sldId="270"/>
            <ac:spMk id="5" creationId="{26D28639-6135-9698-92D1-4E4E11AC3C1D}"/>
          </ac:spMkLst>
        </pc:spChg>
        <pc:spChg chg="add mod">
          <ac:chgData name="Rick Kossik" userId="003ff419-6788-4db9-aeea-eec0fd804c84" providerId="ADAL" clId="{5A07F744-EB22-4BC8-9413-5B5C622B86F8}" dt="2024-08-06T20:13:54.628" v="1224" actId="1037"/>
          <ac:spMkLst>
            <pc:docMk/>
            <pc:sldMk cId="1140110276" sldId="270"/>
            <ac:spMk id="8" creationId="{42E6F707-C2F7-5CE4-E06A-1D36FC12FEFC}"/>
          </ac:spMkLst>
        </pc:spChg>
        <pc:spChg chg="add mod ord">
          <ac:chgData name="Rick Kossik" userId="003ff419-6788-4db9-aeea-eec0fd804c84" providerId="ADAL" clId="{5A07F744-EB22-4BC8-9413-5B5C622B86F8}" dt="2024-08-06T22:10:49.833" v="1881" actId="14100"/>
          <ac:spMkLst>
            <pc:docMk/>
            <pc:sldMk cId="1140110276" sldId="270"/>
            <ac:spMk id="9" creationId="{F644B45A-5D4B-4593-174C-0D29EE41A5A7}"/>
          </ac:spMkLst>
        </pc:spChg>
        <pc:spChg chg="add mod">
          <ac:chgData name="Rick Kossik" userId="003ff419-6788-4db9-aeea-eec0fd804c84" providerId="ADAL" clId="{5A07F744-EB22-4BC8-9413-5B5C622B86F8}" dt="2024-08-06T20:13:54.628" v="1224" actId="1037"/>
          <ac:spMkLst>
            <pc:docMk/>
            <pc:sldMk cId="1140110276" sldId="270"/>
            <ac:spMk id="10" creationId="{00055843-A094-6A90-40DA-0FF3B3A10D23}"/>
          </ac:spMkLst>
        </pc:spChg>
        <pc:spChg chg="add mod">
          <ac:chgData name="Rick Kossik" userId="003ff419-6788-4db9-aeea-eec0fd804c84" providerId="ADAL" clId="{5A07F744-EB22-4BC8-9413-5B5C622B86F8}" dt="2024-08-06T20:13:54.628" v="1224" actId="1037"/>
          <ac:spMkLst>
            <pc:docMk/>
            <pc:sldMk cId="1140110276" sldId="270"/>
            <ac:spMk id="11" creationId="{58E32B73-906E-8A7E-19E5-08557858E2BF}"/>
          </ac:spMkLst>
        </pc:spChg>
        <pc:spChg chg="add mod topLvl">
          <ac:chgData name="Rick Kossik" userId="003ff419-6788-4db9-aeea-eec0fd804c84" providerId="ADAL" clId="{5A07F744-EB22-4BC8-9413-5B5C622B86F8}" dt="2024-08-06T20:02:19.947" v="961" actId="164"/>
          <ac:spMkLst>
            <pc:docMk/>
            <pc:sldMk cId="1140110276" sldId="270"/>
            <ac:spMk id="12" creationId="{D6840A0C-98D1-008B-1150-EDB298B6C5C9}"/>
          </ac:spMkLst>
        </pc:spChg>
        <pc:spChg chg="add mod">
          <ac:chgData name="Rick Kossik" userId="003ff419-6788-4db9-aeea-eec0fd804c84" providerId="ADAL" clId="{5A07F744-EB22-4BC8-9413-5B5C622B86F8}" dt="2024-08-06T20:02:08.422" v="959" actId="164"/>
          <ac:spMkLst>
            <pc:docMk/>
            <pc:sldMk cId="1140110276" sldId="270"/>
            <ac:spMk id="16" creationId="{5B427182-D7B7-AE0C-1B40-78826278319B}"/>
          </ac:spMkLst>
        </pc:spChg>
        <pc:spChg chg="add mod">
          <ac:chgData name="Rick Kossik" userId="003ff419-6788-4db9-aeea-eec0fd804c84" providerId="ADAL" clId="{5A07F744-EB22-4BC8-9413-5B5C622B86F8}" dt="2024-08-06T20:02:38.557" v="963" actId="164"/>
          <ac:spMkLst>
            <pc:docMk/>
            <pc:sldMk cId="1140110276" sldId="270"/>
            <ac:spMk id="20" creationId="{040D1584-005E-D51D-C505-7C7282EDAD07}"/>
          </ac:spMkLst>
        </pc:spChg>
        <pc:spChg chg="add del mod">
          <ac:chgData name="Rick Kossik" userId="003ff419-6788-4db9-aeea-eec0fd804c84" providerId="ADAL" clId="{5A07F744-EB22-4BC8-9413-5B5C622B86F8}" dt="2024-08-06T19:59:10.257" v="932" actId="478"/>
          <ac:spMkLst>
            <pc:docMk/>
            <pc:sldMk cId="1140110276" sldId="270"/>
            <ac:spMk id="22" creationId="{3BEDFE91-4F06-A9BD-8CA1-7CE58C39A255}"/>
          </ac:spMkLst>
        </pc:spChg>
        <pc:spChg chg="add mod">
          <ac:chgData name="Rick Kossik" userId="003ff419-6788-4db9-aeea-eec0fd804c84" providerId="ADAL" clId="{5A07F744-EB22-4BC8-9413-5B5C622B86F8}" dt="2024-08-06T20:02:38.557" v="963" actId="164"/>
          <ac:spMkLst>
            <pc:docMk/>
            <pc:sldMk cId="1140110276" sldId="270"/>
            <ac:spMk id="24" creationId="{6DE88029-DCEE-1DAF-A5DF-EBE742D45A1F}"/>
          </ac:spMkLst>
        </pc:spChg>
        <pc:spChg chg="add mod">
          <ac:chgData name="Rick Kossik" userId="003ff419-6788-4db9-aeea-eec0fd804c84" providerId="ADAL" clId="{5A07F744-EB22-4BC8-9413-5B5C622B86F8}" dt="2024-08-06T20:16:12.274" v="1265" actId="1037"/>
          <ac:spMkLst>
            <pc:docMk/>
            <pc:sldMk cId="1140110276" sldId="270"/>
            <ac:spMk id="25" creationId="{71B79E64-178E-C434-586E-1594E2BD82AD}"/>
          </ac:spMkLst>
        </pc:spChg>
        <pc:spChg chg="add mod">
          <ac:chgData name="Rick Kossik" userId="003ff419-6788-4db9-aeea-eec0fd804c84" providerId="ADAL" clId="{5A07F744-EB22-4BC8-9413-5B5C622B86F8}" dt="2024-08-06T20:01:56.591" v="957" actId="164"/>
          <ac:spMkLst>
            <pc:docMk/>
            <pc:sldMk cId="1140110276" sldId="270"/>
            <ac:spMk id="28" creationId="{E1D8FF03-25EF-C623-2568-B4ED2A7F522C}"/>
          </ac:spMkLst>
        </pc:spChg>
        <pc:spChg chg="add del mod">
          <ac:chgData name="Rick Kossik" userId="003ff419-6788-4db9-aeea-eec0fd804c84" providerId="ADAL" clId="{5A07F744-EB22-4BC8-9413-5B5C622B86F8}" dt="2024-08-06T20:08:09.431" v="1070"/>
          <ac:spMkLst>
            <pc:docMk/>
            <pc:sldMk cId="1140110276" sldId="270"/>
            <ac:spMk id="38" creationId="{1EE4B76A-58DA-2909-7B66-65D445DBA239}"/>
          </ac:spMkLst>
        </pc:spChg>
        <pc:spChg chg="add del mod">
          <ac:chgData name="Rick Kossik" userId="003ff419-6788-4db9-aeea-eec0fd804c84" providerId="ADAL" clId="{5A07F744-EB22-4BC8-9413-5B5C622B86F8}" dt="2024-08-06T20:19:45.186" v="1267" actId="478"/>
          <ac:spMkLst>
            <pc:docMk/>
            <pc:sldMk cId="1140110276" sldId="270"/>
            <ac:spMk id="39" creationId="{1449C6D0-0A9A-0381-6EF8-EEB24291175C}"/>
          </ac:spMkLst>
        </pc:spChg>
        <pc:spChg chg="add mod">
          <ac:chgData name="Rick Kossik" userId="003ff419-6788-4db9-aeea-eec0fd804c84" providerId="ADAL" clId="{5A07F744-EB22-4BC8-9413-5B5C622B86F8}" dt="2024-08-06T20:13:54.628" v="1224" actId="1037"/>
          <ac:spMkLst>
            <pc:docMk/>
            <pc:sldMk cId="1140110276" sldId="270"/>
            <ac:spMk id="40" creationId="{4E914489-F5E1-8B6D-0EA1-6E0F75852446}"/>
          </ac:spMkLst>
        </pc:spChg>
        <pc:spChg chg="add mod">
          <ac:chgData name="Rick Kossik" userId="003ff419-6788-4db9-aeea-eec0fd804c84" providerId="ADAL" clId="{5A07F744-EB22-4BC8-9413-5B5C622B86F8}" dt="2024-08-06T20:13:54.628" v="1224" actId="1037"/>
          <ac:spMkLst>
            <pc:docMk/>
            <pc:sldMk cId="1140110276" sldId="270"/>
            <ac:spMk id="41" creationId="{6EB40DFF-9E71-9FF0-33F6-F7FDC9DFE942}"/>
          </ac:spMkLst>
        </pc:spChg>
        <pc:spChg chg="mod">
          <ac:chgData name="Rick Kossik" userId="003ff419-6788-4db9-aeea-eec0fd804c84" providerId="ADAL" clId="{5A07F744-EB22-4BC8-9413-5B5C622B86F8}" dt="2024-08-06T20:46:23.652" v="1412" actId="255"/>
          <ac:spMkLst>
            <pc:docMk/>
            <pc:sldMk cId="1140110276" sldId="270"/>
            <ac:spMk id="686082" creationId="{00000000-0000-0000-0000-000000000000}"/>
          </ac:spMkLst>
        </pc:spChg>
        <pc:grpChg chg="add del mod">
          <ac:chgData name="Rick Kossik" userId="003ff419-6788-4db9-aeea-eec0fd804c84" providerId="ADAL" clId="{5A07F744-EB22-4BC8-9413-5B5C622B86F8}" dt="2024-08-06T19:56:59.767" v="906" actId="165"/>
          <ac:grpSpMkLst>
            <pc:docMk/>
            <pc:sldMk cId="1140110276" sldId="270"/>
            <ac:grpSpMk id="15" creationId="{E605E037-18F1-EB91-B103-F778CD2EDB31}"/>
          </ac:grpSpMkLst>
        </pc:grpChg>
        <pc:grpChg chg="add mod">
          <ac:chgData name="Rick Kossik" userId="003ff419-6788-4db9-aeea-eec0fd804c84" providerId="ADAL" clId="{5A07F744-EB22-4BC8-9413-5B5C622B86F8}" dt="2024-08-06T20:13:54.628" v="1224" actId="1037"/>
          <ac:grpSpMkLst>
            <pc:docMk/>
            <pc:sldMk cId="1140110276" sldId="270"/>
            <ac:grpSpMk id="33" creationId="{8635E66F-50EA-7155-7327-C909E3435FCE}"/>
          </ac:grpSpMkLst>
        </pc:grpChg>
        <pc:grpChg chg="add mod">
          <ac:chgData name="Rick Kossik" userId="003ff419-6788-4db9-aeea-eec0fd804c84" providerId="ADAL" clId="{5A07F744-EB22-4BC8-9413-5B5C622B86F8}" dt="2024-08-06T20:13:54.628" v="1224" actId="1037"/>
          <ac:grpSpMkLst>
            <pc:docMk/>
            <pc:sldMk cId="1140110276" sldId="270"/>
            <ac:grpSpMk id="34" creationId="{F69FFA03-BE4C-481A-A87C-22964D9ACDD8}"/>
          </ac:grpSpMkLst>
        </pc:grpChg>
        <pc:grpChg chg="add mod">
          <ac:chgData name="Rick Kossik" userId="003ff419-6788-4db9-aeea-eec0fd804c84" providerId="ADAL" clId="{5A07F744-EB22-4BC8-9413-5B5C622B86F8}" dt="2024-08-06T20:13:54.628" v="1224" actId="1037"/>
          <ac:grpSpMkLst>
            <pc:docMk/>
            <pc:sldMk cId="1140110276" sldId="270"/>
            <ac:grpSpMk id="35" creationId="{67C66E83-80C3-C9CF-93EE-9376AFA714E3}"/>
          </ac:grpSpMkLst>
        </pc:grpChg>
        <pc:grpChg chg="add mod">
          <ac:chgData name="Rick Kossik" userId="003ff419-6788-4db9-aeea-eec0fd804c84" providerId="ADAL" clId="{5A07F744-EB22-4BC8-9413-5B5C622B86F8}" dt="2024-08-06T20:13:54.628" v="1224" actId="1037"/>
          <ac:grpSpMkLst>
            <pc:docMk/>
            <pc:sldMk cId="1140110276" sldId="270"/>
            <ac:grpSpMk id="36" creationId="{93135046-AFB6-6B21-F919-5E04FE7B0CB1}"/>
          </ac:grpSpMkLst>
        </pc:grpChg>
        <pc:grpChg chg="add mod">
          <ac:chgData name="Rick Kossik" userId="003ff419-6788-4db9-aeea-eec0fd804c84" providerId="ADAL" clId="{5A07F744-EB22-4BC8-9413-5B5C622B86F8}" dt="2024-08-06T20:13:54.628" v="1224" actId="1037"/>
          <ac:grpSpMkLst>
            <pc:docMk/>
            <pc:sldMk cId="1140110276" sldId="270"/>
            <ac:grpSpMk id="37" creationId="{7CCA7453-9211-9F5C-E233-CC2A500B8F33}"/>
          </ac:grpSpMkLst>
        </pc:grpChg>
        <pc:picChg chg="del mod">
          <ac:chgData name="Rick Kossik" userId="003ff419-6788-4db9-aeea-eec0fd804c84" providerId="ADAL" clId="{5A07F744-EB22-4BC8-9413-5B5C622B86F8}" dt="2024-08-06T20:06:13.350" v="1039" actId="478"/>
          <ac:picMkLst>
            <pc:docMk/>
            <pc:sldMk cId="1140110276" sldId="270"/>
            <ac:picMk id="4" creationId="{00000000-0000-0000-0000-000000000000}"/>
          </ac:picMkLst>
        </pc:picChg>
        <pc:picChg chg="add del mod">
          <ac:chgData name="Rick Kossik" userId="003ff419-6788-4db9-aeea-eec0fd804c84" providerId="ADAL" clId="{5A07F744-EB22-4BC8-9413-5B5C622B86F8}" dt="2024-08-06T19:50:45.151" v="860" actId="478"/>
          <ac:picMkLst>
            <pc:docMk/>
            <pc:sldMk cId="1140110276" sldId="270"/>
            <ac:picMk id="6" creationId="{BC419ADB-7197-0307-B1FB-2F94AC67F3AB}"/>
          </ac:picMkLst>
        </pc:picChg>
        <pc:picChg chg="add del mod">
          <ac:chgData name="Rick Kossik" userId="003ff419-6788-4db9-aeea-eec0fd804c84" providerId="ADAL" clId="{5A07F744-EB22-4BC8-9413-5B5C622B86F8}" dt="2024-08-06T19:50:51.599" v="862" actId="478"/>
          <ac:picMkLst>
            <pc:docMk/>
            <pc:sldMk cId="1140110276" sldId="270"/>
            <ac:picMk id="7" creationId="{53528C0E-79A8-B4DD-35CD-98F5C2672B59}"/>
          </ac:picMkLst>
        </pc:picChg>
        <pc:picChg chg="add mod">
          <ac:chgData name="Rick Kossik" userId="003ff419-6788-4db9-aeea-eec0fd804c84" providerId="ADAL" clId="{5A07F744-EB22-4BC8-9413-5B5C622B86F8}" dt="2024-08-06T20:30:00.132" v="1328" actId="1076"/>
          <ac:picMkLst>
            <pc:docMk/>
            <pc:sldMk cId="1140110276" sldId="270"/>
            <ac:picMk id="43" creationId="{3B2535E3-63ED-E40A-8F13-893BD72392F9}"/>
          </ac:picMkLst>
        </pc:picChg>
        <pc:cxnChg chg="add mod topLvl">
          <ac:chgData name="Rick Kossik" userId="003ff419-6788-4db9-aeea-eec0fd804c84" providerId="ADAL" clId="{5A07F744-EB22-4BC8-9413-5B5C622B86F8}" dt="2024-08-06T20:02:19.947" v="961" actId="164"/>
          <ac:cxnSpMkLst>
            <pc:docMk/>
            <pc:sldMk cId="1140110276" sldId="270"/>
            <ac:cxnSpMk id="14" creationId="{9B59D1E7-0401-BB2F-B828-7E7A20F1AB96}"/>
          </ac:cxnSpMkLst>
        </pc:cxnChg>
        <pc:cxnChg chg="add mod">
          <ac:chgData name="Rick Kossik" userId="003ff419-6788-4db9-aeea-eec0fd804c84" providerId="ADAL" clId="{5A07F744-EB22-4BC8-9413-5B5C622B86F8}" dt="2024-08-06T20:02:08.422" v="959" actId="164"/>
          <ac:cxnSpMkLst>
            <pc:docMk/>
            <pc:sldMk cId="1140110276" sldId="270"/>
            <ac:cxnSpMk id="17" creationId="{2275B0E8-B7D6-D17B-54B7-CAA7C5928F89}"/>
          </ac:cxnSpMkLst>
        </pc:cxnChg>
        <pc:cxnChg chg="add del mod">
          <ac:chgData name="Rick Kossik" userId="003ff419-6788-4db9-aeea-eec0fd804c84" providerId="ADAL" clId="{5A07F744-EB22-4BC8-9413-5B5C622B86F8}" dt="2024-08-06T19:58:22.799" v="929" actId="478"/>
          <ac:cxnSpMkLst>
            <pc:docMk/>
            <pc:sldMk cId="1140110276" sldId="270"/>
            <ac:cxnSpMk id="21" creationId="{CB5C4D32-A6BE-C09A-59A0-36728A4FDF27}"/>
          </ac:cxnSpMkLst>
        </pc:cxnChg>
        <pc:cxnChg chg="add del mod">
          <ac:chgData name="Rick Kossik" userId="003ff419-6788-4db9-aeea-eec0fd804c84" providerId="ADAL" clId="{5A07F744-EB22-4BC8-9413-5B5C622B86F8}" dt="2024-08-06T19:59:10.257" v="932" actId="478"/>
          <ac:cxnSpMkLst>
            <pc:docMk/>
            <pc:sldMk cId="1140110276" sldId="270"/>
            <ac:cxnSpMk id="23" creationId="{A5FD609C-4218-EC60-5575-4C09FF8338A6}"/>
          </ac:cxnSpMkLst>
        </pc:cxnChg>
        <pc:cxnChg chg="add mod">
          <ac:chgData name="Rick Kossik" userId="003ff419-6788-4db9-aeea-eec0fd804c84" providerId="ADAL" clId="{5A07F744-EB22-4BC8-9413-5B5C622B86F8}" dt="2024-08-06T20:16:12.274" v="1265" actId="1037"/>
          <ac:cxnSpMkLst>
            <pc:docMk/>
            <pc:sldMk cId="1140110276" sldId="270"/>
            <ac:cxnSpMk id="26" creationId="{ED6C2D01-7DE8-7B51-4B23-4F079A4BA18A}"/>
          </ac:cxnSpMkLst>
        </pc:cxnChg>
        <pc:cxnChg chg="add mod">
          <ac:chgData name="Rick Kossik" userId="003ff419-6788-4db9-aeea-eec0fd804c84" providerId="ADAL" clId="{5A07F744-EB22-4BC8-9413-5B5C622B86F8}" dt="2024-08-06T20:01:56.591" v="957" actId="164"/>
          <ac:cxnSpMkLst>
            <pc:docMk/>
            <pc:sldMk cId="1140110276" sldId="270"/>
            <ac:cxnSpMk id="29" creationId="{B33E5467-EBC1-43D0-0F5D-048613B337CD}"/>
          </ac:cxnSpMkLst>
        </pc:cxnChg>
      </pc:sldChg>
      <pc:sldChg chg="modSp del mod modTransition">
        <pc:chgData name="Rick Kossik" userId="003ff419-6788-4db9-aeea-eec0fd804c84" providerId="ADAL" clId="{5A07F744-EB22-4BC8-9413-5B5C622B86F8}" dt="2024-08-06T20:33:15.588" v="1337" actId="47"/>
        <pc:sldMkLst>
          <pc:docMk/>
          <pc:sldMk cId="386881293" sldId="271"/>
        </pc:sldMkLst>
        <pc:spChg chg="mod">
          <ac:chgData name="Rick Kossik" userId="003ff419-6788-4db9-aeea-eec0fd804c84" providerId="ADAL" clId="{5A07F744-EB22-4BC8-9413-5B5C622B86F8}" dt="2024-08-05T22:37:04.669" v="49"/>
          <ac:spMkLst>
            <pc:docMk/>
            <pc:sldMk cId="386881293" sldId="271"/>
            <ac:spMk id="687106" creationId="{00000000-0000-0000-0000-000000000000}"/>
          </ac:spMkLst>
        </pc:spChg>
        <pc:spChg chg="mod">
          <ac:chgData name="Rick Kossik" userId="003ff419-6788-4db9-aeea-eec0fd804c84" providerId="ADAL" clId="{5A07F744-EB22-4BC8-9413-5B5C622B86F8}" dt="2024-08-05T22:37:04.669" v="49"/>
          <ac:spMkLst>
            <pc:docMk/>
            <pc:sldMk cId="386881293" sldId="271"/>
            <ac:spMk id="687107" creationId="{00000000-0000-0000-0000-000000000000}"/>
          </ac:spMkLst>
        </pc:spChg>
        <pc:picChg chg="mod">
          <ac:chgData name="Rick Kossik" userId="003ff419-6788-4db9-aeea-eec0fd804c84" providerId="ADAL" clId="{5A07F744-EB22-4BC8-9413-5B5C622B86F8}" dt="2024-08-05T22:37:04.669" v="49"/>
          <ac:picMkLst>
            <pc:docMk/>
            <pc:sldMk cId="386881293" sldId="271"/>
            <ac:picMk id="2" creationId="{00000000-0000-0000-0000-000000000000}"/>
          </ac:picMkLst>
        </pc:picChg>
        <pc:picChg chg="mod">
          <ac:chgData name="Rick Kossik" userId="003ff419-6788-4db9-aeea-eec0fd804c84" providerId="ADAL" clId="{5A07F744-EB22-4BC8-9413-5B5C622B86F8}" dt="2024-08-05T22:37:04.669" v="49"/>
          <ac:picMkLst>
            <pc:docMk/>
            <pc:sldMk cId="386881293" sldId="271"/>
            <ac:picMk id="3" creationId="{00000000-0000-0000-0000-000000000000}"/>
          </ac:picMkLst>
        </pc:picChg>
      </pc:sldChg>
      <pc:sldChg chg="modSp del modTransition">
        <pc:chgData name="Rick Kossik" userId="003ff419-6788-4db9-aeea-eec0fd804c84" providerId="ADAL" clId="{5A07F744-EB22-4BC8-9413-5B5C622B86F8}" dt="2024-08-06T20:44:48.322" v="1403" actId="47"/>
        <pc:sldMkLst>
          <pc:docMk/>
          <pc:sldMk cId="2894518451" sldId="272"/>
        </pc:sldMkLst>
        <pc:spChg chg="mod">
          <ac:chgData name="Rick Kossik" userId="003ff419-6788-4db9-aeea-eec0fd804c84" providerId="ADAL" clId="{5A07F744-EB22-4BC8-9413-5B5C622B86F8}" dt="2024-08-05T22:37:04.669" v="49"/>
          <ac:spMkLst>
            <pc:docMk/>
            <pc:sldMk cId="2894518451" sldId="272"/>
            <ac:spMk id="688130" creationId="{00000000-0000-0000-0000-000000000000}"/>
          </ac:spMkLst>
        </pc:spChg>
        <pc:spChg chg="mod">
          <ac:chgData name="Rick Kossik" userId="003ff419-6788-4db9-aeea-eec0fd804c84" providerId="ADAL" clId="{5A07F744-EB22-4BC8-9413-5B5C622B86F8}" dt="2024-08-05T22:37:04.669" v="49"/>
          <ac:spMkLst>
            <pc:docMk/>
            <pc:sldMk cId="2894518451" sldId="272"/>
            <ac:spMk id="688131" creationId="{00000000-0000-0000-0000-000000000000}"/>
          </ac:spMkLst>
        </pc:spChg>
        <pc:picChg chg="mod">
          <ac:chgData name="Rick Kossik" userId="003ff419-6788-4db9-aeea-eec0fd804c84" providerId="ADAL" clId="{5A07F744-EB22-4BC8-9413-5B5C622B86F8}" dt="2024-08-05T22:37:04.669" v="49"/>
          <ac:picMkLst>
            <pc:docMk/>
            <pc:sldMk cId="2894518451" sldId="272"/>
            <ac:picMk id="3" creationId="{00000000-0000-0000-0000-000000000000}"/>
          </ac:picMkLst>
        </pc:picChg>
      </pc:sldChg>
      <pc:sldChg chg="modSp mod ord modTransition modNotesTx">
        <pc:chgData name="Rick Kossik" userId="003ff419-6788-4db9-aeea-eec0fd804c84" providerId="ADAL" clId="{5A07F744-EB22-4BC8-9413-5B5C622B86F8}" dt="2024-08-22T19:02:28.887" v="2405" actId="20577"/>
        <pc:sldMkLst>
          <pc:docMk/>
          <pc:sldMk cId="1804809743" sldId="273"/>
        </pc:sldMkLst>
        <pc:spChg chg="mod">
          <ac:chgData name="Rick Kossik" userId="003ff419-6788-4db9-aeea-eec0fd804c84" providerId="ADAL" clId="{5A07F744-EB22-4BC8-9413-5B5C622B86F8}" dt="2024-08-06T21:41:31.151" v="1541" actId="6549"/>
          <ac:spMkLst>
            <pc:docMk/>
            <pc:sldMk cId="1804809743" sldId="273"/>
            <ac:spMk id="689154" creationId="{00000000-0000-0000-0000-000000000000}"/>
          </ac:spMkLst>
        </pc:spChg>
        <pc:spChg chg="mod">
          <ac:chgData name="Rick Kossik" userId="003ff419-6788-4db9-aeea-eec0fd804c84" providerId="ADAL" clId="{5A07F744-EB22-4BC8-9413-5B5C622B86F8}" dt="2024-08-22T19:02:28.887" v="2405" actId="20577"/>
          <ac:spMkLst>
            <pc:docMk/>
            <pc:sldMk cId="1804809743" sldId="273"/>
            <ac:spMk id="689155" creationId="{00000000-0000-0000-0000-000000000000}"/>
          </ac:spMkLst>
        </pc:spChg>
      </pc:sldChg>
      <pc:sldChg chg="modSp mod modTransition modNotesTx">
        <pc:chgData name="Rick Kossik" userId="003ff419-6788-4db9-aeea-eec0fd804c84" providerId="ADAL" clId="{5A07F744-EB22-4BC8-9413-5B5C622B86F8}" dt="2024-08-22T18:56:42.409" v="1997" actId="20577"/>
        <pc:sldMkLst>
          <pc:docMk/>
          <pc:sldMk cId="4076086206" sldId="275"/>
        </pc:sldMkLst>
        <pc:spChg chg="mod">
          <ac:chgData name="Rick Kossik" userId="003ff419-6788-4db9-aeea-eec0fd804c84" providerId="ADAL" clId="{5A07F744-EB22-4BC8-9413-5B5C622B86F8}" dt="2024-08-06T20:46:00.144" v="1408" actId="255"/>
          <ac:spMkLst>
            <pc:docMk/>
            <pc:sldMk cId="4076086206" sldId="275"/>
            <ac:spMk id="571394" creationId="{00000000-0000-0000-0000-000000000000}"/>
          </ac:spMkLst>
        </pc:spChg>
        <pc:spChg chg="mod">
          <ac:chgData name="Rick Kossik" userId="003ff419-6788-4db9-aeea-eec0fd804c84" providerId="ADAL" clId="{5A07F744-EB22-4BC8-9413-5B5C622B86F8}" dt="2024-08-06T20:47:48.039" v="1428" actId="20577"/>
          <ac:spMkLst>
            <pc:docMk/>
            <pc:sldMk cId="4076086206" sldId="275"/>
            <ac:spMk id="571395" creationId="{00000000-0000-0000-0000-000000000000}"/>
          </ac:spMkLst>
        </pc:spChg>
      </pc:sldChg>
      <pc:sldChg chg="addSp delSp modSp mod modTransition modAnim">
        <pc:chgData name="Rick Kossik" userId="003ff419-6788-4db9-aeea-eec0fd804c84" providerId="ADAL" clId="{5A07F744-EB22-4BC8-9413-5B5C622B86F8}" dt="2024-08-06T19:35:17.515" v="189"/>
        <pc:sldMkLst>
          <pc:docMk/>
          <pc:sldMk cId="3842576063" sldId="276"/>
        </pc:sldMkLst>
        <pc:spChg chg="mod">
          <ac:chgData name="Rick Kossik" userId="003ff419-6788-4db9-aeea-eec0fd804c84" providerId="ADAL" clId="{5A07F744-EB22-4BC8-9413-5B5C622B86F8}" dt="2024-08-06T19:25:36.081" v="147" actId="255"/>
          <ac:spMkLst>
            <pc:docMk/>
            <pc:sldMk cId="3842576063" sldId="276"/>
            <ac:spMk id="2" creationId="{00000000-0000-0000-0000-000000000000}"/>
          </ac:spMkLst>
        </pc:spChg>
        <pc:spChg chg="mod">
          <ac:chgData name="Rick Kossik" userId="003ff419-6788-4db9-aeea-eec0fd804c84" providerId="ADAL" clId="{5A07F744-EB22-4BC8-9413-5B5C622B86F8}" dt="2024-08-05T22:36:55.953" v="45"/>
          <ac:spMkLst>
            <pc:docMk/>
            <pc:sldMk cId="3842576063" sldId="276"/>
            <ac:spMk id="4" creationId="{00000000-0000-0000-0000-000000000000}"/>
          </ac:spMkLst>
        </pc:spChg>
        <pc:spChg chg="mod">
          <ac:chgData name="Rick Kossik" userId="003ff419-6788-4db9-aeea-eec0fd804c84" providerId="ADAL" clId="{5A07F744-EB22-4BC8-9413-5B5C622B86F8}" dt="2024-08-05T22:36:55.953" v="45"/>
          <ac:spMkLst>
            <pc:docMk/>
            <pc:sldMk cId="3842576063" sldId="276"/>
            <ac:spMk id="5" creationId="{00000000-0000-0000-0000-000000000000}"/>
          </ac:spMkLst>
        </pc:spChg>
        <pc:picChg chg="del mod">
          <ac:chgData name="Rick Kossik" userId="003ff419-6788-4db9-aeea-eec0fd804c84" providerId="ADAL" clId="{5A07F744-EB22-4BC8-9413-5B5C622B86F8}" dt="2024-08-06T19:31:57.929" v="184" actId="478"/>
          <ac:picMkLst>
            <pc:docMk/>
            <pc:sldMk cId="3842576063" sldId="276"/>
            <ac:picMk id="6" creationId="{00000000-0000-0000-0000-000000000000}"/>
          </ac:picMkLst>
        </pc:picChg>
        <pc:picChg chg="add mod">
          <ac:chgData name="Rick Kossik" userId="003ff419-6788-4db9-aeea-eec0fd804c84" providerId="ADAL" clId="{5A07F744-EB22-4BC8-9413-5B5C622B86F8}" dt="2024-08-06T19:32:01.351" v="186" actId="1076"/>
          <ac:picMkLst>
            <pc:docMk/>
            <pc:sldMk cId="3842576063" sldId="276"/>
            <ac:picMk id="7" creationId="{1147D9A4-5A8F-B92E-03E1-C87742DA380E}"/>
          </ac:picMkLst>
        </pc:picChg>
        <pc:picChg chg="add mod">
          <ac:chgData name="Rick Kossik" userId="003ff419-6788-4db9-aeea-eec0fd804c84" providerId="ADAL" clId="{5A07F744-EB22-4BC8-9413-5B5C622B86F8}" dt="2024-08-06T19:35:06.131" v="188" actId="1076"/>
          <ac:picMkLst>
            <pc:docMk/>
            <pc:sldMk cId="3842576063" sldId="276"/>
            <ac:picMk id="9" creationId="{A8452CB9-7C63-0D14-0656-22D9E194AEEE}"/>
          </ac:picMkLst>
        </pc:picChg>
      </pc:sldChg>
      <pc:sldChg chg="addSp delSp modSp del mod modTransition">
        <pc:chgData name="Rick Kossik" userId="003ff419-6788-4db9-aeea-eec0fd804c84" providerId="ADAL" clId="{5A07F744-EB22-4BC8-9413-5B5C622B86F8}" dt="2024-08-06T19:45:41.237" v="847" actId="47"/>
        <pc:sldMkLst>
          <pc:docMk/>
          <pc:sldMk cId="3989557751" sldId="277"/>
        </pc:sldMkLst>
        <pc:spChg chg="mod">
          <ac:chgData name="Rick Kossik" userId="003ff419-6788-4db9-aeea-eec0fd804c84" providerId="ADAL" clId="{5A07F744-EB22-4BC8-9413-5B5C622B86F8}" dt="2024-08-06T19:39:26.501" v="239" actId="255"/>
          <ac:spMkLst>
            <pc:docMk/>
            <pc:sldMk cId="3989557751" sldId="277"/>
            <ac:spMk id="2" creationId="{00000000-0000-0000-0000-000000000000}"/>
          </ac:spMkLst>
        </pc:spChg>
        <pc:spChg chg="mod">
          <ac:chgData name="Rick Kossik" userId="003ff419-6788-4db9-aeea-eec0fd804c84" providerId="ADAL" clId="{5A07F744-EB22-4BC8-9413-5B5C622B86F8}" dt="2024-08-05T22:36:55.953" v="45"/>
          <ac:spMkLst>
            <pc:docMk/>
            <pc:sldMk cId="3989557751" sldId="277"/>
            <ac:spMk id="4" creationId="{00000000-0000-0000-0000-000000000000}"/>
          </ac:spMkLst>
        </pc:spChg>
        <pc:spChg chg="mod">
          <ac:chgData name="Rick Kossik" userId="003ff419-6788-4db9-aeea-eec0fd804c84" providerId="ADAL" clId="{5A07F744-EB22-4BC8-9413-5B5C622B86F8}" dt="2024-08-05T22:36:55.953" v="45"/>
          <ac:spMkLst>
            <pc:docMk/>
            <pc:sldMk cId="3989557751" sldId="277"/>
            <ac:spMk id="5" creationId="{00000000-0000-0000-0000-000000000000}"/>
          </ac:spMkLst>
        </pc:spChg>
        <pc:spChg chg="add del mod">
          <ac:chgData name="Rick Kossik" userId="003ff419-6788-4db9-aeea-eec0fd804c84" providerId="ADAL" clId="{5A07F744-EB22-4BC8-9413-5B5C622B86F8}" dt="2024-08-06T19:40:06.571" v="244" actId="22"/>
          <ac:spMkLst>
            <pc:docMk/>
            <pc:sldMk cId="3989557751" sldId="277"/>
            <ac:spMk id="7" creationId="{0349DAF1-FD4C-3E00-C844-F1EBA66F4913}"/>
          </ac:spMkLst>
        </pc:spChg>
        <pc:picChg chg="mod">
          <ac:chgData name="Rick Kossik" userId="003ff419-6788-4db9-aeea-eec0fd804c84" providerId="ADAL" clId="{5A07F744-EB22-4BC8-9413-5B5C622B86F8}" dt="2024-08-06T19:39:52.363" v="240" actId="1076"/>
          <ac:picMkLst>
            <pc:docMk/>
            <pc:sldMk cId="3989557751" sldId="277"/>
            <ac:picMk id="6" creationId="{00000000-0000-0000-0000-000000000000}"/>
          </ac:picMkLst>
        </pc:picChg>
      </pc:sldChg>
      <pc:sldChg chg="modSp del modTransition">
        <pc:chgData name="Rick Kossik" userId="003ff419-6788-4db9-aeea-eec0fd804c84" providerId="ADAL" clId="{5A07F744-EB22-4BC8-9413-5B5C622B86F8}" dt="2024-08-06T20:45:11.162" v="1406" actId="47"/>
        <pc:sldMkLst>
          <pc:docMk/>
          <pc:sldMk cId="2747530838" sldId="278"/>
        </pc:sldMkLst>
        <pc:spChg chg="mod">
          <ac:chgData name="Rick Kossik" userId="003ff419-6788-4db9-aeea-eec0fd804c84" providerId="ADAL" clId="{5A07F744-EB22-4BC8-9413-5B5C622B86F8}" dt="2024-08-05T22:36:55.953" v="45"/>
          <ac:spMkLst>
            <pc:docMk/>
            <pc:sldMk cId="2747530838" sldId="278"/>
            <ac:spMk id="2" creationId="{00000000-0000-0000-0000-000000000000}"/>
          </ac:spMkLst>
        </pc:spChg>
        <pc:spChg chg="mod">
          <ac:chgData name="Rick Kossik" userId="003ff419-6788-4db9-aeea-eec0fd804c84" providerId="ADAL" clId="{5A07F744-EB22-4BC8-9413-5B5C622B86F8}" dt="2024-08-05T22:37:04.669" v="49"/>
          <ac:spMkLst>
            <pc:docMk/>
            <pc:sldMk cId="2747530838" sldId="278"/>
            <ac:spMk id="3" creationId="{00000000-0000-0000-0000-000000000000}"/>
          </ac:spMkLst>
        </pc:spChg>
        <pc:spChg chg="mod">
          <ac:chgData name="Rick Kossik" userId="003ff419-6788-4db9-aeea-eec0fd804c84" providerId="ADAL" clId="{5A07F744-EB22-4BC8-9413-5B5C622B86F8}" dt="2024-08-05T22:36:55.953" v="45"/>
          <ac:spMkLst>
            <pc:docMk/>
            <pc:sldMk cId="2747530838" sldId="278"/>
            <ac:spMk id="4" creationId="{00000000-0000-0000-0000-000000000000}"/>
          </ac:spMkLst>
        </pc:spChg>
        <pc:spChg chg="mod">
          <ac:chgData name="Rick Kossik" userId="003ff419-6788-4db9-aeea-eec0fd804c84" providerId="ADAL" clId="{5A07F744-EB22-4BC8-9413-5B5C622B86F8}" dt="2024-08-05T22:36:55.953" v="45"/>
          <ac:spMkLst>
            <pc:docMk/>
            <pc:sldMk cId="2747530838" sldId="278"/>
            <ac:spMk id="5" creationId="{00000000-0000-0000-0000-000000000000}"/>
          </ac:spMkLst>
        </pc:spChg>
        <pc:spChg chg="mod">
          <ac:chgData name="Rick Kossik" userId="003ff419-6788-4db9-aeea-eec0fd804c84" providerId="ADAL" clId="{5A07F744-EB22-4BC8-9413-5B5C622B86F8}" dt="2024-08-05T22:37:04.669" v="49"/>
          <ac:spMkLst>
            <pc:docMk/>
            <pc:sldMk cId="2747530838" sldId="278"/>
            <ac:spMk id="7" creationId="{00000000-0000-0000-0000-000000000000}"/>
          </ac:spMkLst>
        </pc:spChg>
        <pc:picChg chg="mod">
          <ac:chgData name="Rick Kossik" userId="003ff419-6788-4db9-aeea-eec0fd804c84" providerId="ADAL" clId="{5A07F744-EB22-4BC8-9413-5B5C622B86F8}" dt="2024-08-05T22:37:04.669" v="49"/>
          <ac:picMkLst>
            <pc:docMk/>
            <pc:sldMk cId="2747530838" sldId="278"/>
            <ac:picMk id="1026" creationId="{00000000-0000-0000-0000-000000000000}"/>
          </ac:picMkLst>
        </pc:picChg>
      </pc:sldChg>
      <pc:sldChg chg="modSp mod modTransition modNotesTx">
        <pc:chgData name="Rick Kossik" userId="003ff419-6788-4db9-aeea-eec0fd804c84" providerId="ADAL" clId="{5A07F744-EB22-4BC8-9413-5B5C622B86F8}" dt="2024-08-22T18:56:57.007" v="2032" actId="20577"/>
        <pc:sldMkLst>
          <pc:docMk/>
          <pc:sldMk cId="635930249" sldId="279"/>
        </pc:sldMkLst>
        <pc:spChg chg="mod">
          <ac:chgData name="Rick Kossik" userId="003ff419-6788-4db9-aeea-eec0fd804c84" providerId="ADAL" clId="{5A07F744-EB22-4BC8-9413-5B5C622B86F8}" dt="2024-08-06T21:05:51.860" v="1448" actId="255"/>
          <ac:spMkLst>
            <pc:docMk/>
            <pc:sldMk cId="635930249" sldId="279"/>
            <ac:spMk id="2" creationId="{00000000-0000-0000-0000-000000000000}"/>
          </ac:spMkLst>
        </pc:spChg>
        <pc:spChg chg="mod">
          <ac:chgData name="Rick Kossik" userId="003ff419-6788-4db9-aeea-eec0fd804c84" providerId="ADAL" clId="{5A07F744-EB22-4BC8-9413-5B5C622B86F8}" dt="2024-08-06T21:16:20.263" v="1494" actId="5793"/>
          <ac:spMkLst>
            <pc:docMk/>
            <pc:sldMk cId="635930249" sldId="279"/>
            <ac:spMk id="3" creationId="{00000000-0000-0000-0000-000000000000}"/>
          </ac:spMkLst>
        </pc:spChg>
        <pc:spChg chg="mod">
          <ac:chgData name="Rick Kossik" userId="003ff419-6788-4db9-aeea-eec0fd804c84" providerId="ADAL" clId="{5A07F744-EB22-4BC8-9413-5B5C622B86F8}" dt="2024-08-05T22:36:55.953" v="45"/>
          <ac:spMkLst>
            <pc:docMk/>
            <pc:sldMk cId="635930249" sldId="279"/>
            <ac:spMk id="4" creationId="{00000000-0000-0000-0000-000000000000}"/>
          </ac:spMkLst>
        </pc:spChg>
        <pc:spChg chg="mod">
          <ac:chgData name="Rick Kossik" userId="003ff419-6788-4db9-aeea-eec0fd804c84" providerId="ADAL" clId="{5A07F744-EB22-4BC8-9413-5B5C622B86F8}" dt="2024-08-05T22:36:55.953" v="45"/>
          <ac:spMkLst>
            <pc:docMk/>
            <pc:sldMk cId="635930249" sldId="279"/>
            <ac:spMk id="5" creationId="{00000000-0000-0000-0000-000000000000}"/>
          </ac:spMkLst>
        </pc:spChg>
      </pc:sldChg>
      <pc:sldChg chg="modSp mod modTransition modNotesTx">
        <pc:chgData name="Rick Kossik" userId="003ff419-6788-4db9-aeea-eec0fd804c84" providerId="ADAL" clId="{5A07F744-EB22-4BC8-9413-5B5C622B86F8}" dt="2024-08-22T18:58:51.626" v="2056" actId="20577"/>
        <pc:sldMkLst>
          <pc:docMk/>
          <pc:sldMk cId="1561280" sldId="280"/>
        </pc:sldMkLst>
        <pc:spChg chg="mod">
          <ac:chgData name="Rick Kossik" userId="003ff419-6788-4db9-aeea-eec0fd804c84" providerId="ADAL" clId="{5A07F744-EB22-4BC8-9413-5B5C622B86F8}" dt="2024-08-06T21:16:34.979" v="1495" actId="255"/>
          <ac:spMkLst>
            <pc:docMk/>
            <pc:sldMk cId="1561280" sldId="280"/>
            <ac:spMk id="2" creationId="{00000000-0000-0000-0000-000000000000}"/>
          </ac:spMkLst>
        </pc:spChg>
        <pc:spChg chg="mod">
          <ac:chgData name="Rick Kossik" userId="003ff419-6788-4db9-aeea-eec0fd804c84" providerId="ADAL" clId="{5A07F744-EB22-4BC8-9413-5B5C622B86F8}" dt="2024-08-06T21:17:00.415" v="1500" actId="20577"/>
          <ac:spMkLst>
            <pc:docMk/>
            <pc:sldMk cId="1561280" sldId="280"/>
            <ac:spMk id="3" creationId="{00000000-0000-0000-0000-000000000000}"/>
          </ac:spMkLst>
        </pc:spChg>
        <pc:spChg chg="mod">
          <ac:chgData name="Rick Kossik" userId="003ff419-6788-4db9-aeea-eec0fd804c84" providerId="ADAL" clId="{5A07F744-EB22-4BC8-9413-5B5C622B86F8}" dt="2024-08-05T22:36:55.953" v="45"/>
          <ac:spMkLst>
            <pc:docMk/>
            <pc:sldMk cId="1561280" sldId="280"/>
            <ac:spMk id="4" creationId="{00000000-0000-0000-0000-000000000000}"/>
          </ac:spMkLst>
        </pc:spChg>
        <pc:spChg chg="mod">
          <ac:chgData name="Rick Kossik" userId="003ff419-6788-4db9-aeea-eec0fd804c84" providerId="ADAL" clId="{5A07F744-EB22-4BC8-9413-5B5C622B86F8}" dt="2024-08-05T22:36:55.953" v="45"/>
          <ac:spMkLst>
            <pc:docMk/>
            <pc:sldMk cId="1561280" sldId="280"/>
            <ac:spMk id="5" creationId="{00000000-0000-0000-0000-000000000000}"/>
          </ac:spMkLst>
        </pc:spChg>
      </pc:sldChg>
      <pc:sldChg chg="modSp mod modTransition modAnim">
        <pc:chgData name="Rick Kossik" userId="003ff419-6788-4db9-aeea-eec0fd804c84" providerId="ADAL" clId="{5A07F744-EB22-4BC8-9413-5B5C622B86F8}" dt="2024-08-06T22:03:22.161" v="1874" actId="255"/>
        <pc:sldMkLst>
          <pc:docMk/>
          <pc:sldMk cId="2110891980" sldId="281"/>
        </pc:sldMkLst>
        <pc:spChg chg="mod">
          <ac:chgData name="Rick Kossik" userId="003ff419-6788-4db9-aeea-eec0fd804c84" providerId="ADAL" clId="{5A07F744-EB22-4BC8-9413-5B5C622B86F8}" dt="2024-08-06T22:02:37.242" v="1778" actId="255"/>
          <ac:spMkLst>
            <pc:docMk/>
            <pc:sldMk cId="2110891980" sldId="281"/>
            <ac:spMk id="2" creationId="{00000000-0000-0000-0000-000000000000}"/>
          </ac:spMkLst>
        </pc:spChg>
        <pc:spChg chg="mod">
          <ac:chgData name="Rick Kossik" userId="003ff419-6788-4db9-aeea-eec0fd804c84" providerId="ADAL" clId="{5A07F744-EB22-4BC8-9413-5B5C622B86F8}" dt="2024-08-06T22:03:22.161" v="1874" actId="255"/>
          <ac:spMkLst>
            <pc:docMk/>
            <pc:sldMk cId="2110891980" sldId="281"/>
            <ac:spMk id="3" creationId="{00000000-0000-0000-0000-000000000000}"/>
          </ac:spMkLst>
        </pc:spChg>
        <pc:spChg chg="mod">
          <ac:chgData name="Rick Kossik" userId="003ff419-6788-4db9-aeea-eec0fd804c84" providerId="ADAL" clId="{5A07F744-EB22-4BC8-9413-5B5C622B86F8}" dt="2024-08-05T22:36:55.953" v="45"/>
          <ac:spMkLst>
            <pc:docMk/>
            <pc:sldMk cId="2110891980" sldId="281"/>
            <ac:spMk id="4" creationId="{00000000-0000-0000-0000-000000000000}"/>
          </ac:spMkLst>
        </pc:spChg>
        <pc:spChg chg="mod">
          <ac:chgData name="Rick Kossik" userId="003ff419-6788-4db9-aeea-eec0fd804c84" providerId="ADAL" clId="{5A07F744-EB22-4BC8-9413-5B5C622B86F8}" dt="2024-08-05T22:36:55.953" v="45"/>
          <ac:spMkLst>
            <pc:docMk/>
            <pc:sldMk cId="2110891980" sldId="281"/>
            <ac:spMk id="5" creationId="{00000000-0000-0000-0000-000000000000}"/>
          </ac:spMkLst>
        </pc:spChg>
      </pc:sldChg>
      <pc:sldChg chg="addSp modSp add mod modAnim">
        <pc:chgData name="Rick Kossik" userId="003ff419-6788-4db9-aeea-eec0fd804c84" providerId="ADAL" clId="{5A07F744-EB22-4BC8-9413-5B5C622B86F8}" dt="2024-08-06T19:45:10.561" v="846" actId="20577"/>
        <pc:sldMkLst>
          <pc:docMk/>
          <pc:sldMk cId="3872892992" sldId="282"/>
        </pc:sldMkLst>
        <pc:spChg chg="mod">
          <ac:chgData name="Rick Kossik" userId="003ff419-6788-4db9-aeea-eec0fd804c84" providerId="ADAL" clId="{5A07F744-EB22-4BC8-9413-5B5C622B86F8}" dt="2024-08-06T19:40:26.452" v="258" actId="20577"/>
          <ac:spMkLst>
            <pc:docMk/>
            <pc:sldMk cId="3872892992" sldId="282"/>
            <ac:spMk id="684034" creationId="{00000000-0000-0000-0000-000000000000}"/>
          </ac:spMkLst>
        </pc:spChg>
        <pc:spChg chg="mod">
          <ac:chgData name="Rick Kossik" userId="003ff419-6788-4db9-aeea-eec0fd804c84" providerId="ADAL" clId="{5A07F744-EB22-4BC8-9413-5B5C622B86F8}" dt="2024-08-06T19:45:10.561" v="846" actId="20577"/>
          <ac:spMkLst>
            <pc:docMk/>
            <pc:sldMk cId="3872892992" sldId="282"/>
            <ac:spMk id="684035" creationId="{00000000-0000-0000-0000-000000000000}"/>
          </ac:spMkLst>
        </pc:spChg>
        <pc:picChg chg="add mod">
          <ac:chgData name="Rick Kossik" userId="003ff419-6788-4db9-aeea-eec0fd804c84" providerId="ADAL" clId="{5A07F744-EB22-4BC8-9413-5B5C622B86F8}" dt="2024-08-06T19:44:14.030" v="815" actId="1076"/>
          <ac:picMkLst>
            <pc:docMk/>
            <pc:sldMk cId="3872892992" sldId="282"/>
            <ac:picMk id="2" creationId="{537E3A48-F0BE-9BBF-C51F-004A5590653F}"/>
          </ac:picMkLst>
        </pc:picChg>
      </pc:sldChg>
      <pc:sldChg chg="addSp delSp modSp add mod delAnim modAnim">
        <pc:chgData name="Rick Kossik" userId="003ff419-6788-4db9-aeea-eec0fd804c84" providerId="ADAL" clId="{5A07F744-EB22-4BC8-9413-5B5C622B86F8}" dt="2024-08-06T22:10:54.271" v="1882" actId="14100"/>
        <pc:sldMkLst>
          <pc:docMk/>
          <pc:sldMk cId="149753806" sldId="283"/>
        </pc:sldMkLst>
        <pc:spChg chg="add mod">
          <ac:chgData name="Rick Kossik" userId="003ff419-6788-4db9-aeea-eec0fd804c84" providerId="ADAL" clId="{5A07F744-EB22-4BC8-9413-5B5C622B86F8}" dt="2024-08-06T20:21:41.102" v="1281" actId="20577"/>
          <ac:spMkLst>
            <pc:docMk/>
            <pc:sldMk cId="149753806" sldId="283"/>
            <ac:spMk id="4" creationId="{1B72B492-C4C2-D6D4-EEAD-B98F200A4D0A}"/>
          </ac:spMkLst>
        </pc:spChg>
        <pc:spChg chg="add del mod">
          <ac:chgData name="Rick Kossik" userId="003ff419-6788-4db9-aeea-eec0fd804c84" providerId="ADAL" clId="{5A07F744-EB22-4BC8-9413-5B5C622B86F8}" dt="2024-08-06T22:10:54.271" v="1882" actId="14100"/>
          <ac:spMkLst>
            <pc:docMk/>
            <pc:sldMk cId="149753806" sldId="283"/>
            <ac:spMk id="9" creationId="{F644B45A-5D4B-4593-174C-0D29EE41A5A7}"/>
          </ac:spMkLst>
        </pc:spChg>
        <pc:spChg chg="mod">
          <ac:chgData name="Rick Kossik" userId="003ff419-6788-4db9-aeea-eec0fd804c84" providerId="ADAL" clId="{5A07F744-EB22-4BC8-9413-5B5C622B86F8}" dt="2024-08-06T20:27:38.149" v="1320" actId="1076"/>
          <ac:spMkLst>
            <pc:docMk/>
            <pc:sldMk cId="149753806" sldId="283"/>
            <ac:spMk id="19" creationId="{972662D9-A569-1510-9CA5-488003085F96}"/>
          </ac:spMkLst>
        </pc:spChg>
        <pc:spChg chg="mod">
          <ac:chgData name="Rick Kossik" userId="003ff419-6788-4db9-aeea-eec0fd804c84" providerId="ADAL" clId="{5A07F744-EB22-4BC8-9413-5B5C622B86F8}" dt="2024-08-06T20:20:00.048" v="1271" actId="6549"/>
          <ac:spMkLst>
            <pc:docMk/>
            <pc:sldMk cId="149753806" sldId="283"/>
            <ac:spMk id="20" creationId="{040D1584-005E-D51D-C505-7C7282EDAD07}"/>
          </ac:spMkLst>
        </pc:spChg>
        <pc:spChg chg="mod">
          <ac:chgData name="Rick Kossik" userId="003ff419-6788-4db9-aeea-eec0fd804c84" providerId="ADAL" clId="{5A07F744-EB22-4BC8-9413-5B5C622B86F8}" dt="2024-08-06T20:19:52.354" v="1268" actId="6549"/>
          <ac:spMkLst>
            <pc:docMk/>
            <pc:sldMk cId="149753806" sldId="283"/>
            <ac:spMk id="25" creationId="{71B79E64-178E-C434-586E-1594E2BD82AD}"/>
          </ac:spMkLst>
        </pc:spChg>
        <pc:spChg chg="mod">
          <ac:chgData name="Rick Kossik" userId="003ff419-6788-4db9-aeea-eec0fd804c84" providerId="ADAL" clId="{5A07F744-EB22-4BC8-9413-5B5C622B86F8}" dt="2024-08-06T20:46:07.009" v="1409" actId="255"/>
          <ac:spMkLst>
            <pc:docMk/>
            <pc:sldMk cId="149753806" sldId="283"/>
            <ac:spMk id="686082" creationId="{00000000-0000-0000-0000-000000000000}"/>
          </ac:spMkLst>
        </pc:spChg>
        <pc:grpChg chg="add mod">
          <ac:chgData name="Rick Kossik" userId="003ff419-6788-4db9-aeea-eec0fd804c84" providerId="ADAL" clId="{5A07F744-EB22-4BC8-9413-5B5C622B86F8}" dt="2024-08-06T20:25:42.447" v="1295" actId="1076"/>
          <ac:grpSpMkLst>
            <pc:docMk/>
            <pc:sldMk cId="149753806" sldId="283"/>
            <ac:grpSpMk id="18" creationId="{CA76408C-67EF-83E7-832B-27B7C259A1B1}"/>
          </ac:grpSpMkLst>
        </pc:grpChg>
        <pc:grpChg chg="del">
          <ac:chgData name="Rick Kossik" userId="003ff419-6788-4db9-aeea-eec0fd804c84" providerId="ADAL" clId="{5A07F744-EB22-4BC8-9413-5B5C622B86F8}" dt="2024-08-06T20:19:55.611" v="1269" actId="478"/>
          <ac:grpSpMkLst>
            <pc:docMk/>
            <pc:sldMk cId="149753806" sldId="283"/>
            <ac:grpSpMk id="33" creationId="{8635E66F-50EA-7155-7327-C909E3435FCE}"/>
          </ac:grpSpMkLst>
        </pc:grpChg>
        <pc:grpChg chg="del">
          <ac:chgData name="Rick Kossik" userId="003ff419-6788-4db9-aeea-eec0fd804c84" providerId="ADAL" clId="{5A07F744-EB22-4BC8-9413-5B5C622B86F8}" dt="2024-08-06T20:19:58.155" v="1270" actId="478"/>
          <ac:grpSpMkLst>
            <pc:docMk/>
            <pc:sldMk cId="149753806" sldId="283"/>
            <ac:grpSpMk id="35" creationId="{67C66E83-80C3-C9CF-93EE-9376AFA714E3}"/>
          </ac:grpSpMkLst>
        </pc:grpChg>
        <pc:grpChg chg="del">
          <ac:chgData name="Rick Kossik" userId="003ff419-6788-4db9-aeea-eec0fd804c84" providerId="ADAL" clId="{5A07F744-EB22-4BC8-9413-5B5C622B86F8}" dt="2024-08-06T20:20:07.356" v="1274" actId="478"/>
          <ac:grpSpMkLst>
            <pc:docMk/>
            <pc:sldMk cId="149753806" sldId="283"/>
            <ac:grpSpMk id="37" creationId="{7CCA7453-9211-9F5C-E233-CC2A500B8F33}"/>
          </ac:grpSpMkLst>
        </pc:grpChg>
        <pc:picChg chg="add mod">
          <ac:chgData name="Rick Kossik" userId="003ff419-6788-4db9-aeea-eec0fd804c84" providerId="ADAL" clId="{5A07F744-EB22-4BC8-9413-5B5C622B86F8}" dt="2024-08-06T20:27:59.223" v="1324" actId="1076"/>
          <ac:picMkLst>
            <pc:docMk/>
            <pc:sldMk cId="149753806" sldId="283"/>
            <ac:picMk id="7" creationId="{D97E3938-B9B6-29A8-09D5-B14198F56FF7}"/>
          </ac:picMkLst>
        </pc:picChg>
        <pc:picChg chg="add mod">
          <ac:chgData name="Rick Kossik" userId="003ff419-6788-4db9-aeea-eec0fd804c84" providerId="ADAL" clId="{5A07F744-EB22-4BC8-9413-5B5C622B86F8}" dt="2024-08-06T20:28:03.364" v="1325" actId="1076"/>
          <ac:picMkLst>
            <pc:docMk/>
            <pc:sldMk cId="149753806" sldId="283"/>
            <ac:picMk id="15" creationId="{84696652-CA37-6859-1EEA-71E72E89B4CF}"/>
          </ac:picMkLst>
        </pc:picChg>
        <pc:cxnChg chg="mod">
          <ac:chgData name="Rick Kossik" userId="003ff419-6788-4db9-aeea-eec0fd804c84" providerId="ADAL" clId="{5A07F744-EB22-4BC8-9413-5B5C622B86F8}" dt="2024-08-06T20:27:45.692" v="1321" actId="14100"/>
          <ac:cxnSpMkLst>
            <pc:docMk/>
            <pc:sldMk cId="149753806" sldId="283"/>
            <ac:cxnSpMk id="21" creationId="{3FFBF6D5-61DC-FEE5-CBD6-982383FE2FBC}"/>
          </ac:cxnSpMkLst>
        </pc:cxnChg>
      </pc:sldChg>
      <pc:sldChg chg="addSp delSp modSp add mod delAnim modAnim">
        <pc:chgData name="Rick Kossik" userId="003ff419-6788-4db9-aeea-eec0fd804c84" providerId="ADAL" clId="{5A07F744-EB22-4BC8-9413-5B5C622B86F8}" dt="2024-08-06T22:11:02.056" v="1883" actId="14100"/>
        <pc:sldMkLst>
          <pc:docMk/>
          <pc:sldMk cId="2645017175" sldId="284"/>
        </pc:sldMkLst>
        <pc:spChg chg="mod">
          <ac:chgData name="Rick Kossik" userId="003ff419-6788-4db9-aeea-eec0fd804c84" providerId="ADAL" clId="{5A07F744-EB22-4BC8-9413-5B5C622B86F8}" dt="2024-08-06T20:40:59.376" v="1372" actId="1076"/>
          <ac:spMkLst>
            <pc:docMk/>
            <pc:sldMk cId="2645017175" sldId="284"/>
            <ac:spMk id="2" creationId="{588BE7E9-1B87-3FFB-B468-DAE22D7E899B}"/>
          </ac:spMkLst>
        </pc:spChg>
        <pc:spChg chg="del">
          <ac:chgData name="Rick Kossik" userId="003ff419-6788-4db9-aeea-eec0fd804c84" providerId="ADAL" clId="{5A07F744-EB22-4BC8-9413-5B5C622B86F8}" dt="2024-08-06T20:38:49.239" v="1351" actId="478"/>
          <ac:spMkLst>
            <pc:docMk/>
            <pc:sldMk cId="2645017175" sldId="284"/>
            <ac:spMk id="4" creationId="{1B72B492-C4C2-D6D4-EEAD-B98F200A4D0A}"/>
          </ac:spMkLst>
        </pc:spChg>
        <pc:spChg chg="add mod">
          <ac:chgData name="Rick Kossik" userId="003ff419-6788-4db9-aeea-eec0fd804c84" providerId="ADAL" clId="{5A07F744-EB22-4BC8-9413-5B5C622B86F8}" dt="2024-08-06T20:41:14.349" v="1377" actId="1076"/>
          <ac:spMkLst>
            <pc:docMk/>
            <pc:sldMk cId="2645017175" sldId="284"/>
            <ac:spMk id="6" creationId="{BCE2231F-02E4-2E63-6781-9AFB788532DF}"/>
          </ac:spMkLst>
        </pc:spChg>
        <pc:spChg chg="mod">
          <ac:chgData name="Rick Kossik" userId="003ff419-6788-4db9-aeea-eec0fd804c84" providerId="ADAL" clId="{5A07F744-EB22-4BC8-9413-5B5C622B86F8}" dt="2024-08-06T20:41:33.924" v="1381" actId="1076"/>
          <ac:spMkLst>
            <pc:docMk/>
            <pc:sldMk cId="2645017175" sldId="284"/>
            <ac:spMk id="8" creationId="{42E6F707-C2F7-5CE4-E06A-1D36FC12FEFC}"/>
          </ac:spMkLst>
        </pc:spChg>
        <pc:spChg chg="mod">
          <ac:chgData name="Rick Kossik" userId="003ff419-6788-4db9-aeea-eec0fd804c84" providerId="ADAL" clId="{5A07F744-EB22-4BC8-9413-5B5C622B86F8}" dt="2024-08-06T22:11:02.056" v="1883" actId="14100"/>
          <ac:spMkLst>
            <pc:docMk/>
            <pc:sldMk cId="2645017175" sldId="284"/>
            <ac:spMk id="9" creationId="{F644B45A-5D4B-4593-174C-0D29EE41A5A7}"/>
          </ac:spMkLst>
        </pc:spChg>
        <pc:spChg chg="del">
          <ac:chgData name="Rick Kossik" userId="003ff419-6788-4db9-aeea-eec0fd804c84" providerId="ADAL" clId="{5A07F744-EB22-4BC8-9413-5B5C622B86F8}" dt="2024-08-06T20:38:46.983" v="1350" actId="478"/>
          <ac:spMkLst>
            <pc:docMk/>
            <pc:sldMk cId="2645017175" sldId="284"/>
            <ac:spMk id="10" creationId="{00055843-A094-6A90-40DA-0FF3B3A10D23}"/>
          </ac:spMkLst>
        </pc:spChg>
        <pc:spChg chg="mod">
          <ac:chgData name="Rick Kossik" userId="003ff419-6788-4db9-aeea-eec0fd804c84" providerId="ADAL" clId="{5A07F744-EB22-4BC8-9413-5B5C622B86F8}" dt="2024-08-06T20:39:41.954" v="1357" actId="6549"/>
          <ac:spMkLst>
            <pc:docMk/>
            <pc:sldMk cId="2645017175" sldId="284"/>
            <ac:spMk id="12" creationId="{D6840A0C-98D1-008B-1150-EDB298B6C5C9}"/>
          </ac:spMkLst>
        </pc:spChg>
        <pc:spChg chg="mod topLvl">
          <ac:chgData name="Rick Kossik" userId="003ff419-6788-4db9-aeea-eec0fd804c84" providerId="ADAL" clId="{5A07F744-EB22-4BC8-9413-5B5C622B86F8}" dt="2024-08-06T20:40:09.067" v="1364" actId="165"/>
          <ac:spMkLst>
            <pc:docMk/>
            <pc:sldMk cId="2645017175" sldId="284"/>
            <ac:spMk id="28" creationId="{E1D8FF03-25EF-C623-2568-B4ED2A7F522C}"/>
          </ac:spMkLst>
        </pc:spChg>
        <pc:spChg chg="del">
          <ac:chgData name="Rick Kossik" userId="003ff419-6788-4db9-aeea-eec0fd804c84" providerId="ADAL" clId="{5A07F744-EB22-4BC8-9413-5B5C622B86F8}" dt="2024-08-06T20:38:34.836" v="1349" actId="478"/>
          <ac:spMkLst>
            <pc:docMk/>
            <pc:sldMk cId="2645017175" sldId="284"/>
            <ac:spMk id="39" creationId="{1449C6D0-0A9A-0381-6EF8-EEB24291175C}"/>
          </ac:spMkLst>
        </pc:spChg>
        <pc:spChg chg="del">
          <ac:chgData name="Rick Kossik" userId="003ff419-6788-4db9-aeea-eec0fd804c84" providerId="ADAL" clId="{5A07F744-EB22-4BC8-9413-5B5C622B86F8}" dt="2024-08-06T20:39:29.482" v="1355" actId="478"/>
          <ac:spMkLst>
            <pc:docMk/>
            <pc:sldMk cId="2645017175" sldId="284"/>
            <ac:spMk id="40" creationId="{4E914489-F5E1-8B6D-0EA1-6E0F75852446}"/>
          </ac:spMkLst>
        </pc:spChg>
        <pc:spChg chg="mod">
          <ac:chgData name="Rick Kossik" userId="003ff419-6788-4db9-aeea-eec0fd804c84" providerId="ADAL" clId="{5A07F744-EB22-4BC8-9413-5B5C622B86F8}" dt="2024-08-06T20:46:16.635" v="1411" actId="14100"/>
          <ac:spMkLst>
            <pc:docMk/>
            <pc:sldMk cId="2645017175" sldId="284"/>
            <ac:spMk id="686082" creationId="{00000000-0000-0000-0000-000000000000}"/>
          </ac:spMkLst>
        </pc:spChg>
        <pc:grpChg chg="del">
          <ac:chgData name="Rick Kossik" userId="003ff419-6788-4db9-aeea-eec0fd804c84" providerId="ADAL" clId="{5A07F744-EB22-4BC8-9413-5B5C622B86F8}" dt="2024-08-06T20:39:23.328" v="1354" actId="478"/>
          <ac:grpSpMkLst>
            <pc:docMk/>
            <pc:sldMk cId="2645017175" sldId="284"/>
            <ac:grpSpMk id="18" creationId="{CA76408C-67EF-83E7-832B-27B7C259A1B1}"/>
          </ac:grpSpMkLst>
        </pc:grpChg>
        <pc:grpChg chg="del mod">
          <ac:chgData name="Rick Kossik" userId="003ff419-6788-4db9-aeea-eec0fd804c84" providerId="ADAL" clId="{5A07F744-EB22-4BC8-9413-5B5C622B86F8}" dt="2024-08-06T20:40:09.067" v="1364" actId="165"/>
          <ac:grpSpMkLst>
            <pc:docMk/>
            <pc:sldMk cId="2645017175" sldId="284"/>
            <ac:grpSpMk id="34" creationId="{F69FFA03-BE4C-481A-A87C-22964D9ACDD8}"/>
          </ac:grpSpMkLst>
        </pc:grpChg>
        <pc:grpChg chg="del">
          <ac:chgData name="Rick Kossik" userId="003ff419-6788-4db9-aeea-eec0fd804c84" providerId="ADAL" clId="{5A07F744-EB22-4BC8-9413-5B5C622B86F8}" dt="2024-08-06T20:39:49.873" v="1358" actId="478"/>
          <ac:grpSpMkLst>
            <pc:docMk/>
            <pc:sldMk cId="2645017175" sldId="284"/>
            <ac:grpSpMk id="36" creationId="{93135046-AFB6-6B21-F919-5E04FE7B0CB1}"/>
          </ac:grpSpMkLst>
        </pc:grpChg>
        <pc:picChg chg="del">
          <ac:chgData name="Rick Kossik" userId="003ff419-6788-4db9-aeea-eec0fd804c84" providerId="ADAL" clId="{5A07F744-EB22-4BC8-9413-5B5C622B86F8}" dt="2024-08-06T20:38:28.889" v="1348" actId="478"/>
          <ac:picMkLst>
            <pc:docMk/>
            <pc:sldMk cId="2645017175" sldId="284"/>
            <ac:picMk id="7" creationId="{D97E3938-B9B6-29A8-09D5-B14198F56FF7}"/>
          </ac:picMkLst>
        </pc:picChg>
        <pc:picChg chg="del">
          <ac:chgData name="Rick Kossik" userId="003ff419-6788-4db9-aeea-eec0fd804c84" providerId="ADAL" clId="{5A07F744-EB22-4BC8-9413-5B5C622B86F8}" dt="2024-08-06T20:38:27.370" v="1347" actId="478"/>
          <ac:picMkLst>
            <pc:docMk/>
            <pc:sldMk cId="2645017175" sldId="284"/>
            <ac:picMk id="15" creationId="{84696652-CA37-6859-1EEA-71E72E89B4CF}"/>
          </ac:picMkLst>
        </pc:picChg>
        <pc:cxnChg chg="add mod">
          <ac:chgData name="Rick Kossik" userId="003ff419-6788-4db9-aeea-eec0fd804c84" providerId="ADAL" clId="{5A07F744-EB22-4BC8-9413-5B5C622B86F8}" dt="2024-08-06T20:41:42.810" v="1383" actId="14100"/>
          <ac:cxnSpMkLst>
            <pc:docMk/>
            <pc:sldMk cId="2645017175" sldId="284"/>
            <ac:cxnSpMk id="24" creationId="{A0CB05B6-0F1B-C965-7BAC-553F66145746}"/>
          </ac:cxnSpMkLst>
        </pc:cxnChg>
        <pc:cxnChg chg="mod topLvl">
          <ac:chgData name="Rick Kossik" userId="003ff419-6788-4db9-aeea-eec0fd804c84" providerId="ADAL" clId="{5A07F744-EB22-4BC8-9413-5B5C622B86F8}" dt="2024-08-06T20:41:11.923" v="1376" actId="14100"/>
          <ac:cxnSpMkLst>
            <pc:docMk/>
            <pc:sldMk cId="2645017175" sldId="284"/>
            <ac:cxnSpMk id="29" creationId="{B33E5467-EBC1-43D0-0F5D-048613B337CD}"/>
          </ac:cxnSpMkLst>
        </pc:cxnChg>
        <pc:cxnChg chg="add mod">
          <ac:chgData name="Rick Kossik" userId="003ff419-6788-4db9-aeea-eec0fd804c84" providerId="ADAL" clId="{5A07F744-EB22-4BC8-9413-5B5C622B86F8}" dt="2024-08-06T20:41:55.245" v="1394" actId="1038"/>
          <ac:cxnSpMkLst>
            <pc:docMk/>
            <pc:sldMk cId="2645017175" sldId="284"/>
            <ac:cxnSpMk id="30" creationId="{2A996D2A-36D8-DD0D-76BE-A442EDD94F6E}"/>
          </ac:cxnSpMkLst>
        </pc:cxnChg>
      </pc:sldChg>
      <pc:sldChg chg="modSp add mod ord modNotesTx">
        <pc:chgData name="Rick Kossik" userId="003ff419-6788-4db9-aeea-eec0fd804c84" providerId="ADAL" clId="{5A07F744-EB22-4BC8-9413-5B5C622B86F8}" dt="2024-08-22T19:42:43.030" v="2658" actId="6549"/>
        <pc:sldMkLst>
          <pc:docMk/>
          <pc:sldMk cId="2463530876" sldId="285"/>
        </pc:sldMkLst>
        <pc:spChg chg="mod">
          <ac:chgData name="Rick Kossik" userId="003ff419-6788-4db9-aeea-eec0fd804c84" providerId="ADAL" clId="{5A07F744-EB22-4BC8-9413-5B5C622B86F8}" dt="2024-08-06T21:55:08.079" v="1615" actId="20577"/>
          <ac:spMkLst>
            <pc:docMk/>
            <pc:sldMk cId="2463530876" sldId="285"/>
            <ac:spMk id="2" creationId="{00000000-0000-0000-0000-000000000000}"/>
          </ac:spMkLst>
        </pc:spChg>
        <pc:spChg chg="mod">
          <ac:chgData name="Rick Kossik" userId="003ff419-6788-4db9-aeea-eec0fd804c84" providerId="ADAL" clId="{5A07F744-EB22-4BC8-9413-5B5C622B86F8}" dt="2024-08-06T22:02:29.069" v="1777" actId="255"/>
          <ac:spMkLst>
            <pc:docMk/>
            <pc:sldMk cId="2463530876" sldId="285"/>
            <ac:spMk id="3" creationId="{00000000-0000-0000-0000-000000000000}"/>
          </ac:spMkLst>
        </pc:spChg>
      </pc:sldChg>
      <pc:sldChg chg="addSp delSp modSp add mod ord delAnim modAnim">
        <pc:chgData name="Rick Kossik" userId="003ff419-6788-4db9-aeea-eec0fd804c84" providerId="ADAL" clId="{5A07F744-EB22-4BC8-9413-5B5C622B86F8}" dt="2024-08-22T19:35:47.882" v="2656"/>
        <pc:sldMkLst>
          <pc:docMk/>
          <pc:sldMk cId="380130054" sldId="286"/>
        </pc:sldMkLst>
        <pc:spChg chg="mod">
          <ac:chgData name="Rick Kossik" userId="003ff419-6788-4db9-aeea-eec0fd804c84" providerId="ADAL" clId="{5A07F744-EB22-4BC8-9413-5B5C622B86F8}" dt="2024-08-22T19:18:17.364" v="2528" actId="14100"/>
          <ac:spMkLst>
            <pc:docMk/>
            <pc:sldMk cId="380130054" sldId="286"/>
            <ac:spMk id="2" creationId="{588BE7E9-1B87-3FFB-B468-DAE22D7E899B}"/>
          </ac:spMkLst>
        </pc:spChg>
        <pc:spChg chg="add del mod">
          <ac:chgData name="Rick Kossik" userId="003ff419-6788-4db9-aeea-eec0fd804c84" providerId="ADAL" clId="{5A07F744-EB22-4BC8-9413-5B5C622B86F8}" dt="2024-08-22T19:16:40.792" v="2509" actId="1076"/>
          <ac:spMkLst>
            <pc:docMk/>
            <pc:sldMk cId="380130054" sldId="286"/>
            <ac:spMk id="3" creationId="{5BEE687F-A195-F262-AEED-2342B7E687F8}"/>
          </ac:spMkLst>
        </pc:spChg>
        <pc:spChg chg="add del mod">
          <ac:chgData name="Rick Kossik" userId="003ff419-6788-4db9-aeea-eec0fd804c84" providerId="ADAL" clId="{5A07F744-EB22-4BC8-9413-5B5C622B86F8}" dt="2024-08-22T19:13:54.037" v="2460" actId="478"/>
          <ac:spMkLst>
            <pc:docMk/>
            <pc:sldMk cId="380130054" sldId="286"/>
            <ac:spMk id="4" creationId="{AB11663A-C3E1-DF2C-8D5F-940A4D0A20BE}"/>
          </ac:spMkLst>
        </pc:spChg>
        <pc:spChg chg="mod">
          <ac:chgData name="Rick Kossik" userId="003ff419-6788-4db9-aeea-eec0fd804c84" providerId="ADAL" clId="{5A07F744-EB22-4BC8-9413-5B5C622B86F8}" dt="2024-08-22T19:18:26.635" v="2530" actId="1076"/>
          <ac:spMkLst>
            <pc:docMk/>
            <pc:sldMk cId="380130054" sldId="286"/>
            <ac:spMk id="5" creationId="{26D28639-6135-9698-92D1-4E4E11AC3C1D}"/>
          </ac:spMkLst>
        </pc:spChg>
        <pc:spChg chg="mod">
          <ac:chgData name="Rick Kossik" userId="003ff419-6788-4db9-aeea-eec0fd804c84" providerId="ADAL" clId="{5A07F744-EB22-4BC8-9413-5B5C622B86F8}" dt="2024-08-22T19:16:57.918" v="2513" actId="1076"/>
          <ac:spMkLst>
            <pc:docMk/>
            <pc:sldMk cId="380130054" sldId="286"/>
            <ac:spMk id="6" creationId="{BCE2231F-02E4-2E63-6781-9AFB788532DF}"/>
          </ac:spMkLst>
        </pc:spChg>
        <pc:spChg chg="mod">
          <ac:chgData name="Rick Kossik" userId="003ff419-6788-4db9-aeea-eec0fd804c84" providerId="ADAL" clId="{5A07F744-EB22-4BC8-9413-5B5C622B86F8}" dt="2024-08-22T19:16:52.411" v="2512" actId="1076"/>
          <ac:spMkLst>
            <pc:docMk/>
            <pc:sldMk cId="380130054" sldId="286"/>
            <ac:spMk id="8" creationId="{42E6F707-C2F7-5CE4-E06A-1D36FC12FEFC}"/>
          </ac:spMkLst>
        </pc:spChg>
        <pc:spChg chg="del">
          <ac:chgData name="Rick Kossik" userId="003ff419-6788-4db9-aeea-eec0fd804c84" providerId="ADAL" clId="{5A07F744-EB22-4BC8-9413-5B5C622B86F8}" dt="2024-08-22T19:11:39.612" v="2409" actId="478"/>
          <ac:spMkLst>
            <pc:docMk/>
            <pc:sldMk cId="380130054" sldId="286"/>
            <ac:spMk id="9" creationId="{F644B45A-5D4B-4593-174C-0D29EE41A5A7}"/>
          </ac:spMkLst>
        </pc:spChg>
        <pc:spChg chg="mod">
          <ac:chgData name="Rick Kossik" userId="003ff419-6788-4db9-aeea-eec0fd804c84" providerId="ADAL" clId="{5A07F744-EB22-4BC8-9413-5B5C622B86F8}" dt="2024-08-22T19:17:12.571" v="2515" actId="1076"/>
          <ac:spMkLst>
            <pc:docMk/>
            <pc:sldMk cId="380130054" sldId="286"/>
            <ac:spMk id="11" creationId="{58E32B73-906E-8A7E-19E5-08557858E2BF}"/>
          </ac:spMkLst>
        </pc:spChg>
        <pc:spChg chg="add mod topLvl">
          <ac:chgData name="Rick Kossik" userId="003ff419-6788-4db9-aeea-eec0fd804c84" providerId="ADAL" clId="{5A07F744-EB22-4BC8-9413-5B5C622B86F8}" dt="2024-08-22T19:30:15.490" v="2614" actId="164"/>
          <ac:spMkLst>
            <pc:docMk/>
            <pc:sldMk cId="380130054" sldId="286"/>
            <ac:spMk id="18" creationId="{009B9A19-8786-D933-DF6F-8F7170197273}"/>
          </ac:spMkLst>
        </pc:spChg>
        <pc:spChg chg="add mod topLvl">
          <ac:chgData name="Rick Kossik" userId="003ff419-6788-4db9-aeea-eec0fd804c84" providerId="ADAL" clId="{5A07F744-EB22-4BC8-9413-5B5C622B86F8}" dt="2024-08-22T19:28:40.684" v="2609" actId="164"/>
          <ac:spMkLst>
            <pc:docMk/>
            <pc:sldMk cId="380130054" sldId="286"/>
            <ac:spMk id="19" creationId="{9DD2E0C7-3D5A-BDC4-E1F7-BEC5BD713702}"/>
          </ac:spMkLst>
        </pc:spChg>
        <pc:spChg chg="add mod topLvl">
          <ac:chgData name="Rick Kossik" userId="003ff419-6788-4db9-aeea-eec0fd804c84" providerId="ADAL" clId="{5A07F744-EB22-4BC8-9413-5B5C622B86F8}" dt="2024-08-22T19:30:15.490" v="2614" actId="164"/>
          <ac:spMkLst>
            <pc:docMk/>
            <pc:sldMk cId="380130054" sldId="286"/>
            <ac:spMk id="20" creationId="{98D93C1C-7653-C13F-58CB-5C3F6B0E7DA4}"/>
          </ac:spMkLst>
        </pc:spChg>
        <pc:spChg chg="add mod topLvl">
          <ac:chgData name="Rick Kossik" userId="003ff419-6788-4db9-aeea-eec0fd804c84" providerId="ADAL" clId="{5A07F744-EB22-4BC8-9413-5B5C622B86F8}" dt="2024-08-22T19:30:15.490" v="2614" actId="164"/>
          <ac:spMkLst>
            <pc:docMk/>
            <pc:sldMk cId="380130054" sldId="286"/>
            <ac:spMk id="21" creationId="{05573E4F-BF4C-6237-29CB-CBA774AF8C2D}"/>
          </ac:spMkLst>
        </pc:spChg>
        <pc:spChg chg="add mod topLvl">
          <ac:chgData name="Rick Kossik" userId="003ff419-6788-4db9-aeea-eec0fd804c84" providerId="ADAL" clId="{5A07F744-EB22-4BC8-9413-5B5C622B86F8}" dt="2024-08-22T19:28:40.684" v="2609" actId="164"/>
          <ac:spMkLst>
            <pc:docMk/>
            <pc:sldMk cId="380130054" sldId="286"/>
            <ac:spMk id="22" creationId="{18476232-445E-C2D2-BD71-3F01799586DA}"/>
          </ac:spMkLst>
        </pc:spChg>
        <pc:spChg chg="add mod topLvl">
          <ac:chgData name="Rick Kossik" userId="003ff419-6788-4db9-aeea-eec0fd804c84" providerId="ADAL" clId="{5A07F744-EB22-4BC8-9413-5B5C622B86F8}" dt="2024-08-22T19:28:40.684" v="2609" actId="164"/>
          <ac:spMkLst>
            <pc:docMk/>
            <pc:sldMk cId="380130054" sldId="286"/>
            <ac:spMk id="23" creationId="{C9D6BCB8-456E-7B93-4EFC-0BE9208E2BFE}"/>
          </ac:spMkLst>
        </pc:spChg>
        <pc:spChg chg="add mod topLvl">
          <ac:chgData name="Rick Kossik" userId="003ff419-6788-4db9-aeea-eec0fd804c84" providerId="ADAL" clId="{5A07F744-EB22-4BC8-9413-5B5C622B86F8}" dt="2024-08-22T19:30:15.490" v="2614" actId="164"/>
          <ac:spMkLst>
            <pc:docMk/>
            <pc:sldMk cId="380130054" sldId="286"/>
            <ac:spMk id="26" creationId="{445A1F27-ADBF-C97A-D43F-8BA6D5D362DF}"/>
          </ac:spMkLst>
        </pc:spChg>
        <pc:spChg chg="add mod topLvl">
          <ac:chgData name="Rick Kossik" userId="003ff419-6788-4db9-aeea-eec0fd804c84" providerId="ADAL" clId="{5A07F744-EB22-4BC8-9413-5B5C622B86F8}" dt="2024-08-22T19:30:15.490" v="2614" actId="164"/>
          <ac:spMkLst>
            <pc:docMk/>
            <pc:sldMk cId="380130054" sldId="286"/>
            <ac:spMk id="27" creationId="{2926BFAB-AEDE-9F25-49D1-26BE81850B9E}"/>
          </ac:spMkLst>
        </pc:spChg>
        <pc:spChg chg="add del mod">
          <ac:chgData name="Rick Kossik" userId="003ff419-6788-4db9-aeea-eec0fd804c84" providerId="ADAL" clId="{5A07F744-EB22-4BC8-9413-5B5C622B86F8}" dt="2024-08-22T19:17:29.493" v="2518" actId="255"/>
          <ac:spMkLst>
            <pc:docMk/>
            <pc:sldMk cId="380130054" sldId="286"/>
            <ac:spMk id="28" creationId="{E1D8FF03-25EF-C623-2568-B4ED2A7F522C}"/>
          </ac:spMkLst>
        </pc:spChg>
        <pc:spChg chg="add mod">
          <ac:chgData name="Rick Kossik" userId="003ff419-6788-4db9-aeea-eec0fd804c84" providerId="ADAL" clId="{5A07F744-EB22-4BC8-9413-5B5C622B86F8}" dt="2024-08-22T19:20:11.845" v="2580" actId="164"/>
          <ac:spMkLst>
            <pc:docMk/>
            <pc:sldMk cId="380130054" sldId="286"/>
            <ac:spMk id="34" creationId="{4D708C2A-F550-D7B0-737E-171D6CEC3513}"/>
          </ac:spMkLst>
        </pc:spChg>
        <pc:spChg chg="add mod">
          <ac:chgData name="Rick Kossik" userId="003ff419-6788-4db9-aeea-eec0fd804c84" providerId="ADAL" clId="{5A07F744-EB22-4BC8-9413-5B5C622B86F8}" dt="2024-08-22T19:20:11.845" v="2580" actId="164"/>
          <ac:spMkLst>
            <pc:docMk/>
            <pc:sldMk cId="380130054" sldId="286"/>
            <ac:spMk id="36" creationId="{23B39AAB-3D33-82DB-9FF3-3CBF8EAFDDDD}"/>
          </ac:spMkLst>
        </pc:spChg>
        <pc:spChg chg="add mod">
          <ac:chgData name="Rick Kossik" userId="003ff419-6788-4db9-aeea-eec0fd804c84" providerId="ADAL" clId="{5A07F744-EB22-4BC8-9413-5B5C622B86F8}" dt="2024-08-22T19:20:11.845" v="2580" actId="164"/>
          <ac:spMkLst>
            <pc:docMk/>
            <pc:sldMk cId="380130054" sldId="286"/>
            <ac:spMk id="37" creationId="{6F3BE669-8B35-8472-81F6-7D6069F955DE}"/>
          </ac:spMkLst>
        </pc:spChg>
        <pc:spChg chg="add mod">
          <ac:chgData name="Rick Kossik" userId="003ff419-6788-4db9-aeea-eec0fd804c84" providerId="ADAL" clId="{5A07F744-EB22-4BC8-9413-5B5C622B86F8}" dt="2024-08-22T19:20:11.845" v="2580" actId="164"/>
          <ac:spMkLst>
            <pc:docMk/>
            <pc:sldMk cId="380130054" sldId="286"/>
            <ac:spMk id="38" creationId="{F0E5FAF2-2ED1-C9CC-47FC-2DBD9084DD4F}"/>
          </ac:spMkLst>
        </pc:spChg>
        <pc:spChg chg="add mod">
          <ac:chgData name="Rick Kossik" userId="003ff419-6788-4db9-aeea-eec0fd804c84" providerId="ADAL" clId="{5A07F744-EB22-4BC8-9413-5B5C622B86F8}" dt="2024-08-22T19:20:11.845" v="2580" actId="164"/>
          <ac:spMkLst>
            <pc:docMk/>
            <pc:sldMk cId="380130054" sldId="286"/>
            <ac:spMk id="39" creationId="{CCE4189C-65A7-BC94-4D4C-1E57659EDC61}"/>
          </ac:spMkLst>
        </pc:spChg>
        <pc:spChg chg="add mod">
          <ac:chgData name="Rick Kossik" userId="003ff419-6788-4db9-aeea-eec0fd804c84" providerId="ADAL" clId="{5A07F744-EB22-4BC8-9413-5B5C622B86F8}" dt="2024-08-22T19:20:11.845" v="2580" actId="164"/>
          <ac:spMkLst>
            <pc:docMk/>
            <pc:sldMk cId="380130054" sldId="286"/>
            <ac:spMk id="40" creationId="{87868261-D989-862A-2044-5A4DC3D4AF58}"/>
          </ac:spMkLst>
        </pc:spChg>
        <pc:spChg chg="mod">
          <ac:chgData name="Rick Kossik" userId="003ff419-6788-4db9-aeea-eec0fd804c84" providerId="ADAL" clId="{5A07F744-EB22-4BC8-9413-5B5C622B86F8}" dt="2024-08-22T19:16:48.769" v="2511" actId="14100"/>
          <ac:spMkLst>
            <pc:docMk/>
            <pc:sldMk cId="380130054" sldId="286"/>
            <ac:spMk id="41" creationId="{6EB40DFF-9E71-9FF0-33F6-F7FDC9DFE942}"/>
          </ac:spMkLst>
        </pc:spChg>
        <pc:spChg chg="add mod">
          <ac:chgData name="Rick Kossik" userId="003ff419-6788-4db9-aeea-eec0fd804c84" providerId="ADAL" clId="{5A07F744-EB22-4BC8-9413-5B5C622B86F8}" dt="2024-08-22T19:20:11.845" v="2580" actId="164"/>
          <ac:spMkLst>
            <pc:docMk/>
            <pc:sldMk cId="380130054" sldId="286"/>
            <ac:spMk id="43" creationId="{5C51204E-55D4-AC5F-34FD-C9C0FA9C9DB6}"/>
          </ac:spMkLst>
        </pc:spChg>
        <pc:spChg chg="add mod">
          <ac:chgData name="Rick Kossik" userId="003ff419-6788-4db9-aeea-eec0fd804c84" providerId="ADAL" clId="{5A07F744-EB22-4BC8-9413-5B5C622B86F8}" dt="2024-08-22T19:20:11.845" v="2580" actId="164"/>
          <ac:spMkLst>
            <pc:docMk/>
            <pc:sldMk cId="380130054" sldId="286"/>
            <ac:spMk id="44" creationId="{C911CD03-8E8A-3906-23C0-9079A2AED94E}"/>
          </ac:spMkLst>
        </pc:spChg>
        <pc:spChg chg="mod">
          <ac:chgData name="Rick Kossik" userId="003ff419-6788-4db9-aeea-eec0fd804c84" providerId="ADAL" clId="{5A07F744-EB22-4BC8-9413-5B5C622B86F8}" dt="2024-08-22T19:31:03.372" v="2618"/>
          <ac:spMkLst>
            <pc:docMk/>
            <pc:sldMk cId="380130054" sldId="286"/>
            <ac:spMk id="54" creationId="{AFF30256-0856-0AD2-EBF2-00B6C9CD3FC5}"/>
          </ac:spMkLst>
        </pc:spChg>
        <pc:spChg chg="mod">
          <ac:chgData name="Rick Kossik" userId="003ff419-6788-4db9-aeea-eec0fd804c84" providerId="ADAL" clId="{5A07F744-EB22-4BC8-9413-5B5C622B86F8}" dt="2024-08-22T19:31:03.372" v="2618"/>
          <ac:spMkLst>
            <pc:docMk/>
            <pc:sldMk cId="380130054" sldId="286"/>
            <ac:spMk id="55" creationId="{EB652EA4-A157-2D9B-5A7D-D07EB2D95F39}"/>
          </ac:spMkLst>
        </pc:spChg>
        <pc:spChg chg="mod">
          <ac:chgData name="Rick Kossik" userId="003ff419-6788-4db9-aeea-eec0fd804c84" providerId="ADAL" clId="{5A07F744-EB22-4BC8-9413-5B5C622B86F8}" dt="2024-08-22T19:31:03.372" v="2618"/>
          <ac:spMkLst>
            <pc:docMk/>
            <pc:sldMk cId="380130054" sldId="286"/>
            <ac:spMk id="56" creationId="{86DC4C97-0713-1EB2-6FDF-3CF13BE94472}"/>
          </ac:spMkLst>
        </pc:spChg>
        <pc:spChg chg="mod">
          <ac:chgData name="Rick Kossik" userId="003ff419-6788-4db9-aeea-eec0fd804c84" providerId="ADAL" clId="{5A07F744-EB22-4BC8-9413-5B5C622B86F8}" dt="2024-08-22T19:31:03.372" v="2618"/>
          <ac:spMkLst>
            <pc:docMk/>
            <pc:sldMk cId="380130054" sldId="286"/>
            <ac:spMk id="57" creationId="{25E75D10-D302-31F8-CF1F-F7A4DBDEB7D6}"/>
          </ac:spMkLst>
        </pc:spChg>
        <pc:spChg chg="mod">
          <ac:chgData name="Rick Kossik" userId="003ff419-6788-4db9-aeea-eec0fd804c84" providerId="ADAL" clId="{5A07F744-EB22-4BC8-9413-5B5C622B86F8}" dt="2024-08-22T19:31:03.372" v="2618"/>
          <ac:spMkLst>
            <pc:docMk/>
            <pc:sldMk cId="380130054" sldId="286"/>
            <ac:spMk id="58" creationId="{1BDA7284-C119-35A7-F0E6-826F1AEA1181}"/>
          </ac:spMkLst>
        </pc:spChg>
        <pc:spChg chg="mod">
          <ac:chgData name="Rick Kossik" userId="003ff419-6788-4db9-aeea-eec0fd804c84" providerId="ADAL" clId="{5A07F744-EB22-4BC8-9413-5B5C622B86F8}" dt="2024-08-22T19:31:03.372" v="2618"/>
          <ac:spMkLst>
            <pc:docMk/>
            <pc:sldMk cId="380130054" sldId="286"/>
            <ac:spMk id="60" creationId="{BC69E941-248C-F5EB-221A-0D024E371893}"/>
          </ac:spMkLst>
        </pc:spChg>
        <pc:spChg chg="mod">
          <ac:chgData name="Rick Kossik" userId="003ff419-6788-4db9-aeea-eec0fd804c84" providerId="ADAL" clId="{5A07F744-EB22-4BC8-9413-5B5C622B86F8}" dt="2024-08-22T19:31:03.372" v="2618"/>
          <ac:spMkLst>
            <pc:docMk/>
            <pc:sldMk cId="380130054" sldId="286"/>
            <ac:spMk id="61" creationId="{E896C090-F932-544B-FBE0-3B55C0393603}"/>
          </ac:spMkLst>
        </pc:spChg>
        <pc:spChg chg="mod">
          <ac:chgData name="Rick Kossik" userId="003ff419-6788-4db9-aeea-eec0fd804c84" providerId="ADAL" clId="{5A07F744-EB22-4BC8-9413-5B5C622B86F8}" dt="2024-08-22T19:31:03.372" v="2618"/>
          <ac:spMkLst>
            <pc:docMk/>
            <pc:sldMk cId="380130054" sldId="286"/>
            <ac:spMk id="62" creationId="{71901B20-5478-820F-3FB7-332A380A5867}"/>
          </ac:spMkLst>
        </pc:spChg>
        <pc:spChg chg="mod">
          <ac:chgData name="Rick Kossik" userId="003ff419-6788-4db9-aeea-eec0fd804c84" providerId="ADAL" clId="{5A07F744-EB22-4BC8-9413-5B5C622B86F8}" dt="2024-08-22T19:19:28.858" v="2578" actId="20577"/>
          <ac:spMkLst>
            <pc:docMk/>
            <pc:sldMk cId="380130054" sldId="286"/>
            <ac:spMk id="686082" creationId="{00000000-0000-0000-0000-000000000000}"/>
          </ac:spMkLst>
        </pc:spChg>
        <pc:spChg chg="mod">
          <ac:chgData name="Rick Kossik" userId="003ff419-6788-4db9-aeea-eec0fd804c84" providerId="ADAL" clId="{5A07F744-EB22-4BC8-9413-5B5C622B86F8}" dt="2024-08-22T19:31:45.430" v="2629"/>
          <ac:spMkLst>
            <pc:docMk/>
            <pc:sldMk cId="380130054" sldId="286"/>
            <ac:spMk id="686084" creationId="{6BC3A8F3-2E26-1D12-DD77-34585899B959}"/>
          </ac:spMkLst>
        </pc:spChg>
        <pc:spChg chg="mod">
          <ac:chgData name="Rick Kossik" userId="003ff419-6788-4db9-aeea-eec0fd804c84" providerId="ADAL" clId="{5A07F744-EB22-4BC8-9413-5B5C622B86F8}" dt="2024-08-22T19:31:45.430" v="2629"/>
          <ac:spMkLst>
            <pc:docMk/>
            <pc:sldMk cId="380130054" sldId="286"/>
            <ac:spMk id="686085" creationId="{E1AFB841-585C-4FC8-7A49-30D069012E89}"/>
          </ac:spMkLst>
        </pc:spChg>
        <pc:spChg chg="mod">
          <ac:chgData name="Rick Kossik" userId="003ff419-6788-4db9-aeea-eec0fd804c84" providerId="ADAL" clId="{5A07F744-EB22-4BC8-9413-5B5C622B86F8}" dt="2024-08-22T19:31:45.430" v="2629"/>
          <ac:spMkLst>
            <pc:docMk/>
            <pc:sldMk cId="380130054" sldId="286"/>
            <ac:spMk id="686086" creationId="{DE89721C-7FAC-513E-D4B4-DFDBA91FB1BD}"/>
          </ac:spMkLst>
        </pc:spChg>
        <pc:spChg chg="mod">
          <ac:chgData name="Rick Kossik" userId="003ff419-6788-4db9-aeea-eec0fd804c84" providerId="ADAL" clId="{5A07F744-EB22-4BC8-9413-5B5C622B86F8}" dt="2024-08-22T19:31:45.430" v="2629"/>
          <ac:spMkLst>
            <pc:docMk/>
            <pc:sldMk cId="380130054" sldId="286"/>
            <ac:spMk id="686087" creationId="{6182BDF5-3818-B300-676C-5D7EDF6E248F}"/>
          </ac:spMkLst>
        </pc:spChg>
        <pc:spChg chg="mod">
          <ac:chgData name="Rick Kossik" userId="003ff419-6788-4db9-aeea-eec0fd804c84" providerId="ADAL" clId="{5A07F744-EB22-4BC8-9413-5B5C622B86F8}" dt="2024-08-22T19:31:45.430" v="2629"/>
          <ac:spMkLst>
            <pc:docMk/>
            <pc:sldMk cId="380130054" sldId="286"/>
            <ac:spMk id="686088" creationId="{DF4FC3FC-8C78-A8C9-AAD8-00FEB10EBD99}"/>
          </ac:spMkLst>
        </pc:spChg>
        <pc:spChg chg="mod">
          <ac:chgData name="Rick Kossik" userId="003ff419-6788-4db9-aeea-eec0fd804c84" providerId="ADAL" clId="{5A07F744-EB22-4BC8-9413-5B5C622B86F8}" dt="2024-08-22T19:31:45.430" v="2629"/>
          <ac:spMkLst>
            <pc:docMk/>
            <pc:sldMk cId="380130054" sldId="286"/>
            <ac:spMk id="686090" creationId="{7104DC37-DBC5-457D-3E08-E5A51797E5A8}"/>
          </ac:spMkLst>
        </pc:spChg>
        <pc:spChg chg="mod">
          <ac:chgData name="Rick Kossik" userId="003ff419-6788-4db9-aeea-eec0fd804c84" providerId="ADAL" clId="{5A07F744-EB22-4BC8-9413-5B5C622B86F8}" dt="2024-08-22T19:31:45.430" v="2629"/>
          <ac:spMkLst>
            <pc:docMk/>
            <pc:sldMk cId="380130054" sldId="286"/>
            <ac:spMk id="686091" creationId="{9CA0C153-C5BC-1B12-27CB-3A97B20024E1}"/>
          </ac:spMkLst>
        </pc:spChg>
        <pc:spChg chg="mod">
          <ac:chgData name="Rick Kossik" userId="003ff419-6788-4db9-aeea-eec0fd804c84" providerId="ADAL" clId="{5A07F744-EB22-4BC8-9413-5B5C622B86F8}" dt="2024-08-22T19:31:45.430" v="2629"/>
          <ac:spMkLst>
            <pc:docMk/>
            <pc:sldMk cId="380130054" sldId="286"/>
            <ac:spMk id="686092" creationId="{DCCD712E-6215-8BDD-CBFE-C226FF070841}"/>
          </ac:spMkLst>
        </pc:spChg>
        <pc:spChg chg="mod">
          <ac:chgData name="Rick Kossik" userId="003ff419-6788-4db9-aeea-eec0fd804c84" providerId="ADAL" clId="{5A07F744-EB22-4BC8-9413-5B5C622B86F8}" dt="2024-08-22T19:32:04.706" v="2633"/>
          <ac:spMkLst>
            <pc:docMk/>
            <pc:sldMk cId="380130054" sldId="286"/>
            <ac:spMk id="686097" creationId="{BE90AD8B-24AF-7D46-B39F-24C792A377FA}"/>
          </ac:spMkLst>
        </pc:spChg>
        <pc:spChg chg="mod">
          <ac:chgData name="Rick Kossik" userId="003ff419-6788-4db9-aeea-eec0fd804c84" providerId="ADAL" clId="{5A07F744-EB22-4BC8-9413-5B5C622B86F8}" dt="2024-08-22T19:32:04.706" v="2633"/>
          <ac:spMkLst>
            <pc:docMk/>
            <pc:sldMk cId="380130054" sldId="286"/>
            <ac:spMk id="686098" creationId="{528EF7CA-47FB-EE63-0009-B0F81CAFD33C}"/>
          </ac:spMkLst>
        </pc:spChg>
        <pc:spChg chg="mod">
          <ac:chgData name="Rick Kossik" userId="003ff419-6788-4db9-aeea-eec0fd804c84" providerId="ADAL" clId="{5A07F744-EB22-4BC8-9413-5B5C622B86F8}" dt="2024-08-22T19:32:04.706" v="2633"/>
          <ac:spMkLst>
            <pc:docMk/>
            <pc:sldMk cId="380130054" sldId="286"/>
            <ac:spMk id="686099" creationId="{2889B31A-ED32-1C0D-5F33-11581AA15763}"/>
          </ac:spMkLst>
        </pc:spChg>
        <pc:spChg chg="mod">
          <ac:chgData name="Rick Kossik" userId="003ff419-6788-4db9-aeea-eec0fd804c84" providerId="ADAL" clId="{5A07F744-EB22-4BC8-9413-5B5C622B86F8}" dt="2024-08-22T19:32:04.706" v="2633"/>
          <ac:spMkLst>
            <pc:docMk/>
            <pc:sldMk cId="380130054" sldId="286"/>
            <ac:spMk id="686100" creationId="{FCA3B4A2-FE13-4B0B-15C6-1A700CB70768}"/>
          </ac:spMkLst>
        </pc:spChg>
        <pc:spChg chg="mod">
          <ac:chgData name="Rick Kossik" userId="003ff419-6788-4db9-aeea-eec0fd804c84" providerId="ADAL" clId="{5A07F744-EB22-4BC8-9413-5B5C622B86F8}" dt="2024-08-22T19:32:04.706" v="2633"/>
          <ac:spMkLst>
            <pc:docMk/>
            <pc:sldMk cId="380130054" sldId="286"/>
            <ac:spMk id="686101" creationId="{49A0B143-B4B1-C6FA-6DCB-AE9941531F30}"/>
          </ac:spMkLst>
        </pc:spChg>
        <pc:spChg chg="mod">
          <ac:chgData name="Rick Kossik" userId="003ff419-6788-4db9-aeea-eec0fd804c84" providerId="ADAL" clId="{5A07F744-EB22-4BC8-9413-5B5C622B86F8}" dt="2024-08-22T19:32:04.706" v="2633"/>
          <ac:spMkLst>
            <pc:docMk/>
            <pc:sldMk cId="380130054" sldId="286"/>
            <ac:spMk id="686103" creationId="{A4F2A734-F55B-8BDA-0224-10C63334CAFB}"/>
          </ac:spMkLst>
        </pc:spChg>
        <pc:spChg chg="mod">
          <ac:chgData name="Rick Kossik" userId="003ff419-6788-4db9-aeea-eec0fd804c84" providerId="ADAL" clId="{5A07F744-EB22-4BC8-9413-5B5C622B86F8}" dt="2024-08-22T19:32:04.706" v="2633"/>
          <ac:spMkLst>
            <pc:docMk/>
            <pc:sldMk cId="380130054" sldId="286"/>
            <ac:spMk id="686104" creationId="{F6882FE3-6322-0528-9215-08F9BAB22031}"/>
          </ac:spMkLst>
        </pc:spChg>
        <pc:spChg chg="mod">
          <ac:chgData name="Rick Kossik" userId="003ff419-6788-4db9-aeea-eec0fd804c84" providerId="ADAL" clId="{5A07F744-EB22-4BC8-9413-5B5C622B86F8}" dt="2024-08-22T19:32:04.706" v="2633"/>
          <ac:spMkLst>
            <pc:docMk/>
            <pc:sldMk cId="380130054" sldId="286"/>
            <ac:spMk id="686105" creationId="{1BA8EC39-00CF-043E-7BF6-B57F4E0E6919}"/>
          </ac:spMkLst>
        </pc:spChg>
        <pc:spChg chg="add mod">
          <ac:chgData name="Rick Kossik" userId="003ff419-6788-4db9-aeea-eec0fd804c84" providerId="ADAL" clId="{5A07F744-EB22-4BC8-9413-5B5C622B86F8}" dt="2024-08-22T19:34:58.760" v="2652" actId="164"/>
          <ac:spMkLst>
            <pc:docMk/>
            <pc:sldMk cId="380130054" sldId="286"/>
            <ac:spMk id="686109" creationId="{40A8569C-DC0B-2234-2E28-C3357E17B238}"/>
          </ac:spMkLst>
        </pc:spChg>
        <pc:spChg chg="add mod">
          <ac:chgData name="Rick Kossik" userId="003ff419-6788-4db9-aeea-eec0fd804c84" providerId="ADAL" clId="{5A07F744-EB22-4BC8-9413-5B5C622B86F8}" dt="2024-08-22T19:35:45.690" v="2655" actId="164"/>
          <ac:spMkLst>
            <pc:docMk/>
            <pc:sldMk cId="380130054" sldId="286"/>
            <ac:spMk id="686110" creationId="{719A1540-4687-A3E8-2A54-5FD3A3B78A4F}"/>
          </ac:spMkLst>
        </pc:spChg>
        <pc:spChg chg="add mod">
          <ac:chgData name="Rick Kossik" userId="003ff419-6788-4db9-aeea-eec0fd804c84" providerId="ADAL" clId="{5A07F744-EB22-4BC8-9413-5B5C622B86F8}" dt="2024-08-22T19:34:58.760" v="2652" actId="164"/>
          <ac:spMkLst>
            <pc:docMk/>
            <pc:sldMk cId="380130054" sldId="286"/>
            <ac:spMk id="686111" creationId="{F22989EC-1A74-B16F-7D61-DEDE8CBD65BB}"/>
          </ac:spMkLst>
        </pc:spChg>
        <pc:spChg chg="add mod">
          <ac:chgData name="Rick Kossik" userId="003ff419-6788-4db9-aeea-eec0fd804c84" providerId="ADAL" clId="{5A07F744-EB22-4BC8-9413-5B5C622B86F8}" dt="2024-08-22T19:34:58.760" v="2652" actId="164"/>
          <ac:spMkLst>
            <pc:docMk/>
            <pc:sldMk cId="380130054" sldId="286"/>
            <ac:spMk id="686112" creationId="{E0A07C5D-F1A8-2829-0704-CB441C6938AA}"/>
          </ac:spMkLst>
        </pc:spChg>
        <pc:spChg chg="add mod">
          <ac:chgData name="Rick Kossik" userId="003ff419-6788-4db9-aeea-eec0fd804c84" providerId="ADAL" clId="{5A07F744-EB22-4BC8-9413-5B5C622B86F8}" dt="2024-08-22T19:35:45.690" v="2655" actId="164"/>
          <ac:spMkLst>
            <pc:docMk/>
            <pc:sldMk cId="380130054" sldId="286"/>
            <ac:spMk id="686113" creationId="{A9AF1017-FE5F-B119-26C8-8ACFC5586F46}"/>
          </ac:spMkLst>
        </pc:spChg>
        <pc:spChg chg="add mod">
          <ac:chgData name="Rick Kossik" userId="003ff419-6788-4db9-aeea-eec0fd804c84" providerId="ADAL" clId="{5A07F744-EB22-4BC8-9413-5B5C622B86F8}" dt="2024-08-22T19:35:45.690" v="2655" actId="164"/>
          <ac:spMkLst>
            <pc:docMk/>
            <pc:sldMk cId="380130054" sldId="286"/>
            <ac:spMk id="686114" creationId="{1FAC86D3-0E15-A21C-0407-E60BC244B9BB}"/>
          </ac:spMkLst>
        </pc:spChg>
        <pc:spChg chg="add mod">
          <ac:chgData name="Rick Kossik" userId="003ff419-6788-4db9-aeea-eec0fd804c84" providerId="ADAL" clId="{5A07F744-EB22-4BC8-9413-5B5C622B86F8}" dt="2024-08-22T19:34:58.760" v="2652" actId="164"/>
          <ac:spMkLst>
            <pc:docMk/>
            <pc:sldMk cId="380130054" sldId="286"/>
            <ac:spMk id="686116" creationId="{4549441C-EAE4-2359-B394-C5D2E87CF475}"/>
          </ac:spMkLst>
        </pc:spChg>
        <pc:spChg chg="add mod">
          <ac:chgData name="Rick Kossik" userId="003ff419-6788-4db9-aeea-eec0fd804c84" providerId="ADAL" clId="{5A07F744-EB22-4BC8-9413-5B5C622B86F8}" dt="2024-08-22T19:34:58.760" v="2652" actId="164"/>
          <ac:spMkLst>
            <pc:docMk/>
            <pc:sldMk cId="380130054" sldId="286"/>
            <ac:spMk id="686117" creationId="{27A972A2-751F-FA65-51A9-A00ADC2D6BA9}"/>
          </ac:spMkLst>
        </pc:spChg>
        <pc:grpChg chg="add del mod ord">
          <ac:chgData name="Rick Kossik" userId="003ff419-6788-4db9-aeea-eec0fd804c84" providerId="ADAL" clId="{5A07F744-EB22-4BC8-9413-5B5C622B86F8}" dt="2024-08-22T19:24:40.414" v="2598" actId="165"/>
          <ac:grpSpMkLst>
            <pc:docMk/>
            <pc:sldMk cId="380130054" sldId="286"/>
            <ac:grpSpMk id="47" creationId="{4C8C5F73-6838-DB65-5E6E-6396546A311B}"/>
          </ac:grpSpMkLst>
        </pc:grpChg>
        <pc:grpChg chg="add del mod">
          <ac:chgData name="Rick Kossik" userId="003ff419-6788-4db9-aeea-eec0fd804c84" providerId="ADAL" clId="{5A07F744-EB22-4BC8-9413-5B5C622B86F8}" dt="2024-08-22T19:28:12.967" v="2608" actId="478"/>
          <ac:grpSpMkLst>
            <pc:docMk/>
            <pc:sldMk cId="380130054" sldId="286"/>
            <ac:grpSpMk id="48" creationId="{8A33E434-6FCC-3C16-E7AC-DB8F4C515967}"/>
          </ac:grpSpMkLst>
        </pc:grpChg>
        <pc:grpChg chg="add del mod">
          <ac:chgData name="Rick Kossik" userId="003ff419-6788-4db9-aeea-eec0fd804c84" providerId="ADAL" clId="{5A07F744-EB22-4BC8-9413-5B5C622B86F8}" dt="2024-08-22T19:27:33.045" v="2606" actId="165"/>
          <ac:grpSpMkLst>
            <pc:docMk/>
            <pc:sldMk cId="380130054" sldId="286"/>
            <ac:grpSpMk id="49" creationId="{27039C41-C659-B33F-98CB-19C2D0977179}"/>
          </ac:grpSpMkLst>
        </pc:grpChg>
        <pc:grpChg chg="add del mod">
          <ac:chgData name="Rick Kossik" userId="003ff419-6788-4db9-aeea-eec0fd804c84" providerId="ADAL" clId="{5A07F744-EB22-4BC8-9413-5B5C622B86F8}" dt="2024-08-22T19:27:18.144" v="2605" actId="165"/>
          <ac:grpSpMkLst>
            <pc:docMk/>
            <pc:sldMk cId="380130054" sldId="286"/>
            <ac:grpSpMk id="50" creationId="{BB19A39B-02D3-7095-BDD8-A4A7631F49F9}"/>
          </ac:grpSpMkLst>
        </pc:grpChg>
        <pc:grpChg chg="add mod">
          <ac:chgData name="Rick Kossik" userId="003ff419-6788-4db9-aeea-eec0fd804c84" providerId="ADAL" clId="{5A07F744-EB22-4BC8-9413-5B5C622B86F8}" dt="2024-08-22T19:28:40.684" v="2609" actId="164"/>
          <ac:grpSpMkLst>
            <pc:docMk/>
            <pc:sldMk cId="380130054" sldId="286"/>
            <ac:grpSpMk id="51" creationId="{D8829A7F-51C6-2C8D-6627-8562C70E729E}"/>
          </ac:grpSpMkLst>
        </pc:grpChg>
        <pc:grpChg chg="add mod">
          <ac:chgData name="Rick Kossik" userId="003ff419-6788-4db9-aeea-eec0fd804c84" providerId="ADAL" clId="{5A07F744-EB22-4BC8-9413-5B5C622B86F8}" dt="2024-08-22T19:31:50.227" v="2631" actId="1076"/>
          <ac:grpSpMkLst>
            <pc:docMk/>
            <pc:sldMk cId="380130054" sldId="286"/>
            <ac:grpSpMk id="52" creationId="{46B79203-E89C-862F-A3E6-79FD212BB823}"/>
          </ac:grpSpMkLst>
        </pc:grpChg>
        <pc:grpChg chg="add del mod">
          <ac:chgData name="Rick Kossik" userId="003ff419-6788-4db9-aeea-eec0fd804c84" providerId="ADAL" clId="{5A07F744-EB22-4BC8-9413-5B5C622B86F8}" dt="2024-08-22T19:31:43.930" v="2628" actId="478"/>
          <ac:grpSpMkLst>
            <pc:docMk/>
            <pc:sldMk cId="380130054" sldId="286"/>
            <ac:grpSpMk id="53" creationId="{48FF25F2-C4F8-7189-F481-259D904CDF0D}"/>
          </ac:grpSpMkLst>
        </pc:grpChg>
        <pc:grpChg chg="add del mod">
          <ac:chgData name="Rick Kossik" userId="003ff419-6788-4db9-aeea-eec0fd804c84" providerId="ADAL" clId="{5A07F744-EB22-4BC8-9413-5B5C622B86F8}" dt="2024-08-22T19:31:43.930" v="2628" actId="478"/>
          <ac:grpSpMkLst>
            <pc:docMk/>
            <pc:sldMk cId="380130054" sldId="286"/>
            <ac:grpSpMk id="59" creationId="{4522F348-FDED-4F5A-66DF-E751EDA0CE03}"/>
          </ac:grpSpMkLst>
        </pc:grpChg>
        <pc:grpChg chg="add mod">
          <ac:chgData name="Rick Kossik" userId="003ff419-6788-4db9-aeea-eec0fd804c84" providerId="ADAL" clId="{5A07F744-EB22-4BC8-9413-5B5C622B86F8}" dt="2024-08-22T19:31:45.430" v="2629"/>
          <ac:grpSpMkLst>
            <pc:docMk/>
            <pc:sldMk cId="380130054" sldId="286"/>
            <ac:grpSpMk id="686083" creationId="{70522409-6BDF-95DA-FFF4-382A0AECEBCD}"/>
          </ac:grpSpMkLst>
        </pc:grpChg>
        <pc:grpChg chg="add mod">
          <ac:chgData name="Rick Kossik" userId="003ff419-6788-4db9-aeea-eec0fd804c84" providerId="ADAL" clId="{5A07F744-EB22-4BC8-9413-5B5C622B86F8}" dt="2024-08-22T19:31:45.430" v="2629"/>
          <ac:grpSpMkLst>
            <pc:docMk/>
            <pc:sldMk cId="380130054" sldId="286"/>
            <ac:grpSpMk id="686089" creationId="{46AFBB1C-E624-5C4A-F2F8-BD219FE2473B}"/>
          </ac:grpSpMkLst>
        </pc:grpChg>
        <pc:grpChg chg="add del mod">
          <ac:chgData name="Rick Kossik" userId="003ff419-6788-4db9-aeea-eec0fd804c84" providerId="ADAL" clId="{5A07F744-EB22-4BC8-9413-5B5C622B86F8}" dt="2024-08-22T19:32:33.454" v="2637" actId="478"/>
          <ac:grpSpMkLst>
            <pc:docMk/>
            <pc:sldMk cId="380130054" sldId="286"/>
            <ac:grpSpMk id="686096" creationId="{99EE664B-21BE-7C7C-342C-2CF20AB2ADBD}"/>
          </ac:grpSpMkLst>
        </pc:grpChg>
        <pc:grpChg chg="add del mod">
          <ac:chgData name="Rick Kossik" userId="003ff419-6788-4db9-aeea-eec0fd804c84" providerId="ADAL" clId="{5A07F744-EB22-4BC8-9413-5B5C622B86F8}" dt="2024-08-22T19:32:33.454" v="2637" actId="478"/>
          <ac:grpSpMkLst>
            <pc:docMk/>
            <pc:sldMk cId="380130054" sldId="286"/>
            <ac:grpSpMk id="686102" creationId="{C53F6192-6D44-6770-0C96-B4A4B76D832C}"/>
          </ac:grpSpMkLst>
        </pc:grpChg>
        <pc:grpChg chg="add mod">
          <ac:chgData name="Rick Kossik" userId="003ff419-6788-4db9-aeea-eec0fd804c84" providerId="ADAL" clId="{5A07F744-EB22-4BC8-9413-5B5C622B86F8}" dt="2024-08-22T19:33:52.366" v="2646" actId="164"/>
          <ac:grpSpMkLst>
            <pc:docMk/>
            <pc:sldMk cId="380130054" sldId="286"/>
            <ac:grpSpMk id="686120" creationId="{E0C43F73-B195-7775-81AB-43D27D2A2C2C}"/>
          </ac:grpSpMkLst>
        </pc:grpChg>
        <pc:grpChg chg="add mod">
          <ac:chgData name="Rick Kossik" userId="003ff419-6788-4db9-aeea-eec0fd804c84" providerId="ADAL" clId="{5A07F744-EB22-4BC8-9413-5B5C622B86F8}" dt="2024-08-22T19:34:37.132" v="2651" actId="164"/>
          <ac:grpSpMkLst>
            <pc:docMk/>
            <pc:sldMk cId="380130054" sldId="286"/>
            <ac:grpSpMk id="686121" creationId="{3750C859-E12F-19C5-A323-102DFE14EFF3}"/>
          </ac:grpSpMkLst>
        </pc:grpChg>
        <pc:grpChg chg="add mod ord">
          <ac:chgData name="Rick Kossik" userId="003ff419-6788-4db9-aeea-eec0fd804c84" providerId="ADAL" clId="{5A07F744-EB22-4BC8-9413-5B5C622B86F8}" dt="2024-08-22T19:35:07.718" v="2653" actId="167"/>
          <ac:grpSpMkLst>
            <pc:docMk/>
            <pc:sldMk cId="380130054" sldId="286"/>
            <ac:grpSpMk id="686122" creationId="{845D6C8D-5092-B15C-4562-C6BF08FDD117}"/>
          </ac:grpSpMkLst>
        </pc:grpChg>
        <pc:grpChg chg="add mod">
          <ac:chgData name="Rick Kossik" userId="003ff419-6788-4db9-aeea-eec0fd804c84" providerId="ADAL" clId="{5A07F744-EB22-4BC8-9413-5B5C622B86F8}" dt="2024-08-22T19:35:45.690" v="2655" actId="164"/>
          <ac:grpSpMkLst>
            <pc:docMk/>
            <pc:sldMk cId="380130054" sldId="286"/>
            <ac:grpSpMk id="686123" creationId="{BDFF1E49-46BB-9090-C441-6B6672C7114F}"/>
          </ac:grpSpMkLst>
        </pc:grpChg>
        <pc:cxnChg chg="add mod">
          <ac:chgData name="Rick Kossik" userId="003ff419-6788-4db9-aeea-eec0fd804c84" providerId="ADAL" clId="{5A07F744-EB22-4BC8-9413-5B5C622B86F8}" dt="2024-08-22T19:17:54.513" v="2522" actId="14100"/>
          <ac:cxnSpMkLst>
            <pc:docMk/>
            <pc:sldMk cId="380130054" sldId="286"/>
            <ac:cxnSpMk id="7" creationId="{9FD1B914-3996-4346-EC9F-0FDBF4A4EFB2}"/>
          </ac:cxnSpMkLst>
        </pc:cxnChg>
        <pc:cxnChg chg="del mod">
          <ac:chgData name="Rick Kossik" userId="003ff419-6788-4db9-aeea-eec0fd804c84" providerId="ADAL" clId="{5A07F744-EB22-4BC8-9413-5B5C622B86F8}" dt="2024-08-22T19:14:41.928" v="2488" actId="478"/>
          <ac:cxnSpMkLst>
            <pc:docMk/>
            <pc:sldMk cId="380130054" sldId="286"/>
            <ac:cxnSpMk id="24" creationId="{A0CB05B6-0F1B-C965-7BAC-553F66145746}"/>
          </ac:cxnSpMkLst>
        </pc:cxnChg>
        <pc:cxnChg chg="add mod topLvl">
          <ac:chgData name="Rick Kossik" userId="003ff419-6788-4db9-aeea-eec0fd804c84" providerId="ADAL" clId="{5A07F744-EB22-4BC8-9413-5B5C622B86F8}" dt="2024-08-22T19:31:50.227" v="2631" actId="1076"/>
          <ac:cxnSpMkLst>
            <pc:docMk/>
            <pc:sldMk cId="380130054" sldId="286"/>
            <ac:cxnSpMk id="25" creationId="{F7DE7BAA-51E8-C40B-41AB-4278CF90EDE4}"/>
          </ac:cxnSpMkLst>
        </pc:cxnChg>
        <pc:cxnChg chg="mod">
          <ac:chgData name="Rick Kossik" userId="003ff419-6788-4db9-aeea-eec0fd804c84" providerId="ADAL" clId="{5A07F744-EB22-4BC8-9413-5B5C622B86F8}" dt="2024-08-22T19:18:29.957" v="2531" actId="14100"/>
          <ac:cxnSpMkLst>
            <pc:docMk/>
            <pc:sldMk cId="380130054" sldId="286"/>
            <ac:cxnSpMk id="29" creationId="{B33E5467-EBC1-43D0-0F5D-048613B337CD}"/>
          </ac:cxnSpMkLst>
        </pc:cxnChg>
        <pc:cxnChg chg="mod">
          <ac:chgData name="Rick Kossik" userId="003ff419-6788-4db9-aeea-eec0fd804c84" providerId="ADAL" clId="{5A07F744-EB22-4BC8-9413-5B5C622B86F8}" dt="2024-08-22T19:17:46.084" v="2520" actId="14100"/>
          <ac:cxnSpMkLst>
            <pc:docMk/>
            <pc:sldMk cId="380130054" sldId="286"/>
            <ac:cxnSpMk id="30" creationId="{2A996D2A-36D8-DD0D-76BE-A442EDD94F6E}"/>
          </ac:cxnSpMkLst>
        </pc:cxnChg>
        <pc:cxnChg chg="add mod topLvl">
          <ac:chgData name="Rick Kossik" userId="003ff419-6788-4db9-aeea-eec0fd804c84" providerId="ADAL" clId="{5A07F744-EB22-4BC8-9413-5B5C622B86F8}" dt="2024-08-22T19:28:40.684" v="2609" actId="164"/>
          <ac:cxnSpMkLst>
            <pc:docMk/>
            <pc:sldMk cId="380130054" sldId="286"/>
            <ac:cxnSpMk id="31" creationId="{F65DC998-AC4E-3E9F-6914-57A093623046}"/>
          </ac:cxnSpMkLst>
        </pc:cxnChg>
        <pc:cxnChg chg="add mod topLvl">
          <ac:chgData name="Rick Kossik" userId="003ff419-6788-4db9-aeea-eec0fd804c84" providerId="ADAL" clId="{5A07F744-EB22-4BC8-9413-5B5C622B86F8}" dt="2024-08-22T19:28:40.684" v="2609" actId="164"/>
          <ac:cxnSpMkLst>
            <pc:docMk/>
            <pc:sldMk cId="380130054" sldId="286"/>
            <ac:cxnSpMk id="32" creationId="{243E3685-460A-AFD1-52F7-4C93FBA15FA5}"/>
          </ac:cxnSpMkLst>
        </pc:cxnChg>
        <pc:cxnChg chg="add mod">
          <ac:chgData name="Rick Kossik" userId="003ff419-6788-4db9-aeea-eec0fd804c84" providerId="ADAL" clId="{5A07F744-EB22-4BC8-9413-5B5C622B86F8}" dt="2024-08-22T19:28:12.967" v="2608" actId="478"/>
          <ac:cxnSpMkLst>
            <pc:docMk/>
            <pc:sldMk cId="380130054" sldId="286"/>
            <ac:cxnSpMk id="42" creationId="{06C4284A-3010-A1FD-F017-B1C109A9D07F}"/>
          </ac:cxnSpMkLst>
        </pc:cxnChg>
        <pc:cxnChg chg="add mod">
          <ac:chgData name="Rick Kossik" userId="003ff419-6788-4db9-aeea-eec0fd804c84" providerId="ADAL" clId="{5A07F744-EB22-4BC8-9413-5B5C622B86F8}" dt="2024-08-22T19:28:12.967" v="2608" actId="478"/>
          <ac:cxnSpMkLst>
            <pc:docMk/>
            <pc:sldMk cId="380130054" sldId="286"/>
            <ac:cxnSpMk id="45" creationId="{B3CE3A4C-B819-B99C-C7C8-2B7F23646D8D}"/>
          </ac:cxnSpMkLst>
        </pc:cxnChg>
        <pc:cxnChg chg="add mod">
          <ac:chgData name="Rick Kossik" userId="003ff419-6788-4db9-aeea-eec0fd804c84" providerId="ADAL" clId="{5A07F744-EB22-4BC8-9413-5B5C622B86F8}" dt="2024-08-22T19:20:11.845" v="2580" actId="164"/>
          <ac:cxnSpMkLst>
            <pc:docMk/>
            <pc:sldMk cId="380130054" sldId="286"/>
            <ac:cxnSpMk id="46" creationId="{1609F458-B4F6-AFB6-6796-F2B353546FC9}"/>
          </ac:cxnSpMkLst>
        </pc:cxnChg>
        <pc:cxnChg chg="mod">
          <ac:chgData name="Rick Kossik" userId="003ff419-6788-4db9-aeea-eec0fd804c84" providerId="ADAL" clId="{5A07F744-EB22-4BC8-9413-5B5C622B86F8}" dt="2024-08-22T19:31:43.930" v="2628" actId="478"/>
          <ac:cxnSpMkLst>
            <pc:docMk/>
            <pc:sldMk cId="380130054" sldId="286"/>
            <ac:cxnSpMk id="63" creationId="{1D24235C-2015-2182-4D21-DF5488A9DE85}"/>
          </ac:cxnSpMkLst>
        </pc:cxnChg>
        <pc:cxnChg chg="mod">
          <ac:chgData name="Rick Kossik" userId="003ff419-6788-4db9-aeea-eec0fd804c84" providerId="ADAL" clId="{5A07F744-EB22-4BC8-9413-5B5C622B86F8}" dt="2024-08-22T19:31:43.930" v="2628" actId="478"/>
          <ac:cxnSpMkLst>
            <pc:docMk/>
            <pc:sldMk cId="380130054" sldId="286"/>
            <ac:cxnSpMk id="686080" creationId="{B037479B-6CE4-E5FA-2210-B51EC108889F}"/>
          </ac:cxnSpMkLst>
        </pc:cxnChg>
        <pc:cxnChg chg="mod">
          <ac:chgData name="Rick Kossik" userId="003ff419-6788-4db9-aeea-eec0fd804c84" providerId="ADAL" clId="{5A07F744-EB22-4BC8-9413-5B5C622B86F8}" dt="2024-08-22T19:31:03.372" v="2618"/>
          <ac:cxnSpMkLst>
            <pc:docMk/>
            <pc:sldMk cId="380130054" sldId="286"/>
            <ac:cxnSpMk id="686081" creationId="{0D2A5878-9759-22DC-E36B-9286748D7C7B}"/>
          </ac:cxnSpMkLst>
        </pc:cxnChg>
        <pc:cxnChg chg="mod">
          <ac:chgData name="Rick Kossik" userId="003ff419-6788-4db9-aeea-eec0fd804c84" providerId="ADAL" clId="{5A07F744-EB22-4BC8-9413-5B5C622B86F8}" dt="2024-08-22T19:31:45.430" v="2629"/>
          <ac:cxnSpMkLst>
            <pc:docMk/>
            <pc:sldMk cId="380130054" sldId="286"/>
            <ac:cxnSpMk id="686093" creationId="{FA892DC4-7BD6-99F7-33A5-7306D6499DC6}"/>
          </ac:cxnSpMkLst>
        </pc:cxnChg>
        <pc:cxnChg chg="mod">
          <ac:chgData name="Rick Kossik" userId="003ff419-6788-4db9-aeea-eec0fd804c84" providerId="ADAL" clId="{5A07F744-EB22-4BC8-9413-5B5C622B86F8}" dt="2024-08-22T19:31:45.430" v="2629"/>
          <ac:cxnSpMkLst>
            <pc:docMk/>
            <pc:sldMk cId="380130054" sldId="286"/>
            <ac:cxnSpMk id="686094" creationId="{99F7AC51-D3A1-D459-D1A3-1DCB452595C2}"/>
          </ac:cxnSpMkLst>
        </pc:cxnChg>
        <pc:cxnChg chg="mod">
          <ac:chgData name="Rick Kossik" userId="003ff419-6788-4db9-aeea-eec0fd804c84" providerId="ADAL" clId="{5A07F744-EB22-4BC8-9413-5B5C622B86F8}" dt="2024-08-22T19:31:45.430" v="2629"/>
          <ac:cxnSpMkLst>
            <pc:docMk/>
            <pc:sldMk cId="380130054" sldId="286"/>
            <ac:cxnSpMk id="686095" creationId="{25D50D43-E062-4B9D-FF44-33CBCFC77699}"/>
          </ac:cxnSpMkLst>
        </pc:cxnChg>
        <pc:cxnChg chg="mod">
          <ac:chgData name="Rick Kossik" userId="003ff419-6788-4db9-aeea-eec0fd804c84" providerId="ADAL" clId="{5A07F744-EB22-4BC8-9413-5B5C622B86F8}" dt="2024-08-22T19:32:33.454" v="2637" actId="478"/>
          <ac:cxnSpMkLst>
            <pc:docMk/>
            <pc:sldMk cId="380130054" sldId="286"/>
            <ac:cxnSpMk id="686106" creationId="{B9DFF75A-FE48-F568-DCF6-EC8DA2588FFE}"/>
          </ac:cxnSpMkLst>
        </pc:cxnChg>
        <pc:cxnChg chg="mod">
          <ac:chgData name="Rick Kossik" userId="003ff419-6788-4db9-aeea-eec0fd804c84" providerId="ADAL" clId="{5A07F744-EB22-4BC8-9413-5B5C622B86F8}" dt="2024-08-22T19:32:33.454" v="2637" actId="478"/>
          <ac:cxnSpMkLst>
            <pc:docMk/>
            <pc:sldMk cId="380130054" sldId="286"/>
            <ac:cxnSpMk id="686107" creationId="{2302F2A0-9D51-7474-A08E-51489B7D4B23}"/>
          </ac:cxnSpMkLst>
        </pc:cxnChg>
        <pc:cxnChg chg="mod">
          <ac:chgData name="Rick Kossik" userId="003ff419-6788-4db9-aeea-eec0fd804c84" providerId="ADAL" clId="{5A07F744-EB22-4BC8-9413-5B5C622B86F8}" dt="2024-08-22T19:32:04.706" v="2633"/>
          <ac:cxnSpMkLst>
            <pc:docMk/>
            <pc:sldMk cId="380130054" sldId="286"/>
            <ac:cxnSpMk id="686108" creationId="{BEFF77A8-0048-B591-3DDC-31F41D5803E2}"/>
          </ac:cxnSpMkLst>
        </pc:cxnChg>
        <pc:cxnChg chg="add mod">
          <ac:chgData name="Rick Kossik" userId="003ff419-6788-4db9-aeea-eec0fd804c84" providerId="ADAL" clId="{5A07F744-EB22-4BC8-9413-5B5C622B86F8}" dt="2024-08-22T19:35:45.690" v="2655" actId="164"/>
          <ac:cxnSpMkLst>
            <pc:docMk/>
            <pc:sldMk cId="380130054" sldId="286"/>
            <ac:cxnSpMk id="686115" creationId="{1D39A187-F4F3-F0F2-3011-744194075183}"/>
          </ac:cxnSpMkLst>
        </pc:cxnChg>
        <pc:cxnChg chg="add mod">
          <ac:chgData name="Rick Kossik" userId="003ff419-6788-4db9-aeea-eec0fd804c84" providerId="ADAL" clId="{5A07F744-EB22-4BC8-9413-5B5C622B86F8}" dt="2024-08-22T19:35:45.690" v="2655" actId="164"/>
          <ac:cxnSpMkLst>
            <pc:docMk/>
            <pc:sldMk cId="380130054" sldId="286"/>
            <ac:cxnSpMk id="686118" creationId="{0BA4F2B4-2D59-6C4B-58E6-B915C16BD1FC}"/>
          </ac:cxnSpMkLst>
        </pc:cxnChg>
        <pc:cxnChg chg="add mod">
          <ac:chgData name="Rick Kossik" userId="003ff419-6788-4db9-aeea-eec0fd804c84" providerId="ADAL" clId="{5A07F744-EB22-4BC8-9413-5B5C622B86F8}" dt="2024-08-22T19:35:45.690" v="2655" actId="164"/>
          <ac:cxnSpMkLst>
            <pc:docMk/>
            <pc:sldMk cId="380130054" sldId="286"/>
            <ac:cxnSpMk id="686119" creationId="{0CFD32DF-4D97-E487-35B8-C3A2BF90A39C}"/>
          </ac:cxnSpMkLst>
        </pc:cxnChg>
      </pc:sldChg>
      <pc:sldMasterChg chg="modSp del delSldLayout modSldLayout">
        <pc:chgData name="Rick Kossik" userId="003ff419-6788-4db9-aeea-eec0fd804c84" providerId="ADAL" clId="{5A07F744-EB22-4BC8-9413-5B5C622B86F8}" dt="2024-08-05T22:37:13.171" v="53" actId="2696"/>
        <pc:sldMasterMkLst>
          <pc:docMk/>
          <pc:sldMasterMk cId="3542728044" sldId="2147483724"/>
        </pc:sldMasterMkLst>
        <pc:spChg chg="mod">
          <ac:chgData name="Rick Kossik" userId="003ff419-6788-4db9-aeea-eec0fd804c84" providerId="ADAL" clId="{5A07F744-EB22-4BC8-9413-5B5C622B86F8}" dt="2024-08-05T22:37:04.669" v="49"/>
          <ac:spMkLst>
            <pc:docMk/>
            <pc:sldMasterMk cId="3542728044" sldId="2147483724"/>
            <ac:spMk id="2"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ac:spMk id="3"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ac:spMk id="5"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ac:spMk id="6"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ac:spMk id="7"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ac:spMk id="9" creationId="{00000000-0000-0000-0000-000000000000}"/>
          </ac:spMkLst>
        </pc:spChg>
        <pc:picChg chg="mod">
          <ac:chgData name="Rick Kossik" userId="003ff419-6788-4db9-aeea-eec0fd804c84" providerId="ADAL" clId="{5A07F744-EB22-4BC8-9413-5B5C622B86F8}" dt="2024-08-05T22:37:04.669" v="49"/>
          <ac:picMkLst>
            <pc:docMk/>
            <pc:sldMasterMk cId="3542728044" sldId="2147483724"/>
            <ac:picMk id="26" creationId="{9810248E-D399-4B60-9AAC-9E9AEC2F3B31}"/>
          </ac:picMkLst>
        </pc:picChg>
        <pc:cxnChg chg="mod">
          <ac:chgData name="Rick Kossik" userId="003ff419-6788-4db9-aeea-eec0fd804c84" providerId="ADAL" clId="{5A07F744-EB22-4BC8-9413-5B5C622B86F8}" dt="2024-08-05T22:37:04.669" v="49"/>
          <ac:cxnSpMkLst>
            <pc:docMk/>
            <pc:sldMasterMk cId="3542728044" sldId="2147483724"/>
            <ac:cxnSpMk id="10" creationId="{00000000-0000-0000-0000-000000000000}"/>
          </ac:cxnSpMkLst>
        </pc:cxnChg>
        <pc:sldLayoutChg chg="del">
          <pc:chgData name="Rick Kossik" userId="003ff419-6788-4db9-aeea-eec0fd804c84" providerId="ADAL" clId="{5A07F744-EB22-4BC8-9413-5B5C622B86F8}" dt="2024-08-05T22:37:13.156" v="51" actId="2696"/>
          <pc:sldLayoutMkLst>
            <pc:docMk/>
            <pc:sldMasterMk cId="3542728044" sldId="2147483724"/>
            <pc:sldLayoutMk cId="238161072" sldId="2147483726"/>
          </pc:sldLayoutMkLst>
        </pc:sldLayoutChg>
        <pc:sldLayoutChg chg="modSp del">
          <pc:chgData name="Rick Kossik" userId="003ff419-6788-4db9-aeea-eec0fd804c84" providerId="ADAL" clId="{5A07F744-EB22-4BC8-9413-5B5C622B86F8}" dt="2024-08-05T22:37:13.163" v="52" actId="2696"/>
          <pc:sldLayoutMkLst>
            <pc:docMk/>
            <pc:sldMasterMk cId="3542728044" sldId="2147483724"/>
            <pc:sldLayoutMk cId="1710016758" sldId="2147483728"/>
          </pc:sldLayoutMkLst>
          <pc:spChg chg="mod">
            <ac:chgData name="Rick Kossik" userId="003ff419-6788-4db9-aeea-eec0fd804c84" providerId="ADAL" clId="{5A07F744-EB22-4BC8-9413-5B5C622B86F8}" dt="2024-08-05T22:37:04.669" v="49"/>
            <ac:spMkLst>
              <pc:docMk/>
              <pc:sldMasterMk cId="3542728044" sldId="2147483724"/>
              <pc:sldLayoutMk cId="1710016758" sldId="2147483728"/>
              <ac:spMk id="3"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pc:sldLayoutMk cId="1710016758" sldId="2147483728"/>
              <ac:spMk id="4"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pc:sldLayoutMk cId="1710016758" sldId="2147483728"/>
              <ac:spMk id="8" creationId="{00000000-0000-0000-0000-000000000000}"/>
            </ac:spMkLst>
          </pc:spChg>
        </pc:sldLayoutChg>
        <pc:sldLayoutChg chg="modSp del">
          <pc:chgData name="Rick Kossik" userId="003ff419-6788-4db9-aeea-eec0fd804c84" providerId="ADAL" clId="{5A07F744-EB22-4BC8-9413-5B5C622B86F8}" dt="2024-08-05T22:37:13.149" v="50" actId="2696"/>
          <pc:sldLayoutMkLst>
            <pc:docMk/>
            <pc:sldMasterMk cId="3542728044" sldId="2147483724"/>
            <pc:sldLayoutMk cId="2190552343" sldId="2147483730"/>
          </pc:sldLayoutMkLst>
          <pc:spChg chg="mod">
            <ac:chgData name="Rick Kossik" userId="003ff419-6788-4db9-aeea-eec0fd804c84" providerId="ADAL" clId="{5A07F744-EB22-4BC8-9413-5B5C622B86F8}" dt="2024-08-05T22:37:04.669" v="49"/>
            <ac:spMkLst>
              <pc:docMk/>
              <pc:sldMasterMk cId="3542728044" sldId="2147483724"/>
              <pc:sldLayoutMk cId="2190552343" sldId="2147483730"/>
              <ac:spMk id="2"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pc:sldLayoutMk cId="2190552343" sldId="2147483730"/>
              <ac:spMk id="4"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pc:sldLayoutMk cId="2190552343" sldId="2147483730"/>
              <ac:spMk id="8" creationId="{00000000-0000-0000-0000-000000000000}"/>
            </ac:spMkLst>
          </pc:spChg>
          <pc:spChg chg="mod">
            <ac:chgData name="Rick Kossik" userId="003ff419-6788-4db9-aeea-eec0fd804c84" providerId="ADAL" clId="{5A07F744-EB22-4BC8-9413-5B5C622B86F8}" dt="2024-08-05T22:37:04.669" v="49"/>
            <ac:spMkLst>
              <pc:docMk/>
              <pc:sldMasterMk cId="3542728044" sldId="2147483724"/>
              <pc:sldLayoutMk cId="2190552343" sldId="2147483730"/>
              <ac:spMk id="11" creationId="{00000000-0000-0000-0000-000000000000}"/>
            </ac:spMkLst>
          </pc:spChg>
        </pc:sldLayoutChg>
      </pc:sldMasterChg>
      <pc:sldMasterChg chg="modSp mod modTransition modSldLayout">
        <pc:chgData name="Rick Kossik" userId="003ff419-6788-4db9-aeea-eec0fd804c84" providerId="ADAL" clId="{5A07F744-EB22-4BC8-9413-5B5C622B86F8}" dt="2024-08-06T22:09:37.523" v="1880"/>
        <pc:sldMasterMkLst>
          <pc:docMk/>
          <pc:sldMasterMk cId="883414250" sldId="2147483731"/>
        </pc:sldMasterMkLst>
        <pc:spChg chg="mod">
          <ac:chgData name="Rick Kossik" userId="003ff419-6788-4db9-aeea-eec0fd804c84" providerId="ADAL" clId="{5A07F744-EB22-4BC8-9413-5B5C622B86F8}" dt="2024-08-05T22:37:04.669" v="49"/>
          <ac:spMkLst>
            <pc:docMk/>
            <pc:sldMasterMk cId="883414250" sldId="2147483731"/>
            <ac:spMk id="2" creationId="{F3C8089D-E8EC-1849-B6D5-4AD090952DEE}"/>
          </ac:spMkLst>
        </pc:spChg>
        <pc:spChg chg="mod">
          <ac:chgData name="Rick Kossik" userId="003ff419-6788-4db9-aeea-eec0fd804c84" providerId="ADAL" clId="{5A07F744-EB22-4BC8-9413-5B5C622B86F8}" dt="2024-08-05T22:37:04.669" v="49"/>
          <ac:spMkLst>
            <pc:docMk/>
            <pc:sldMasterMk cId="883414250" sldId="2147483731"/>
            <ac:spMk id="3" creationId="{6B8BD129-3E04-954E-9364-8C60B7173F2D}"/>
          </ac:spMkLst>
        </pc:spChg>
        <pc:spChg chg="mod">
          <ac:chgData name="Rick Kossik" userId="003ff419-6788-4db9-aeea-eec0fd804c84" providerId="ADAL" clId="{5A07F744-EB22-4BC8-9413-5B5C622B86F8}" dt="2024-08-06T22:09:05.081" v="1876"/>
          <ac:spMkLst>
            <pc:docMk/>
            <pc:sldMasterMk cId="883414250" sldId="2147483731"/>
            <ac:spMk id="5" creationId="{DE72A347-883D-984D-B08A-4C9EBA09688B}"/>
          </ac:spMkLst>
        </pc:spChg>
        <pc:spChg chg="mod">
          <ac:chgData name="Rick Kossik" userId="003ff419-6788-4db9-aeea-eec0fd804c84" providerId="ADAL" clId="{5A07F744-EB22-4BC8-9413-5B5C622B86F8}" dt="2024-08-05T22:37:04.669" v="49"/>
          <ac:spMkLst>
            <pc:docMk/>
            <pc:sldMasterMk cId="883414250" sldId="2147483731"/>
            <ac:spMk id="6" creationId="{D03A949F-686D-0F4D-8D75-7FD63B298394}"/>
          </ac:spMkLst>
        </pc:spChg>
        <pc:picChg chg="mod">
          <ac:chgData name="Rick Kossik" userId="003ff419-6788-4db9-aeea-eec0fd804c84" providerId="ADAL" clId="{5A07F744-EB22-4BC8-9413-5B5C622B86F8}" dt="2024-08-05T22:37:04.669" v="49"/>
          <ac:picMkLst>
            <pc:docMk/>
            <pc:sldMasterMk cId="883414250" sldId="2147483731"/>
            <ac:picMk id="9" creationId="{B2079EEF-E3A2-E5B9-194D-CF614A8A1BE9}"/>
          </ac:picMkLst>
        </pc:picChg>
        <pc:picChg chg="mod">
          <ac:chgData name="Rick Kossik" userId="003ff419-6788-4db9-aeea-eec0fd804c84" providerId="ADAL" clId="{5A07F744-EB22-4BC8-9413-5B5C622B86F8}" dt="2024-08-05T22:37:04.669" v="49"/>
          <ac:picMkLst>
            <pc:docMk/>
            <pc:sldMasterMk cId="883414250" sldId="2147483731"/>
            <ac:picMk id="10" creationId="{865A134E-23F4-6D97-FD74-8E3CC7E4E3CB}"/>
          </ac:picMkLst>
        </pc:picChg>
        <pc:sldLayoutChg chg="modSp">
          <pc:chgData name="Rick Kossik" userId="003ff419-6788-4db9-aeea-eec0fd804c84" providerId="ADAL" clId="{5A07F744-EB22-4BC8-9413-5B5C622B86F8}" dt="2024-08-05T22:37:04.669" v="49"/>
          <pc:sldLayoutMkLst>
            <pc:docMk/>
            <pc:sldMasterMk cId="883414250" sldId="2147483731"/>
            <pc:sldLayoutMk cId="4279468557" sldId="2147483732"/>
          </pc:sldLayoutMkLst>
          <pc:spChg chg="mod">
            <ac:chgData name="Rick Kossik" userId="003ff419-6788-4db9-aeea-eec0fd804c84" providerId="ADAL" clId="{5A07F744-EB22-4BC8-9413-5B5C622B86F8}" dt="2024-08-05T22:37:04.669" v="49"/>
            <ac:spMkLst>
              <pc:docMk/>
              <pc:sldMasterMk cId="883414250" sldId="2147483731"/>
              <pc:sldLayoutMk cId="4279468557" sldId="2147483732"/>
              <ac:spMk id="2" creationId="{4118CA7D-7C75-7644-A798-A6E62EBDC042}"/>
            </ac:spMkLst>
          </pc:spChg>
          <pc:spChg chg="mod">
            <ac:chgData name="Rick Kossik" userId="003ff419-6788-4db9-aeea-eec0fd804c84" providerId="ADAL" clId="{5A07F744-EB22-4BC8-9413-5B5C622B86F8}" dt="2024-08-05T22:37:04.669" v="49"/>
            <ac:spMkLst>
              <pc:docMk/>
              <pc:sldMasterMk cId="883414250" sldId="2147483731"/>
              <pc:sldLayoutMk cId="4279468557" sldId="2147483732"/>
              <ac:spMk id="3" creationId="{60C7A4C2-9669-9D4A-8E4C-F2B2CC09D65F}"/>
            </ac:spMkLst>
          </pc:spChg>
          <pc:picChg chg="mod">
            <ac:chgData name="Rick Kossik" userId="003ff419-6788-4db9-aeea-eec0fd804c84" providerId="ADAL" clId="{5A07F744-EB22-4BC8-9413-5B5C622B86F8}" dt="2024-08-05T22:37:04.669" v="49"/>
            <ac:picMkLst>
              <pc:docMk/>
              <pc:sldMasterMk cId="883414250" sldId="2147483731"/>
              <pc:sldLayoutMk cId="4279468557" sldId="2147483732"/>
              <ac:picMk id="4" creationId="{8308B1DF-00C9-9FC0-6E45-AAC6B78D4495}"/>
            </ac:picMkLst>
          </pc:picChg>
          <pc:picChg chg="mod">
            <ac:chgData name="Rick Kossik" userId="003ff419-6788-4db9-aeea-eec0fd804c84" providerId="ADAL" clId="{5A07F744-EB22-4BC8-9413-5B5C622B86F8}" dt="2024-08-05T22:37:04.669" v="49"/>
            <ac:picMkLst>
              <pc:docMk/>
              <pc:sldMasterMk cId="883414250" sldId="2147483731"/>
              <pc:sldLayoutMk cId="4279468557" sldId="2147483732"/>
              <ac:picMk id="10" creationId="{A0DEA490-6BC1-B14C-AB27-6F56683311BE}"/>
            </ac:picMkLst>
          </pc:picChg>
        </pc:sldLayoutChg>
        <pc:sldLayoutChg chg="modSp">
          <pc:chgData name="Rick Kossik" userId="003ff419-6788-4db9-aeea-eec0fd804c84" providerId="ADAL" clId="{5A07F744-EB22-4BC8-9413-5B5C622B86F8}" dt="2024-08-05T22:37:04.669" v="49"/>
          <pc:sldLayoutMkLst>
            <pc:docMk/>
            <pc:sldMasterMk cId="883414250" sldId="2147483731"/>
            <pc:sldLayoutMk cId="3953383492" sldId="2147483733"/>
          </pc:sldLayoutMkLst>
          <pc:spChg chg="mod">
            <ac:chgData name="Rick Kossik" userId="003ff419-6788-4db9-aeea-eec0fd804c84" providerId="ADAL" clId="{5A07F744-EB22-4BC8-9413-5B5C622B86F8}" dt="2024-08-05T22:37:04.669" v="49"/>
            <ac:spMkLst>
              <pc:docMk/>
              <pc:sldMasterMk cId="883414250" sldId="2147483731"/>
              <pc:sldLayoutMk cId="3953383492" sldId="2147483733"/>
              <ac:spMk id="2" creationId="{7FE248F9-D7BE-8645-921D-9F4080BDDC20}"/>
            </ac:spMkLst>
          </pc:spChg>
          <pc:spChg chg="mod">
            <ac:chgData name="Rick Kossik" userId="003ff419-6788-4db9-aeea-eec0fd804c84" providerId="ADAL" clId="{5A07F744-EB22-4BC8-9413-5B5C622B86F8}" dt="2024-08-05T22:37:04.669" v="49"/>
            <ac:spMkLst>
              <pc:docMk/>
              <pc:sldMasterMk cId="883414250" sldId="2147483731"/>
              <pc:sldLayoutMk cId="3953383492" sldId="2147483733"/>
              <ac:spMk id="3" creationId="{22F14D2D-0841-0F49-AFAF-0C4F138BE953}"/>
            </ac:spMkLst>
          </pc:spChg>
          <pc:spChg chg="mod">
            <ac:chgData name="Rick Kossik" userId="003ff419-6788-4db9-aeea-eec0fd804c84" providerId="ADAL" clId="{5A07F744-EB22-4BC8-9413-5B5C622B86F8}" dt="2024-08-05T22:37:04.669" v="49"/>
            <ac:spMkLst>
              <pc:docMk/>
              <pc:sldMasterMk cId="883414250" sldId="2147483731"/>
              <pc:sldLayoutMk cId="3953383492" sldId="2147483733"/>
              <ac:spMk id="8" creationId="{42F9E614-9211-3A41-9CA9-DE4DE2D830AD}"/>
            </ac:spMkLst>
          </pc:spChg>
          <pc:spChg chg="mod">
            <ac:chgData name="Rick Kossik" userId="003ff419-6788-4db9-aeea-eec0fd804c84" providerId="ADAL" clId="{5A07F744-EB22-4BC8-9413-5B5C622B86F8}" dt="2024-08-05T22:37:04.669" v="49"/>
            <ac:spMkLst>
              <pc:docMk/>
              <pc:sldMasterMk cId="883414250" sldId="2147483731"/>
              <pc:sldLayoutMk cId="3953383492" sldId="2147483733"/>
              <ac:spMk id="9" creationId="{2C5B0793-3BF0-E14D-BB90-43EF19044AA1}"/>
            </ac:spMkLst>
          </pc:spChg>
          <pc:picChg chg="mod">
            <ac:chgData name="Rick Kossik" userId="003ff419-6788-4db9-aeea-eec0fd804c84" providerId="ADAL" clId="{5A07F744-EB22-4BC8-9413-5B5C622B86F8}" dt="2024-08-05T22:37:04.669" v="49"/>
            <ac:picMkLst>
              <pc:docMk/>
              <pc:sldMasterMk cId="883414250" sldId="2147483731"/>
              <pc:sldLayoutMk cId="3953383492" sldId="2147483733"/>
              <ac:picMk id="7" creationId="{BC7A4DED-616F-604A-9ADB-B22E40BB22F5}"/>
            </ac:picMkLst>
          </pc:picChg>
          <pc:picChg chg="mod">
            <ac:chgData name="Rick Kossik" userId="003ff419-6788-4db9-aeea-eec0fd804c84" providerId="ADAL" clId="{5A07F744-EB22-4BC8-9413-5B5C622B86F8}" dt="2024-08-05T22:37:04.669" v="49"/>
            <ac:picMkLst>
              <pc:docMk/>
              <pc:sldMasterMk cId="883414250" sldId="2147483731"/>
              <pc:sldLayoutMk cId="3953383492" sldId="2147483733"/>
              <ac:picMk id="11" creationId="{9A99DA44-42CB-54DB-6CB9-B7C25D18D93E}"/>
            </ac:picMkLst>
          </pc:picChg>
          <pc:picChg chg="mod">
            <ac:chgData name="Rick Kossik" userId="003ff419-6788-4db9-aeea-eec0fd804c84" providerId="ADAL" clId="{5A07F744-EB22-4BC8-9413-5B5C622B86F8}" dt="2024-08-05T22:37:04.669" v="49"/>
            <ac:picMkLst>
              <pc:docMk/>
              <pc:sldMasterMk cId="883414250" sldId="2147483731"/>
              <pc:sldLayoutMk cId="3953383492" sldId="2147483733"/>
              <ac:picMk id="13" creationId="{6EF66B20-61AE-E570-76B1-944F6714B5F3}"/>
            </ac:picMkLst>
          </pc:picChg>
        </pc:sldLayoutChg>
        <pc:sldLayoutChg chg="modSp mod">
          <pc:chgData name="Rick Kossik" userId="003ff419-6788-4db9-aeea-eec0fd804c84" providerId="ADAL" clId="{5A07F744-EB22-4BC8-9413-5B5C622B86F8}" dt="2024-08-06T22:09:26.860" v="1878"/>
          <pc:sldLayoutMkLst>
            <pc:docMk/>
            <pc:sldMasterMk cId="883414250" sldId="2147483731"/>
            <pc:sldLayoutMk cId="23342676" sldId="2147483734"/>
          </pc:sldLayoutMkLst>
          <pc:spChg chg="mod">
            <ac:chgData name="Rick Kossik" userId="003ff419-6788-4db9-aeea-eec0fd804c84" providerId="ADAL" clId="{5A07F744-EB22-4BC8-9413-5B5C622B86F8}" dt="2024-08-06T22:09:26.860" v="1878"/>
            <ac:spMkLst>
              <pc:docMk/>
              <pc:sldMasterMk cId="883414250" sldId="2147483731"/>
              <pc:sldLayoutMk cId="23342676" sldId="2147483734"/>
              <ac:spMk id="5" creationId="{E9A14AA1-387B-0E4F-9ADB-44B1D1B3A700}"/>
            </ac:spMkLst>
          </pc:spChg>
        </pc:sldLayoutChg>
        <pc:sldLayoutChg chg="modSp mod modTransition">
          <pc:chgData name="Rick Kossik" userId="003ff419-6788-4db9-aeea-eec0fd804c84" providerId="ADAL" clId="{5A07F744-EB22-4BC8-9413-5B5C622B86F8}" dt="2024-08-06T22:09:31.338" v="1879"/>
          <pc:sldLayoutMkLst>
            <pc:docMk/>
            <pc:sldMasterMk cId="883414250" sldId="2147483731"/>
            <pc:sldLayoutMk cId="1173261866" sldId="2147483735"/>
          </pc:sldLayoutMkLst>
          <pc:spChg chg="mod">
            <ac:chgData name="Rick Kossik" userId="003ff419-6788-4db9-aeea-eec0fd804c84" providerId="ADAL" clId="{5A07F744-EB22-4BC8-9413-5B5C622B86F8}" dt="2024-08-05T22:37:04.669" v="49"/>
            <ac:spMkLst>
              <pc:docMk/>
              <pc:sldMasterMk cId="883414250" sldId="2147483731"/>
              <pc:sldLayoutMk cId="1173261866" sldId="2147483735"/>
              <ac:spMk id="3" creationId="{295E93EE-E2F4-8A4C-AC67-47D37AF2A30D}"/>
            </ac:spMkLst>
          </pc:spChg>
          <pc:spChg chg="mod">
            <ac:chgData name="Rick Kossik" userId="003ff419-6788-4db9-aeea-eec0fd804c84" providerId="ADAL" clId="{5A07F744-EB22-4BC8-9413-5B5C622B86F8}" dt="2024-08-05T22:37:04.669" v="49"/>
            <ac:spMkLst>
              <pc:docMk/>
              <pc:sldMasterMk cId="883414250" sldId="2147483731"/>
              <pc:sldLayoutMk cId="1173261866" sldId="2147483735"/>
              <ac:spMk id="4" creationId="{605EAAAE-7472-3F47-A9D1-75CA1D09B192}"/>
            </ac:spMkLst>
          </pc:spChg>
          <pc:spChg chg="mod">
            <ac:chgData name="Rick Kossik" userId="003ff419-6788-4db9-aeea-eec0fd804c84" providerId="ADAL" clId="{5A07F744-EB22-4BC8-9413-5B5C622B86F8}" dt="2024-08-06T22:09:31.338" v="1879"/>
            <ac:spMkLst>
              <pc:docMk/>
              <pc:sldMasterMk cId="883414250" sldId="2147483731"/>
              <pc:sldLayoutMk cId="1173261866" sldId="2147483735"/>
              <ac:spMk id="6" creationId="{47F54E21-3CCA-1044-AADE-E2D2BD7FF443}"/>
            </ac:spMkLst>
          </pc:spChg>
        </pc:sldLayoutChg>
        <pc:sldLayoutChg chg="modSp mod">
          <pc:chgData name="Rick Kossik" userId="003ff419-6788-4db9-aeea-eec0fd804c84" providerId="ADAL" clId="{5A07F744-EB22-4BC8-9413-5B5C622B86F8}" dt="2024-08-06T22:09:15.566" v="1877"/>
          <pc:sldLayoutMkLst>
            <pc:docMk/>
            <pc:sldMasterMk cId="883414250" sldId="2147483731"/>
            <pc:sldLayoutMk cId="1762648677" sldId="2147483736"/>
          </pc:sldLayoutMkLst>
          <pc:spChg chg="mod">
            <ac:chgData name="Rick Kossik" userId="003ff419-6788-4db9-aeea-eec0fd804c84" providerId="ADAL" clId="{5A07F744-EB22-4BC8-9413-5B5C622B86F8}" dt="2024-08-06T22:09:15.566" v="1877"/>
            <ac:spMkLst>
              <pc:docMk/>
              <pc:sldMasterMk cId="883414250" sldId="2147483731"/>
              <pc:sldLayoutMk cId="1762648677" sldId="2147483736"/>
              <ac:spMk id="4" creationId="{ADB7568F-1006-1447-B114-B401136C8A5B}"/>
            </ac:spMkLst>
          </pc:spChg>
        </pc:sldLayoutChg>
        <pc:sldLayoutChg chg="modSp mod">
          <pc:chgData name="Rick Kossik" userId="003ff419-6788-4db9-aeea-eec0fd804c84" providerId="ADAL" clId="{5A07F744-EB22-4BC8-9413-5B5C622B86F8}" dt="2024-08-06T22:09:37.523" v="1880"/>
          <pc:sldLayoutMkLst>
            <pc:docMk/>
            <pc:sldMasterMk cId="883414250" sldId="2147483731"/>
            <pc:sldLayoutMk cId="2794315566" sldId="2147483737"/>
          </pc:sldLayoutMkLst>
          <pc:spChg chg="mod">
            <ac:chgData name="Rick Kossik" userId="003ff419-6788-4db9-aeea-eec0fd804c84" providerId="ADAL" clId="{5A07F744-EB22-4BC8-9413-5B5C622B86F8}" dt="2024-08-06T22:09:37.523" v="1880"/>
            <ac:spMkLst>
              <pc:docMk/>
              <pc:sldMasterMk cId="883414250" sldId="2147483731"/>
              <pc:sldLayoutMk cId="2794315566" sldId="2147483737"/>
              <ac:spMk id="3" creationId="{2F91DFC9-5333-F941-A29E-96D7F90EF0B9}"/>
            </ac:spMkLst>
          </pc:spChg>
        </pc:sldLayoutChg>
        <pc:sldLayoutChg chg="delSp modSp">
          <pc:chgData name="Rick Kossik" userId="003ff419-6788-4db9-aeea-eec0fd804c84" providerId="ADAL" clId="{5A07F744-EB22-4BC8-9413-5B5C622B86F8}" dt="2024-08-05T22:37:04.669" v="49"/>
          <pc:sldLayoutMkLst>
            <pc:docMk/>
            <pc:sldMasterMk cId="883414250" sldId="2147483731"/>
            <pc:sldLayoutMk cId="3071537173" sldId="2147483738"/>
          </pc:sldLayoutMkLst>
          <pc:spChg chg="mod">
            <ac:chgData name="Rick Kossik" userId="003ff419-6788-4db9-aeea-eec0fd804c84" providerId="ADAL" clId="{5A07F744-EB22-4BC8-9413-5B5C622B86F8}" dt="2024-08-05T22:37:04.669" v="49"/>
            <ac:spMkLst>
              <pc:docMk/>
              <pc:sldMasterMk cId="883414250" sldId="2147483731"/>
              <pc:sldLayoutMk cId="3071537173" sldId="2147483738"/>
              <ac:spMk id="2" creationId="{00000000-0000-0000-0000-000000000000}"/>
            </ac:spMkLst>
          </pc:spChg>
          <pc:spChg chg="mod">
            <ac:chgData name="Rick Kossik" userId="003ff419-6788-4db9-aeea-eec0fd804c84" providerId="ADAL" clId="{5A07F744-EB22-4BC8-9413-5B5C622B86F8}" dt="2024-08-05T22:37:04.669" v="49"/>
            <ac:spMkLst>
              <pc:docMk/>
              <pc:sldMasterMk cId="883414250" sldId="2147483731"/>
              <pc:sldLayoutMk cId="3071537173" sldId="2147483738"/>
              <ac:spMk id="4" creationId="{00000000-0000-0000-0000-000000000000}"/>
            </ac:spMkLst>
          </pc:spChg>
          <pc:spChg chg="del">
            <ac:chgData name="Rick Kossik" userId="003ff419-6788-4db9-aeea-eec0fd804c84" providerId="ADAL" clId="{5A07F744-EB22-4BC8-9413-5B5C622B86F8}" dt="2024-08-05T22:36:55.953" v="45"/>
            <ac:spMkLst>
              <pc:docMk/>
              <pc:sldMasterMk cId="883414250" sldId="2147483731"/>
              <pc:sldLayoutMk cId="3071537173" sldId="2147483738"/>
              <ac:spMk id="8" creationId="{00000000-0000-0000-0000-000000000000}"/>
            </ac:spMkLst>
          </pc:spChg>
          <pc:spChg chg="del">
            <ac:chgData name="Rick Kossik" userId="003ff419-6788-4db9-aeea-eec0fd804c84" providerId="ADAL" clId="{5A07F744-EB22-4BC8-9413-5B5C622B86F8}" dt="2024-08-05T22:36:55.953" v="45"/>
            <ac:spMkLst>
              <pc:docMk/>
              <pc:sldMasterMk cId="883414250" sldId="2147483731"/>
              <pc:sldLayoutMk cId="3071537173" sldId="2147483738"/>
              <ac:spMk id="11" creationId="{00000000-0000-0000-0000-000000000000}"/>
            </ac:spMkLst>
          </pc:spChg>
        </pc:sldLayoutChg>
      </pc:sldMasterChg>
      <pc:sldMasterChg chg="modSp modSldLayout">
        <pc:chgData name="Rick Kossik" userId="003ff419-6788-4db9-aeea-eec0fd804c84" providerId="ADAL" clId="{5A07F744-EB22-4BC8-9413-5B5C622B86F8}" dt="2024-08-05T22:37:04.669" v="49"/>
        <pc:sldMasterMkLst>
          <pc:docMk/>
          <pc:sldMasterMk cId="951440605" sldId="2147483739"/>
        </pc:sldMasterMkLst>
        <pc:spChg chg="mod">
          <ac:chgData name="Rick Kossik" userId="003ff419-6788-4db9-aeea-eec0fd804c84" providerId="ADAL" clId="{5A07F744-EB22-4BC8-9413-5B5C622B86F8}" dt="2024-08-05T22:37:04.669" v="49"/>
          <ac:spMkLst>
            <pc:docMk/>
            <pc:sldMasterMk cId="951440605" sldId="2147483739"/>
            <ac:spMk id="2" creationId="{F3C8089D-E8EC-1849-B6D5-4AD090952DEE}"/>
          </ac:spMkLst>
        </pc:spChg>
        <pc:spChg chg="mod">
          <ac:chgData name="Rick Kossik" userId="003ff419-6788-4db9-aeea-eec0fd804c84" providerId="ADAL" clId="{5A07F744-EB22-4BC8-9413-5B5C622B86F8}" dt="2024-08-05T22:37:04.669" v="49"/>
          <ac:spMkLst>
            <pc:docMk/>
            <pc:sldMasterMk cId="951440605" sldId="2147483739"/>
            <ac:spMk id="3" creationId="{6B8BD129-3E04-954E-9364-8C60B7173F2D}"/>
          </ac:spMkLst>
        </pc:spChg>
        <pc:spChg chg="mod">
          <ac:chgData name="Rick Kossik" userId="003ff419-6788-4db9-aeea-eec0fd804c84" providerId="ADAL" clId="{5A07F744-EB22-4BC8-9413-5B5C622B86F8}" dt="2024-08-05T22:37:04.669" v="49"/>
          <ac:spMkLst>
            <pc:docMk/>
            <pc:sldMasterMk cId="951440605" sldId="2147483739"/>
            <ac:spMk id="5" creationId="{DE72A347-883D-984D-B08A-4C9EBA09688B}"/>
          </ac:spMkLst>
        </pc:spChg>
        <pc:spChg chg="mod">
          <ac:chgData name="Rick Kossik" userId="003ff419-6788-4db9-aeea-eec0fd804c84" providerId="ADAL" clId="{5A07F744-EB22-4BC8-9413-5B5C622B86F8}" dt="2024-08-05T22:37:04.669" v="49"/>
          <ac:spMkLst>
            <pc:docMk/>
            <pc:sldMasterMk cId="951440605" sldId="2147483739"/>
            <ac:spMk id="6" creationId="{D03A949F-686D-0F4D-8D75-7FD63B298394}"/>
          </ac:spMkLst>
        </pc:spChg>
        <pc:picChg chg="mod">
          <ac:chgData name="Rick Kossik" userId="003ff419-6788-4db9-aeea-eec0fd804c84" providerId="ADAL" clId="{5A07F744-EB22-4BC8-9413-5B5C622B86F8}" dt="2024-08-05T22:37:04.669" v="49"/>
          <ac:picMkLst>
            <pc:docMk/>
            <pc:sldMasterMk cId="951440605" sldId="2147483739"/>
            <ac:picMk id="8" creationId="{E4A29ABB-C433-8E65-4E52-4BC4D4A9D768}"/>
          </ac:picMkLst>
        </pc:picChg>
        <pc:picChg chg="mod">
          <ac:chgData name="Rick Kossik" userId="003ff419-6788-4db9-aeea-eec0fd804c84" providerId="ADAL" clId="{5A07F744-EB22-4BC8-9413-5B5C622B86F8}" dt="2024-08-05T22:37:04.669" v="49"/>
          <ac:picMkLst>
            <pc:docMk/>
            <pc:sldMasterMk cId="951440605" sldId="2147483739"/>
            <ac:picMk id="10" creationId="{93E69748-DB02-CE9D-4DFF-7B09C7F40BDD}"/>
          </ac:picMkLst>
        </pc:picChg>
        <pc:sldLayoutChg chg="modSp">
          <pc:chgData name="Rick Kossik" userId="003ff419-6788-4db9-aeea-eec0fd804c84" providerId="ADAL" clId="{5A07F744-EB22-4BC8-9413-5B5C622B86F8}" dt="2024-08-05T22:37:04.669" v="49"/>
          <pc:sldLayoutMkLst>
            <pc:docMk/>
            <pc:sldMasterMk cId="951440605" sldId="2147483739"/>
            <pc:sldLayoutMk cId="1670020460" sldId="2147483740"/>
          </pc:sldLayoutMkLst>
          <pc:spChg chg="mod">
            <ac:chgData name="Rick Kossik" userId="003ff419-6788-4db9-aeea-eec0fd804c84" providerId="ADAL" clId="{5A07F744-EB22-4BC8-9413-5B5C622B86F8}" dt="2024-08-05T22:37:04.669" v="49"/>
            <ac:spMkLst>
              <pc:docMk/>
              <pc:sldMasterMk cId="951440605" sldId="2147483739"/>
              <pc:sldLayoutMk cId="1670020460" sldId="2147483740"/>
              <ac:spMk id="2" creationId="{4118CA7D-7C75-7644-A798-A6E62EBDC042}"/>
            </ac:spMkLst>
          </pc:spChg>
          <pc:spChg chg="mod">
            <ac:chgData name="Rick Kossik" userId="003ff419-6788-4db9-aeea-eec0fd804c84" providerId="ADAL" clId="{5A07F744-EB22-4BC8-9413-5B5C622B86F8}" dt="2024-08-05T22:37:04.669" v="49"/>
            <ac:spMkLst>
              <pc:docMk/>
              <pc:sldMasterMk cId="951440605" sldId="2147483739"/>
              <pc:sldLayoutMk cId="1670020460" sldId="2147483740"/>
              <ac:spMk id="3" creationId="{60C7A4C2-9669-9D4A-8E4C-F2B2CC09D65F}"/>
            </ac:spMkLst>
          </pc:spChg>
          <pc:picChg chg="mod">
            <ac:chgData name="Rick Kossik" userId="003ff419-6788-4db9-aeea-eec0fd804c84" providerId="ADAL" clId="{5A07F744-EB22-4BC8-9413-5B5C622B86F8}" dt="2024-08-05T22:37:04.669" v="49"/>
            <ac:picMkLst>
              <pc:docMk/>
              <pc:sldMasterMk cId="951440605" sldId="2147483739"/>
              <pc:sldLayoutMk cId="1670020460" sldId="2147483740"/>
              <ac:picMk id="4" creationId="{1F34840D-8C6A-37FE-288F-918DA09142C6}"/>
            </ac:picMkLst>
          </pc:picChg>
          <pc:picChg chg="mod">
            <ac:chgData name="Rick Kossik" userId="003ff419-6788-4db9-aeea-eec0fd804c84" providerId="ADAL" clId="{5A07F744-EB22-4BC8-9413-5B5C622B86F8}" dt="2024-08-05T22:37:04.669" v="49"/>
            <ac:picMkLst>
              <pc:docMk/>
              <pc:sldMasterMk cId="951440605" sldId="2147483739"/>
              <pc:sldLayoutMk cId="1670020460" sldId="2147483740"/>
              <ac:picMk id="10" creationId="{A0DEA490-6BC1-B14C-AB27-6F56683311BE}"/>
            </ac:picMkLst>
          </pc:picChg>
        </pc:sldLayoutChg>
        <pc:sldLayoutChg chg="modSp">
          <pc:chgData name="Rick Kossik" userId="003ff419-6788-4db9-aeea-eec0fd804c84" providerId="ADAL" clId="{5A07F744-EB22-4BC8-9413-5B5C622B86F8}" dt="2024-08-05T22:37:04.669" v="49"/>
          <pc:sldLayoutMkLst>
            <pc:docMk/>
            <pc:sldMasterMk cId="951440605" sldId="2147483739"/>
            <pc:sldLayoutMk cId="1272833151" sldId="2147483741"/>
          </pc:sldLayoutMkLst>
          <pc:spChg chg="mod">
            <ac:chgData name="Rick Kossik" userId="003ff419-6788-4db9-aeea-eec0fd804c84" providerId="ADAL" clId="{5A07F744-EB22-4BC8-9413-5B5C622B86F8}" dt="2024-08-05T22:37:04.669" v="49"/>
            <ac:spMkLst>
              <pc:docMk/>
              <pc:sldMasterMk cId="951440605" sldId="2147483739"/>
              <pc:sldLayoutMk cId="1272833151" sldId="2147483741"/>
              <ac:spMk id="2" creationId="{7FE248F9-D7BE-8645-921D-9F4080BDDC20}"/>
            </ac:spMkLst>
          </pc:spChg>
          <pc:spChg chg="mod">
            <ac:chgData name="Rick Kossik" userId="003ff419-6788-4db9-aeea-eec0fd804c84" providerId="ADAL" clId="{5A07F744-EB22-4BC8-9413-5B5C622B86F8}" dt="2024-08-05T22:37:04.669" v="49"/>
            <ac:spMkLst>
              <pc:docMk/>
              <pc:sldMasterMk cId="951440605" sldId="2147483739"/>
              <pc:sldLayoutMk cId="1272833151" sldId="2147483741"/>
              <ac:spMk id="3" creationId="{22F14D2D-0841-0F49-AFAF-0C4F138BE953}"/>
            </ac:spMkLst>
          </pc:spChg>
          <pc:spChg chg="mod">
            <ac:chgData name="Rick Kossik" userId="003ff419-6788-4db9-aeea-eec0fd804c84" providerId="ADAL" clId="{5A07F744-EB22-4BC8-9413-5B5C622B86F8}" dt="2024-08-05T22:37:04.669" v="49"/>
            <ac:spMkLst>
              <pc:docMk/>
              <pc:sldMasterMk cId="951440605" sldId="2147483739"/>
              <pc:sldLayoutMk cId="1272833151" sldId="2147483741"/>
              <ac:spMk id="4" creationId="{6542A839-EDE1-3040-931A-F1D6C4A71A94}"/>
            </ac:spMkLst>
          </pc:spChg>
          <pc:spChg chg="mod">
            <ac:chgData name="Rick Kossik" userId="003ff419-6788-4db9-aeea-eec0fd804c84" providerId="ADAL" clId="{5A07F744-EB22-4BC8-9413-5B5C622B86F8}" dt="2024-08-05T22:37:04.669" v="49"/>
            <ac:spMkLst>
              <pc:docMk/>
              <pc:sldMasterMk cId="951440605" sldId="2147483739"/>
              <pc:sldLayoutMk cId="1272833151" sldId="2147483741"/>
              <ac:spMk id="8" creationId="{42F9E614-9211-3A41-9CA9-DE4DE2D830AD}"/>
            </ac:spMkLst>
          </pc:spChg>
          <pc:spChg chg="mod">
            <ac:chgData name="Rick Kossik" userId="003ff419-6788-4db9-aeea-eec0fd804c84" providerId="ADAL" clId="{5A07F744-EB22-4BC8-9413-5B5C622B86F8}" dt="2024-08-05T22:37:04.669" v="49"/>
            <ac:spMkLst>
              <pc:docMk/>
              <pc:sldMasterMk cId="951440605" sldId="2147483739"/>
              <pc:sldLayoutMk cId="1272833151" sldId="2147483741"/>
              <ac:spMk id="15" creationId="{398C11BB-7FEA-F2CB-39D5-533D3A44FB8E}"/>
            </ac:spMkLst>
          </pc:spChg>
          <pc:picChg chg="mod">
            <ac:chgData name="Rick Kossik" userId="003ff419-6788-4db9-aeea-eec0fd804c84" providerId="ADAL" clId="{5A07F744-EB22-4BC8-9413-5B5C622B86F8}" dt="2024-08-05T22:37:04.669" v="49"/>
            <ac:picMkLst>
              <pc:docMk/>
              <pc:sldMasterMk cId="951440605" sldId="2147483739"/>
              <pc:sldLayoutMk cId="1272833151" sldId="2147483741"/>
              <ac:picMk id="7" creationId="{BC7A4DED-616F-604A-9ADB-B22E40BB22F5}"/>
            </ac:picMkLst>
          </pc:picChg>
          <pc:picChg chg="mod">
            <ac:chgData name="Rick Kossik" userId="003ff419-6788-4db9-aeea-eec0fd804c84" providerId="ADAL" clId="{5A07F744-EB22-4BC8-9413-5B5C622B86F8}" dt="2024-08-05T22:37:04.669" v="49"/>
            <ac:picMkLst>
              <pc:docMk/>
              <pc:sldMasterMk cId="951440605" sldId="2147483739"/>
              <pc:sldLayoutMk cId="1272833151" sldId="2147483741"/>
              <ac:picMk id="11" creationId="{A3255CE3-9EF9-56E2-F7B4-3219CCADA8A0}"/>
            </ac:picMkLst>
          </pc:picChg>
          <pc:picChg chg="mod">
            <ac:chgData name="Rick Kossik" userId="003ff419-6788-4db9-aeea-eec0fd804c84" providerId="ADAL" clId="{5A07F744-EB22-4BC8-9413-5B5C622B86F8}" dt="2024-08-05T22:37:04.669" v="49"/>
            <ac:picMkLst>
              <pc:docMk/>
              <pc:sldMasterMk cId="951440605" sldId="2147483739"/>
              <pc:sldLayoutMk cId="1272833151" sldId="2147483741"/>
              <ac:picMk id="13" creationId="{A35338A3-D07E-3FBA-1E51-1908D05513C9}"/>
            </ac:picMkLst>
          </pc:picChg>
        </pc:sldLayoutChg>
        <pc:sldLayoutChg chg="modSp">
          <pc:chgData name="Rick Kossik" userId="003ff419-6788-4db9-aeea-eec0fd804c84" providerId="ADAL" clId="{5A07F744-EB22-4BC8-9413-5B5C622B86F8}" dt="2024-08-05T22:37:04.669" v="49"/>
          <pc:sldLayoutMkLst>
            <pc:docMk/>
            <pc:sldMasterMk cId="951440605" sldId="2147483739"/>
            <pc:sldLayoutMk cId="804347552" sldId="2147483742"/>
          </pc:sldLayoutMkLst>
          <pc:spChg chg="mod">
            <ac:chgData name="Rick Kossik" userId="003ff419-6788-4db9-aeea-eec0fd804c84" providerId="ADAL" clId="{5A07F744-EB22-4BC8-9413-5B5C622B86F8}" dt="2024-08-05T22:37:04.669" v="49"/>
            <ac:spMkLst>
              <pc:docMk/>
              <pc:sldMasterMk cId="951440605" sldId="2147483739"/>
              <pc:sldLayoutMk cId="804347552" sldId="2147483742"/>
              <ac:spMk id="3" creationId="{39AAEA8D-C5D3-7542-90D0-CD9253FD4D27}"/>
            </ac:spMkLst>
          </pc:spChg>
          <pc:spChg chg="mod">
            <ac:chgData name="Rick Kossik" userId="003ff419-6788-4db9-aeea-eec0fd804c84" providerId="ADAL" clId="{5A07F744-EB22-4BC8-9413-5B5C622B86F8}" dt="2024-08-05T22:37:04.669" v="49"/>
            <ac:spMkLst>
              <pc:docMk/>
              <pc:sldMasterMk cId="951440605" sldId="2147483739"/>
              <pc:sldLayoutMk cId="804347552" sldId="2147483742"/>
              <ac:spMk id="4" creationId="{526EDEA8-A7B3-D24B-BEEA-2508B02D3F69}"/>
            </ac:spMkLst>
          </pc:spChg>
        </pc:sldLayoutChg>
        <pc:sldLayoutChg chg="modSp">
          <pc:chgData name="Rick Kossik" userId="003ff419-6788-4db9-aeea-eec0fd804c84" providerId="ADAL" clId="{5A07F744-EB22-4BC8-9413-5B5C622B86F8}" dt="2024-08-05T22:37:04.669" v="49"/>
          <pc:sldLayoutMkLst>
            <pc:docMk/>
            <pc:sldMasterMk cId="951440605" sldId="2147483739"/>
            <pc:sldLayoutMk cId="1822807540" sldId="2147483743"/>
          </pc:sldLayoutMkLst>
          <pc:spChg chg="mod">
            <ac:chgData name="Rick Kossik" userId="003ff419-6788-4db9-aeea-eec0fd804c84" providerId="ADAL" clId="{5A07F744-EB22-4BC8-9413-5B5C622B86F8}" dt="2024-08-05T22:37:04.669" v="49"/>
            <ac:spMkLst>
              <pc:docMk/>
              <pc:sldMasterMk cId="951440605" sldId="2147483739"/>
              <pc:sldLayoutMk cId="1822807540" sldId="2147483743"/>
              <ac:spMk id="3" creationId="{295E93EE-E2F4-8A4C-AC67-47D37AF2A30D}"/>
            </ac:spMkLst>
          </pc:spChg>
          <pc:spChg chg="mod">
            <ac:chgData name="Rick Kossik" userId="003ff419-6788-4db9-aeea-eec0fd804c84" providerId="ADAL" clId="{5A07F744-EB22-4BC8-9413-5B5C622B86F8}" dt="2024-08-05T22:37:04.669" v="49"/>
            <ac:spMkLst>
              <pc:docMk/>
              <pc:sldMasterMk cId="951440605" sldId="2147483739"/>
              <pc:sldLayoutMk cId="1822807540" sldId="2147483743"/>
              <ac:spMk id="4" creationId="{605EAAAE-7472-3F47-A9D1-75CA1D09B192}"/>
            </ac:spMkLst>
          </pc:spChg>
          <pc:spChg chg="mod">
            <ac:chgData name="Rick Kossik" userId="003ff419-6788-4db9-aeea-eec0fd804c84" providerId="ADAL" clId="{5A07F744-EB22-4BC8-9413-5B5C622B86F8}" dt="2024-08-05T22:37:04.669" v="49"/>
            <ac:spMkLst>
              <pc:docMk/>
              <pc:sldMasterMk cId="951440605" sldId="2147483739"/>
              <pc:sldLayoutMk cId="1822807540" sldId="2147483743"/>
              <ac:spMk id="5" creationId="{24DB1AA6-B213-7C46-98C4-9391C50F15E2}"/>
            </ac:spMkLst>
          </pc:spChg>
        </pc:sldLayoutChg>
        <pc:sldLayoutChg chg="modSp">
          <pc:chgData name="Rick Kossik" userId="003ff419-6788-4db9-aeea-eec0fd804c84" providerId="ADAL" clId="{5A07F744-EB22-4BC8-9413-5B5C622B86F8}" dt="2024-08-05T22:37:04.669" v="49"/>
          <pc:sldLayoutMkLst>
            <pc:docMk/>
            <pc:sldMasterMk cId="951440605" sldId="2147483739"/>
            <pc:sldLayoutMk cId="25044859" sldId="2147483744"/>
          </pc:sldLayoutMkLst>
          <pc:spChg chg="mod">
            <ac:chgData name="Rick Kossik" userId="003ff419-6788-4db9-aeea-eec0fd804c84" providerId="ADAL" clId="{5A07F744-EB22-4BC8-9413-5B5C622B86F8}" dt="2024-08-05T22:37:04.669" v="49"/>
            <ac:spMkLst>
              <pc:docMk/>
              <pc:sldMasterMk cId="951440605" sldId="2147483739"/>
              <pc:sldLayoutMk cId="25044859" sldId="2147483744"/>
              <ac:spMk id="3" creationId="{83E973C6-6F90-304D-9A3C-AAE03B434787}"/>
            </ac:spMkLst>
          </pc:spChg>
        </pc:sldLayoutChg>
        <pc:sldLayoutChg chg="modSp">
          <pc:chgData name="Rick Kossik" userId="003ff419-6788-4db9-aeea-eec0fd804c84" providerId="ADAL" clId="{5A07F744-EB22-4BC8-9413-5B5C622B86F8}" dt="2024-08-05T22:37:04.669" v="49"/>
          <pc:sldLayoutMkLst>
            <pc:docMk/>
            <pc:sldMasterMk cId="951440605" sldId="2147483739"/>
            <pc:sldLayoutMk cId="2306111623" sldId="2147483745"/>
          </pc:sldLayoutMkLst>
          <pc:spChg chg="mod">
            <ac:chgData name="Rick Kossik" userId="003ff419-6788-4db9-aeea-eec0fd804c84" providerId="ADAL" clId="{5A07F744-EB22-4BC8-9413-5B5C622B86F8}" dt="2024-08-05T22:37:04.669" v="49"/>
            <ac:spMkLst>
              <pc:docMk/>
              <pc:sldMasterMk cId="951440605" sldId="2147483739"/>
              <pc:sldLayoutMk cId="2306111623" sldId="2147483745"/>
              <ac:spMk id="2" creationId="{30B61106-78AA-F943-8C15-25E704A276A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71054"/>
          </a:xfrm>
          <a:prstGeom prst="rect">
            <a:avLst/>
          </a:prstGeom>
        </p:spPr>
        <p:txBody>
          <a:bodyPr vert="horz" lIns="94229" tIns="47115" rIns="94229" bIns="47115" rtlCol="0"/>
          <a:lstStyle>
            <a:lvl1pPr algn="l">
              <a:defRPr sz="1200"/>
            </a:lvl1pPr>
          </a:lstStyle>
          <a:p>
            <a:endParaRPr lang="en-US"/>
          </a:p>
        </p:txBody>
      </p:sp>
      <p:sp>
        <p:nvSpPr>
          <p:cNvPr id="3" name="Date Placeholder 2"/>
          <p:cNvSpPr>
            <a:spLocks noGrp="1"/>
          </p:cNvSpPr>
          <p:nvPr>
            <p:ph type="dt" sz="quarter" idx="1"/>
          </p:nvPr>
        </p:nvSpPr>
        <p:spPr>
          <a:xfrm>
            <a:off x="4023092" y="0"/>
            <a:ext cx="3077740" cy="471054"/>
          </a:xfrm>
          <a:prstGeom prst="rect">
            <a:avLst/>
          </a:prstGeom>
        </p:spPr>
        <p:txBody>
          <a:bodyPr vert="horz" lIns="94229" tIns="47115" rIns="94229" bIns="47115" rtlCol="0"/>
          <a:lstStyle>
            <a:lvl1pPr algn="r">
              <a:defRPr sz="1200"/>
            </a:lvl1pPr>
          </a:lstStyle>
          <a:p>
            <a:fld id="{735671EA-0A99-4789-8FB6-8B7B94055C4E}" type="datetimeFigureOut">
              <a:rPr lang="en-US" smtClean="0"/>
              <a:t>8/22/2024</a:t>
            </a:fld>
            <a:endParaRPr lang="en-US"/>
          </a:p>
        </p:txBody>
      </p:sp>
      <p:sp>
        <p:nvSpPr>
          <p:cNvPr id="4" name="Footer Placeholder 3"/>
          <p:cNvSpPr>
            <a:spLocks noGrp="1"/>
          </p:cNvSpPr>
          <p:nvPr>
            <p:ph type="ftr" sz="quarter" idx="2"/>
          </p:nvPr>
        </p:nvSpPr>
        <p:spPr>
          <a:xfrm>
            <a:off x="0" y="8917423"/>
            <a:ext cx="3077740" cy="471053"/>
          </a:xfrm>
          <a:prstGeom prst="rect">
            <a:avLst/>
          </a:prstGeom>
        </p:spPr>
        <p:txBody>
          <a:bodyPr vert="horz" lIns="94229" tIns="47115" rIns="94229" bIns="47115"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3"/>
            <a:ext cx="3077740" cy="471053"/>
          </a:xfrm>
          <a:prstGeom prst="rect">
            <a:avLst/>
          </a:prstGeom>
        </p:spPr>
        <p:txBody>
          <a:bodyPr vert="horz" lIns="94229" tIns="47115" rIns="94229" bIns="47115" rtlCol="0" anchor="b"/>
          <a:lstStyle>
            <a:lvl1pPr algn="r">
              <a:defRPr sz="1200"/>
            </a:lvl1pPr>
          </a:lstStyle>
          <a:p>
            <a:fld id="{F93E61D6-2AFE-4792-B024-9C0967414FFE}" type="slidenum">
              <a:rPr lang="en-US" smtClean="0"/>
              <a:t>‹#›</a:t>
            </a:fld>
            <a:endParaRPr lang="en-US"/>
          </a:p>
        </p:txBody>
      </p:sp>
    </p:spTree>
    <p:extLst>
      <p:ext uri="{BB962C8B-B14F-4D97-AF65-F5344CB8AC3E}">
        <p14:creationId xmlns:p14="http://schemas.microsoft.com/office/powerpoint/2010/main" val="4872093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71054"/>
          </a:xfrm>
          <a:prstGeom prst="rect">
            <a:avLst/>
          </a:prstGeom>
        </p:spPr>
        <p:txBody>
          <a:bodyPr vert="horz" lIns="94229" tIns="47115" rIns="94229" bIns="47115" rtlCol="0"/>
          <a:lstStyle>
            <a:lvl1pPr algn="l">
              <a:defRPr sz="1200"/>
            </a:lvl1pPr>
          </a:lstStyle>
          <a:p>
            <a:endParaRPr lang="en-US"/>
          </a:p>
        </p:txBody>
      </p:sp>
      <p:sp>
        <p:nvSpPr>
          <p:cNvPr id="3" name="Date Placeholder 2"/>
          <p:cNvSpPr>
            <a:spLocks noGrp="1"/>
          </p:cNvSpPr>
          <p:nvPr>
            <p:ph type="dt" idx="1"/>
          </p:nvPr>
        </p:nvSpPr>
        <p:spPr>
          <a:xfrm>
            <a:off x="4023092" y="0"/>
            <a:ext cx="3077740" cy="471054"/>
          </a:xfrm>
          <a:prstGeom prst="rect">
            <a:avLst/>
          </a:prstGeom>
        </p:spPr>
        <p:txBody>
          <a:bodyPr vert="horz" lIns="94229" tIns="47115" rIns="94229" bIns="47115" rtlCol="0"/>
          <a:lstStyle>
            <a:lvl1pPr algn="r">
              <a:defRPr sz="1200"/>
            </a:lvl1pPr>
          </a:lstStyle>
          <a:p>
            <a:fld id="{3658E477-09F2-4C73-808C-A23658D67584}" type="datetimeFigureOut">
              <a:rPr lang="en-US" smtClean="0"/>
              <a:t>8/22/2024</a:t>
            </a:fld>
            <a:endParaRPr lang="en-US"/>
          </a:p>
        </p:txBody>
      </p:sp>
      <p:sp>
        <p:nvSpPr>
          <p:cNvPr id="4" name="Slide Image Placeholder 3"/>
          <p:cNvSpPr>
            <a:spLocks noGrp="1" noRot="1" noChangeAspect="1"/>
          </p:cNvSpPr>
          <p:nvPr>
            <p:ph type="sldImg" idx="2"/>
          </p:nvPr>
        </p:nvSpPr>
        <p:spPr>
          <a:xfrm>
            <a:off x="736600" y="1174750"/>
            <a:ext cx="5629275" cy="3167063"/>
          </a:xfrm>
          <a:prstGeom prst="rect">
            <a:avLst/>
          </a:prstGeom>
          <a:noFill/>
          <a:ln w="12700">
            <a:solidFill>
              <a:prstClr val="black"/>
            </a:solidFill>
          </a:ln>
        </p:spPr>
        <p:txBody>
          <a:bodyPr vert="horz" lIns="94229" tIns="47115" rIns="94229" bIns="47115" rtlCol="0" anchor="ctr"/>
          <a:lstStyle/>
          <a:p>
            <a:endParaRPr lang="en-US"/>
          </a:p>
        </p:txBody>
      </p:sp>
      <p:sp>
        <p:nvSpPr>
          <p:cNvPr id="5" name="Notes Placeholder 4"/>
          <p:cNvSpPr>
            <a:spLocks noGrp="1"/>
          </p:cNvSpPr>
          <p:nvPr>
            <p:ph type="body" sz="quarter" idx="3"/>
          </p:nvPr>
        </p:nvSpPr>
        <p:spPr>
          <a:xfrm>
            <a:off x="710248" y="4518203"/>
            <a:ext cx="5681980" cy="3696712"/>
          </a:xfrm>
          <a:prstGeom prst="rect">
            <a:avLst/>
          </a:prstGeom>
        </p:spPr>
        <p:txBody>
          <a:bodyPr vert="horz" lIns="94229" tIns="47115" rIns="94229" bIns="471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3"/>
            <a:ext cx="3077740" cy="471053"/>
          </a:xfrm>
          <a:prstGeom prst="rect">
            <a:avLst/>
          </a:prstGeom>
        </p:spPr>
        <p:txBody>
          <a:bodyPr vert="horz" lIns="94229" tIns="47115" rIns="94229" bIns="47115"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3"/>
            <a:ext cx="3077740" cy="471053"/>
          </a:xfrm>
          <a:prstGeom prst="rect">
            <a:avLst/>
          </a:prstGeom>
        </p:spPr>
        <p:txBody>
          <a:bodyPr vert="horz" lIns="94229" tIns="47115" rIns="94229" bIns="47115" rtlCol="0" anchor="b"/>
          <a:lstStyle>
            <a:lvl1pPr algn="r">
              <a:defRPr sz="1200"/>
            </a:lvl1pPr>
          </a:lstStyle>
          <a:p>
            <a:fld id="{D50755CB-9B37-40ED-B732-2C15694C1A88}" type="slidenum">
              <a:rPr lang="en-US" smtClean="0"/>
              <a:t>‹#›</a:t>
            </a:fld>
            <a:endParaRPr lang="en-US"/>
          </a:p>
        </p:txBody>
      </p:sp>
    </p:spTree>
    <p:extLst>
      <p:ext uri="{BB962C8B-B14F-4D97-AF65-F5344CB8AC3E}">
        <p14:creationId xmlns:p14="http://schemas.microsoft.com/office/powerpoint/2010/main" val="3629246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0755CB-9B37-40ED-B732-2C15694C1A88}" type="slidenum">
              <a:rPr lang="en-US" smtClean="0"/>
              <a:t>1</a:t>
            </a:fld>
            <a:endParaRPr lang="en-US"/>
          </a:p>
        </p:txBody>
      </p:sp>
    </p:spTree>
    <p:extLst>
      <p:ext uri="{BB962C8B-B14F-4D97-AF65-F5344CB8AC3E}">
        <p14:creationId xmlns:p14="http://schemas.microsoft.com/office/powerpoint/2010/main" val="1120886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Local</a:t>
            </a:r>
          </a:p>
        </p:txBody>
      </p:sp>
      <p:sp>
        <p:nvSpPr>
          <p:cNvPr id="4" name="Slide Number Placeholder 3"/>
          <p:cNvSpPr>
            <a:spLocks noGrp="1"/>
          </p:cNvSpPr>
          <p:nvPr>
            <p:ph type="sldNum" sz="quarter" idx="5"/>
          </p:nvPr>
        </p:nvSpPr>
        <p:spPr/>
        <p:txBody>
          <a:bodyPr/>
          <a:lstStyle/>
          <a:p>
            <a:fld id="{D50755CB-9B37-40ED-B732-2C15694C1A88}" type="slidenum">
              <a:rPr lang="en-US" smtClean="0"/>
              <a:t>7</a:t>
            </a:fld>
            <a:endParaRPr lang="en-US"/>
          </a:p>
        </p:txBody>
      </p:sp>
    </p:spTree>
    <p:extLst>
      <p:ext uri="{BB962C8B-B14F-4D97-AF65-F5344CB8AC3E}">
        <p14:creationId xmlns:p14="http://schemas.microsoft.com/office/powerpoint/2010/main" val="3407174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ConditionalContainerProject</a:t>
            </a:r>
            <a:r>
              <a:rPr lang="en-US" dirty="0"/>
              <a:t>, </a:t>
            </a:r>
            <a:r>
              <a:rPr lang="en-US" dirty="0" err="1"/>
              <a:t>ConditionalContainer_Alternative</a:t>
            </a:r>
            <a:endParaRPr lang="en-US" dirty="0"/>
          </a:p>
        </p:txBody>
      </p:sp>
      <p:sp>
        <p:nvSpPr>
          <p:cNvPr id="4" name="Slide Number Placeholder 3"/>
          <p:cNvSpPr>
            <a:spLocks noGrp="1"/>
          </p:cNvSpPr>
          <p:nvPr>
            <p:ph type="sldNum" sz="quarter" idx="5"/>
          </p:nvPr>
        </p:nvSpPr>
        <p:spPr/>
        <p:txBody>
          <a:bodyPr/>
          <a:lstStyle/>
          <a:p>
            <a:fld id="{D50755CB-9B37-40ED-B732-2C15694C1A88}" type="slidenum">
              <a:rPr lang="en-US" smtClean="0"/>
              <a:t>10</a:t>
            </a:fld>
            <a:endParaRPr lang="en-US"/>
          </a:p>
        </p:txBody>
      </p:sp>
    </p:spTree>
    <p:extLst>
      <p:ext uri="{BB962C8B-B14F-4D97-AF65-F5344CB8AC3E}">
        <p14:creationId xmlns:p14="http://schemas.microsoft.com/office/powerpoint/2010/main" val="491769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Looping Container</a:t>
            </a:r>
          </a:p>
        </p:txBody>
      </p:sp>
      <p:sp>
        <p:nvSpPr>
          <p:cNvPr id="4" name="Slide Number Placeholder 3"/>
          <p:cNvSpPr>
            <a:spLocks noGrp="1"/>
          </p:cNvSpPr>
          <p:nvPr>
            <p:ph type="sldNum" sz="quarter" idx="5"/>
          </p:nvPr>
        </p:nvSpPr>
        <p:spPr/>
        <p:txBody>
          <a:bodyPr/>
          <a:lstStyle/>
          <a:p>
            <a:fld id="{D50755CB-9B37-40ED-B732-2C15694C1A88}" type="slidenum">
              <a:rPr lang="en-US" smtClean="0"/>
              <a:t>11</a:t>
            </a:fld>
            <a:endParaRPr lang="en-US"/>
          </a:p>
        </p:txBody>
      </p:sp>
    </p:spTree>
    <p:extLst>
      <p:ext uri="{BB962C8B-B14F-4D97-AF65-F5344CB8AC3E}">
        <p14:creationId xmlns:p14="http://schemas.microsoft.com/office/powerpoint/2010/main" val="4242191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Internal Clock</a:t>
            </a:r>
          </a:p>
        </p:txBody>
      </p:sp>
      <p:sp>
        <p:nvSpPr>
          <p:cNvPr id="4" name="Slide Number Placeholder 3"/>
          <p:cNvSpPr>
            <a:spLocks noGrp="1"/>
          </p:cNvSpPr>
          <p:nvPr>
            <p:ph type="sldNum" sz="quarter" idx="5"/>
          </p:nvPr>
        </p:nvSpPr>
        <p:spPr/>
        <p:txBody>
          <a:bodyPr/>
          <a:lstStyle/>
          <a:p>
            <a:fld id="{D50755CB-9B37-40ED-B732-2C15694C1A88}" type="slidenum">
              <a:rPr lang="en-US" smtClean="0"/>
              <a:t>12</a:t>
            </a:fld>
            <a:endParaRPr lang="en-US"/>
          </a:p>
        </p:txBody>
      </p:sp>
    </p:spTree>
    <p:extLst>
      <p:ext uri="{BB962C8B-B14F-4D97-AF65-F5344CB8AC3E}">
        <p14:creationId xmlns:p14="http://schemas.microsoft.com/office/powerpoint/2010/main" val="4008394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0755CB-9B37-40ED-B732-2C15694C1A88}" type="slidenum">
              <a:rPr lang="en-US" smtClean="0"/>
              <a:t>13</a:t>
            </a:fld>
            <a:endParaRPr lang="en-US"/>
          </a:p>
        </p:txBody>
      </p:sp>
    </p:spTree>
    <p:extLst>
      <p:ext uri="{BB962C8B-B14F-4D97-AF65-F5344CB8AC3E}">
        <p14:creationId xmlns:p14="http://schemas.microsoft.com/office/powerpoint/2010/main" val="1302599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Cloning_MineWaterBalance</a:t>
            </a:r>
            <a:r>
              <a:rPr lang="en-US" dirty="0"/>
              <a:t>, </a:t>
            </a:r>
            <a:r>
              <a:rPr lang="en-US" dirty="0" err="1"/>
              <a:t>Cloning_Subroutine</a:t>
            </a:r>
            <a:endParaRPr lang="en-US" dirty="0"/>
          </a:p>
        </p:txBody>
      </p:sp>
      <p:sp>
        <p:nvSpPr>
          <p:cNvPr id="4" name="Slide Number Placeholder 3"/>
          <p:cNvSpPr>
            <a:spLocks noGrp="1"/>
          </p:cNvSpPr>
          <p:nvPr>
            <p:ph type="sldNum" sz="quarter" idx="5"/>
          </p:nvPr>
        </p:nvSpPr>
        <p:spPr/>
        <p:txBody>
          <a:bodyPr/>
          <a:lstStyle/>
          <a:p>
            <a:fld id="{D50755CB-9B37-40ED-B732-2C15694C1A88}" type="slidenum">
              <a:rPr lang="en-US" smtClean="0"/>
              <a:t>14</a:t>
            </a:fld>
            <a:endParaRPr lang="en-US"/>
          </a:p>
        </p:txBody>
      </p:sp>
    </p:spTree>
    <p:extLst>
      <p:ext uri="{BB962C8B-B14F-4D97-AF65-F5344CB8AC3E}">
        <p14:creationId xmlns:p14="http://schemas.microsoft.com/office/powerpoint/2010/main" val="42351005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1"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3"/>
            <a:ext cx="9144000" cy="1075449"/>
          </a:xfrm>
        </p:spPr>
        <p:txBody>
          <a:bodyPr anchor="b">
            <a:noAutofit/>
          </a:bodyPr>
          <a:lstStyle>
            <a:lvl1pPr algn="ctr">
              <a:defRPr sz="36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4"/>
            <a:ext cx="9144000" cy="250903"/>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5" cy="589506"/>
          </a:xfrm>
          <a:prstGeom prst="rect">
            <a:avLst/>
          </a:prstGeom>
        </p:spPr>
      </p:pic>
    </p:spTree>
    <p:extLst>
      <p:ext uri="{BB962C8B-B14F-4D97-AF65-F5344CB8AC3E}">
        <p14:creationId xmlns:p14="http://schemas.microsoft.com/office/powerpoint/2010/main" val="4279468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a:xfrm>
            <a:off x="505287" y="1825627"/>
            <a:ext cx="10515600" cy="11672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6EDEA8-A7B3-D24B-BEEA-2508B02D3F69}"/>
              </a:ext>
            </a:extLst>
          </p:cNvPr>
          <p:cNvSpPr>
            <a:spLocks noGrp="1"/>
          </p:cNvSpPr>
          <p:nvPr>
            <p:ph type="dt" sz="half" idx="10"/>
          </p:nvPr>
        </p:nvSpPr>
        <p:spPr>
          <a:xfrm>
            <a:off x="505287" y="6356352"/>
            <a:ext cx="1047356"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p>
            <a:r>
              <a:rPr lang="en-US"/>
              <a:t>GoldSim Technology Group LLC, 2024</a:t>
            </a:r>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804347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5" y="1825626"/>
            <a:ext cx="5181600" cy="11672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7" y="1825626"/>
            <a:ext cx="5181600" cy="11672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DB1AA6-B213-7C46-98C4-9391C50F15E2}"/>
              </a:ext>
            </a:extLst>
          </p:cNvPr>
          <p:cNvSpPr>
            <a:spLocks noGrp="1"/>
          </p:cNvSpPr>
          <p:nvPr>
            <p:ph type="dt" sz="half" idx="10"/>
          </p:nvPr>
        </p:nvSpPr>
        <p:spPr>
          <a:xfrm>
            <a:off x="505287" y="6356352"/>
            <a:ext cx="1047356"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a:t>GoldSim Technology Group LLC, 2024</a:t>
            </a: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1822807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E973C6-6F90-304D-9A3C-AAE03B434787}"/>
              </a:ext>
            </a:extLst>
          </p:cNvPr>
          <p:cNvSpPr>
            <a:spLocks noGrp="1"/>
          </p:cNvSpPr>
          <p:nvPr>
            <p:ph type="dt" sz="half" idx="10"/>
          </p:nvPr>
        </p:nvSpPr>
        <p:spPr>
          <a:xfrm>
            <a:off x="505287" y="6356352"/>
            <a:ext cx="1047356" cy="365125"/>
          </a:xfrm>
          <a:prstGeom prst="rect">
            <a:avLst/>
          </a:prstGeom>
        </p:spPr>
        <p:txBody>
          <a:bodyPr/>
          <a:lstStyle/>
          <a:p>
            <a:endParaRPr lang="en-US"/>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a:t>GoldSim Technology Group LLC, 2024</a:t>
            </a: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5044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B61106-78AA-F943-8C15-25E704A276A6}"/>
              </a:ext>
            </a:extLst>
          </p:cNvPr>
          <p:cNvSpPr>
            <a:spLocks noGrp="1"/>
          </p:cNvSpPr>
          <p:nvPr>
            <p:ph type="dt" sz="half" idx="10"/>
          </p:nvPr>
        </p:nvSpPr>
        <p:spPr>
          <a:xfrm>
            <a:off x="505287" y="6356352"/>
            <a:ext cx="1047356"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a:t>GoldSim Technology Group LLC, 2024</a:t>
            </a: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561927F7-16AA-E945-B7BB-731D3EE0D244}" type="slidenum">
              <a:rPr lang="en-US" smtClean="0"/>
              <a:t>‹#›</a:t>
            </a:fld>
            <a:endParaRPr lang="en-US"/>
          </a:p>
        </p:txBody>
      </p:sp>
    </p:spTree>
    <p:extLst>
      <p:ext uri="{BB962C8B-B14F-4D97-AF65-F5344CB8AC3E}">
        <p14:creationId xmlns:p14="http://schemas.microsoft.com/office/powerpoint/2010/main" val="2306111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4"/>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1" y="356397"/>
            <a:ext cx="10515600" cy="2852737"/>
          </a:xfrm>
        </p:spPr>
        <p:txBody>
          <a:bodyPr anchor="b">
            <a:normAutofit/>
          </a:bodyPr>
          <a:lstStyle>
            <a:lvl1pPr>
              <a:defRPr sz="36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1" y="3236122"/>
            <a:ext cx="10515600" cy="250903"/>
          </a:xfrm>
        </p:spPr>
        <p:txBody>
          <a:bodyPr/>
          <a:lstStyle>
            <a:lvl1pPr marL="0" indent="0">
              <a:buNone/>
              <a:defRPr sz="1800">
                <a:solidFill>
                  <a:schemeClr val="bg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r>
              <a:rPr lang="en-US">
                <a:solidFill>
                  <a:schemeClr val="bg1"/>
                </a:solidFill>
                <a:cs typeface="Arial" charset="0"/>
              </a:rPr>
              <a:t>GoldSim Technology Group LLC, 2024</a:t>
            </a:r>
            <a:endParaRPr lang="en-US" cap="none" dirty="0">
              <a:solidFill>
                <a:schemeClr val="bg1"/>
              </a:solidFill>
              <a:cs typeface="Arial" charset="0"/>
            </a:endParaRP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0F6176D9-9DE5-4AC3-A5DD-5686A4C85902}" type="slidenum">
              <a:rPr lang="en-US" smtClean="0"/>
              <a:pPr/>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4"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3953383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675">
                <a:latin typeface="Aptos" panose="020B0004020202020204" pitchFamily="34" charset="0"/>
              </a:defRPr>
            </a:lvl1pPr>
          </a:lstStyle>
          <a:p>
            <a:r>
              <a:rPr lang="en-US" dirty="0"/>
              <a:t>GoldSim Technology Group LLC, 2024</a:t>
            </a:r>
            <a:endParaRPr lang="en-US" cap="none" dirty="0">
              <a:solidFill>
                <a:schemeClr val="bg1"/>
              </a:solidFill>
              <a:cs typeface="Arial" charset="0"/>
            </a:endParaRPr>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0F6176D9-9DE5-4AC3-A5DD-5686A4C85902}" type="slidenum">
              <a:rPr lang="en-US" smtClean="0"/>
              <a:pPr/>
              <a:t>‹#›</a:t>
            </a:fld>
            <a:endParaRPr lang="en-US"/>
          </a:p>
        </p:txBody>
      </p:sp>
    </p:spTree>
    <p:extLst>
      <p:ext uri="{BB962C8B-B14F-4D97-AF65-F5344CB8AC3E}">
        <p14:creationId xmlns:p14="http://schemas.microsoft.com/office/powerpoint/2010/main" val="23342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5" y="1825626"/>
            <a:ext cx="5181600" cy="11617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7" y="1825626"/>
            <a:ext cx="5181600" cy="11617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dirty="0"/>
              <a:t>GoldSim Technology Group LLC, 2024</a:t>
            </a:r>
            <a:endParaRPr lang="en-US" cap="none" dirty="0">
              <a:solidFill>
                <a:schemeClr val="bg1"/>
              </a:solidFill>
              <a:cs typeface="Arial" charset="0"/>
            </a:endParaRP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117326186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dirty="0"/>
              <a:t>GoldSim Technology Group LLC, 2024</a:t>
            </a:r>
            <a:endParaRPr lang="en-US" cap="none" dirty="0">
              <a:solidFill>
                <a:schemeClr val="bg1"/>
              </a:solidFill>
              <a:cs typeface="Arial" charset="0"/>
            </a:endParaRP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1762648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dirty="0"/>
              <a:t>GoldSim Technology Group LLC, 2024</a:t>
            </a:r>
            <a:endParaRPr lang="en-US" cap="none" dirty="0">
              <a:solidFill>
                <a:schemeClr val="bg1"/>
              </a:solidFill>
              <a:cs typeface="Arial" charset="0"/>
            </a:endParaRP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2794315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1_Title and Content">
    <p:bg>
      <p:bgPr>
        <a:blipFill dpi="0" rotWithShape="1">
          <a:blip r:embed="rId2">
            <a:lum/>
          </a:blip>
          <a:srcRect/>
          <a:stretch>
            <a:fillRect t="-7000" b="2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Footer Placeholder 2">
            <a:extLst>
              <a:ext uri="{FF2B5EF4-FFF2-40B4-BE49-F238E27FC236}">
                <a16:creationId xmlns:a16="http://schemas.microsoft.com/office/drawing/2014/main" id="{E6989F7B-038C-440B-B4FE-81D79A8CAD0A}"/>
              </a:ext>
            </a:extLst>
          </p:cNvPr>
          <p:cNvSpPr>
            <a:spLocks noGrp="1"/>
          </p:cNvSpPr>
          <p:nvPr>
            <p:ph type="ftr" sz="quarter" idx="10"/>
          </p:nvPr>
        </p:nvSpPr>
        <p:spPr/>
        <p:txBody>
          <a:bodyPr/>
          <a:lstStyle/>
          <a:p>
            <a:r>
              <a:rPr lang="en-US">
                <a:solidFill>
                  <a:schemeClr val="bg1"/>
                </a:solidFill>
                <a:cs typeface="Arial" charset="0"/>
              </a:rPr>
              <a:t>GoldSim Technology Group LLC, 2024</a:t>
            </a:r>
            <a:endParaRPr lang="en-US" cap="none" dirty="0">
              <a:solidFill>
                <a:schemeClr val="bg1"/>
              </a:solidFill>
              <a:cs typeface="Arial" charset="0"/>
            </a:endParaRPr>
          </a:p>
        </p:txBody>
      </p:sp>
      <p:sp>
        <p:nvSpPr>
          <p:cNvPr id="5" name="Slide Number Placeholder 4">
            <a:extLst>
              <a:ext uri="{FF2B5EF4-FFF2-40B4-BE49-F238E27FC236}">
                <a16:creationId xmlns:a16="http://schemas.microsoft.com/office/drawing/2014/main" id="{8FFFA159-C4EA-4224-A867-879DC7E12D38}"/>
              </a:ext>
            </a:extLst>
          </p:cNvPr>
          <p:cNvSpPr>
            <a:spLocks noGrp="1"/>
          </p:cNvSpPr>
          <p:nvPr>
            <p:ph type="sldNum" sz="quarter" idx="11"/>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307153717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1"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3"/>
            <a:ext cx="9144000" cy="1075449"/>
          </a:xfrm>
        </p:spPr>
        <p:txBody>
          <a:bodyPr anchor="b">
            <a:noAutofit/>
          </a:bodyPr>
          <a:lstStyle>
            <a:lvl1pPr algn="ctr">
              <a:defRPr sz="36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4"/>
            <a:ext cx="9144000" cy="250903"/>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1F34840D-8C6A-37FE-288F-918DA09142C6}"/>
              </a:ext>
            </a:extLst>
          </p:cNvPr>
          <p:cNvPicPr>
            <a:picLocks noChangeAspect="1"/>
          </p:cNvPicPr>
          <p:nvPr/>
        </p:nvPicPr>
        <p:blipFill>
          <a:blip r:embed="rId3"/>
          <a:srcRect/>
          <a:stretch/>
        </p:blipFill>
        <p:spPr>
          <a:xfrm>
            <a:off x="4410623" y="555009"/>
            <a:ext cx="3370755" cy="589506"/>
          </a:xfrm>
          <a:prstGeom prst="rect">
            <a:avLst/>
          </a:prstGeom>
        </p:spPr>
      </p:pic>
    </p:spTree>
    <p:extLst>
      <p:ext uri="{BB962C8B-B14F-4D97-AF65-F5344CB8AC3E}">
        <p14:creationId xmlns:p14="http://schemas.microsoft.com/office/powerpoint/2010/main" val="1670020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98C11BB-7FEA-F2CB-39D5-533D3A44FB8E}"/>
              </a:ext>
            </a:extLst>
          </p:cNvPr>
          <p:cNvSpPr/>
          <p:nvPr/>
        </p:nvSpPr>
        <p:spPr>
          <a:xfrm>
            <a:off x="0" y="6907"/>
            <a:ext cx="12188952" cy="6858000"/>
          </a:xfrm>
          <a:prstGeom prst="rect">
            <a:avLst/>
          </a:prstGeom>
          <a:gradFill>
            <a:gsLst>
              <a:gs pos="97000">
                <a:schemeClr val="bg2"/>
              </a:gs>
              <a:gs pos="0">
                <a:schemeClr val="accent2">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4"/>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2" y="4453812"/>
            <a:ext cx="12191999" cy="240418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1" y="356397"/>
            <a:ext cx="10515600" cy="2852737"/>
          </a:xfrm>
        </p:spPr>
        <p:txBody>
          <a:bodyPr anchor="b">
            <a:normAutofit/>
          </a:bodyPr>
          <a:lstStyle>
            <a:lvl1pP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1" y="3236122"/>
            <a:ext cx="10515600" cy="250903"/>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42A839-EDE1-3040-931A-F1D6C4A71A94}"/>
              </a:ext>
            </a:extLst>
          </p:cNvPr>
          <p:cNvSpPr>
            <a:spLocks noGrp="1"/>
          </p:cNvSpPr>
          <p:nvPr>
            <p:ph type="dt" sz="half" idx="10"/>
          </p:nvPr>
        </p:nvSpPr>
        <p:spPr>
          <a:xfrm>
            <a:off x="505287" y="6356352"/>
            <a:ext cx="1047356" cy="365125"/>
          </a:xfrm>
          <a:prstGeom prst="rect">
            <a:avLst/>
          </a:prstGeom>
        </p:spPr>
        <p:txBody>
          <a:bodyPr/>
          <a:lstStyle>
            <a:lvl1pPr>
              <a:defRPr>
                <a:solidFill>
                  <a:schemeClr val="tx1"/>
                </a:solidFill>
              </a:defRPr>
            </a:lvl1pPr>
          </a:lstStyle>
          <a:p>
            <a:endParaRPr lang="en-US" dirty="0"/>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tx1"/>
                </a:solidFill>
              </a:defRPr>
            </a:lvl1pPr>
          </a:lstStyle>
          <a:p>
            <a:r>
              <a:rPr lang="en-US"/>
              <a:t>GoldSim Technology Group LLC, 2024</a:t>
            </a: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tx1"/>
                </a:solidFill>
              </a:defRPr>
            </a:lvl1pPr>
          </a:lstStyle>
          <a:p>
            <a:fld id="{561927F7-16AA-E945-B7BB-731D3EE0D244}" type="slidenum">
              <a:rPr lang="en-US" smtClean="0"/>
              <a:pPr/>
              <a:t>‹#›</a:t>
            </a:fld>
            <a:endParaRPr lang="en-US"/>
          </a:p>
        </p:txBody>
      </p:sp>
      <p:pic>
        <p:nvPicPr>
          <p:cNvPr id="11" name="Picture 10">
            <a:extLst>
              <a:ext uri="{FF2B5EF4-FFF2-40B4-BE49-F238E27FC236}">
                <a16:creationId xmlns:a16="http://schemas.microsoft.com/office/drawing/2014/main" id="{A3255CE3-9EF9-56E2-F7B4-3219CCADA8A0}"/>
              </a:ext>
            </a:extLst>
          </p:cNvPr>
          <p:cNvPicPr>
            <a:picLocks noChangeAspect="1"/>
          </p:cNvPicPr>
          <p:nvPr/>
        </p:nvPicPr>
        <p:blipFill>
          <a:blip r:embed="rId3"/>
          <a:srcRect/>
          <a:stretch/>
        </p:blipFill>
        <p:spPr>
          <a:xfrm rot="5400000">
            <a:off x="5586476" y="-2150569"/>
            <a:ext cx="1016000" cy="12188952"/>
          </a:xfrm>
          <a:prstGeom prst="rect">
            <a:avLst/>
          </a:prstGeom>
        </p:spPr>
      </p:pic>
      <p:pic>
        <p:nvPicPr>
          <p:cNvPr id="13" name="Picture 12">
            <a:extLst>
              <a:ext uri="{FF2B5EF4-FFF2-40B4-BE49-F238E27FC236}">
                <a16:creationId xmlns:a16="http://schemas.microsoft.com/office/drawing/2014/main" id="{A35338A3-D07E-3FBA-1E51-1908D05513C9}"/>
              </a:ext>
            </a:extLst>
          </p:cNvPr>
          <p:cNvPicPr>
            <a:picLocks noChangeAspect="1"/>
          </p:cNvPicPr>
          <p:nvPr/>
        </p:nvPicPr>
        <p:blipFill>
          <a:blip r:embed="rId4"/>
          <a:srcRect/>
          <a:stretch/>
        </p:blipFill>
        <p:spPr>
          <a:xfrm>
            <a:off x="9780518" y="6355715"/>
            <a:ext cx="1568553" cy="274320"/>
          </a:xfrm>
          <a:prstGeom prst="rect">
            <a:avLst/>
          </a:prstGeom>
        </p:spPr>
      </p:pic>
    </p:spTree>
    <p:extLst>
      <p:ext uri="{BB962C8B-B14F-4D97-AF65-F5344CB8AC3E}">
        <p14:creationId xmlns:p14="http://schemas.microsoft.com/office/powerpoint/2010/main" val="1272833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9"/>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7" y="365127"/>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7" y="1825626"/>
            <a:ext cx="10515600" cy="1161793"/>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2"/>
            <a:ext cx="4114800" cy="365125"/>
          </a:xfrm>
          <a:prstGeom prst="rect">
            <a:avLst/>
          </a:prstGeom>
        </p:spPr>
        <p:txBody>
          <a:bodyPr vert="horz" lIns="0" tIns="0" rIns="0" bIns="0" rtlCol="0" anchor="ctr"/>
          <a:lstStyle>
            <a:lvl1pPr algn="l">
              <a:defRPr sz="675">
                <a:solidFill>
                  <a:schemeClr val="tx1"/>
                </a:solidFill>
                <a:latin typeface="Aptos" panose="020B0004020202020204" pitchFamily="34" charset="0"/>
              </a:defRPr>
            </a:lvl1pPr>
          </a:lstStyle>
          <a:p>
            <a:r>
              <a:rPr lang="en-US"/>
              <a:t>GoldSim Technology Group LLC, 2024</a:t>
            </a:r>
            <a:endParaRPr lang="en-US" dirty="0"/>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2"/>
            <a:ext cx="517109" cy="365125"/>
          </a:xfrm>
          <a:prstGeom prst="rect">
            <a:avLst/>
          </a:prstGeom>
        </p:spPr>
        <p:txBody>
          <a:bodyPr vert="horz" lIns="0" tIns="0" rIns="0" bIns="0" rtlCol="0" anchor="ctr"/>
          <a:lstStyle>
            <a:lvl1pPr algn="ctr">
              <a:defRPr sz="900">
                <a:solidFill>
                  <a:schemeClr val="tx1"/>
                </a:solidFill>
              </a:defRPr>
            </a:lvl1pPr>
          </a:lstStyle>
          <a:p>
            <a:fld id="{0F6176D9-9DE5-4AC3-A5DD-5686A4C85902}" type="slidenum">
              <a:rPr lang="en-US" smtClean="0"/>
              <a:pPr/>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10"/>
          <a:srcRect/>
          <a:stretch/>
        </p:blipFill>
        <p:spPr>
          <a:xfrm>
            <a:off x="9780518" y="6355715"/>
            <a:ext cx="1568553" cy="274320"/>
          </a:xfrm>
          <a:prstGeom prst="rect">
            <a:avLst/>
          </a:prstGeom>
        </p:spPr>
      </p:pic>
    </p:spTree>
    <p:extLst>
      <p:ext uri="{BB962C8B-B14F-4D97-AF65-F5344CB8AC3E}">
        <p14:creationId xmlns:p14="http://schemas.microsoft.com/office/powerpoint/2010/main" val="88341425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Lst>
  <p:transition>
    <p:wipe dir="r"/>
  </p:transition>
  <p:hf hdr="0" dt="0"/>
  <p:txStyles>
    <p:titleStyle>
      <a:lvl1pPr algn="l" defTabSz="685800" rtl="0" eaLnBrk="1" latinLnBrk="0" hangingPunct="1">
        <a:lnSpc>
          <a:spcPct val="90000"/>
        </a:lnSpc>
        <a:spcBef>
          <a:spcPct val="0"/>
        </a:spcBef>
        <a:buNone/>
        <a:defRPr sz="3300" kern="1200">
          <a:solidFill>
            <a:schemeClr val="accent2"/>
          </a:solidFill>
          <a:latin typeface="Aptos ExtraBold" panose="020F0502020204030204" pitchFamily="34" charset="0"/>
          <a:ea typeface="+mj-ea"/>
          <a:cs typeface="+mj-cs"/>
        </a:defRPr>
      </a:lvl1pPr>
    </p:titleStyle>
    <p:bodyStyle>
      <a:lvl1pPr marL="171450" indent="-171450" algn="l" defTabSz="685800" rtl="0" eaLnBrk="1" latinLnBrk="0" hangingPunct="1">
        <a:lnSpc>
          <a:spcPct val="90000"/>
        </a:lnSpc>
        <a:spcBef>
          <a:spcPts val="750"/>
        </a:spcBef>
        <a:buClr>
          <a:schemeClr val="tx2"/>
        </a:buClr>
        <a:buFont typeface="Arial" panose="020B0604020202020204" pitchFamily="34" charset="0"/>
        <a:buChar char="•"/>
        <a:defRPr sz="1800" kern="1200">
          <a:solidFill>
            <a:schemeClr val="tx1"/>
          </a:solidFill>
          <a:latin typeface="Aptos" panose="020B0004020202020204" pitchFamily="34" charset="0"/>
          <a:ea typeface="+mn-ea"/>
          <a:cs typeface="+mn-cs"/>
        </a:defRPr>
      </a:lvl1pPr>
      <a:lvl2pPr marL="514350" indent="-171450" algn="l" defTabSz="685800" rtl="0" eaLnBrk="1" latinLnBrk="0" hangingPunct="1">
        <a:lnSpc>
          <a:spcPct val="90000"/>
        </a:lnSpc>
        <a:spcBef>
          <a:spcPts val="375"/>
        </a:spcBef>
        <a:buClr>
          <a:schemeClr val="bg2"/>
        </a:buClr>
        <a:buFont typeface="Arial" panose="020B0604020202020204" pitchFamily="34" charset="0"/>
        <a:buChar char="•"/>
        <a:defRPr sz="1500" kern="1200">
          <a:solidFill>
            <a:schemeClr val="tx1"/>
          </a:solidFill>
          <a:latin typeface="Aptos" panose="020B0004020202020204" pitchFamily="34" charset="0"/>
          <a:ea typeface="+mn-ea"/>
          <a:cs typeface="+mn-cs"/>
        </a:defRPr>
      </a:lvl2pPr>
      <a:lvl3pPr marL="857250" indent="-171450" algn="l" defTabSz="685800" rtl="0" eaLnBrk="1" latinLnBrk="0" hangingPunct="1">
        <a:lnSpc>
          <a:spcPct val="90000"/>
        </a:lnSpc>
        <a:spcBef>
          <a:spcPts val="375"/>
        </a:spcBef>
        <a:buClr>
          <a:schemeClr val="bg2"/>
        </a:buClr>
        <a:buFont typeface="Arial" panose="020B0604020202020204" pitchFamily="34" charset="0"/>
        <a:buChar char="•"/>
        <a:defRPr sz="1350" kern="1200">
          <a:solidFill>
            <a:schemeClr val="tx1"/>
          </a:solidFill>
          <a:latin typeface="Aptos" panose="020B0004020202020204" pitchFamily="34" charset="0"/>
          <a:ea typeface="+mn-ea"/>
          <a:cs typeface="+mn-cs"/>
        </a:defRPr>
      </a:lvl3pPr>
      <a:lvl4pPr marL="1200150" indent="-171450" algn="l" defTabSz="685800" rtl="0" eaLnBrk="1" latinLnBrk="0" hangingPunct="1">
        <a:lnSpc>
          <a:spcPct val="90000"/>
        </a:lnSpc>
        <a:spcBef>
          <a:spcPts val="375"/>
        </a:spcBef>
        <a:buClr>
          <a:schemeClr val="bg2"/>
        </a:buClr>
        <a:buFont typeface="Arial" panose="020B0604020202020204" pitchFamily="34" charset="0"/>
        <a:buChar char="•"/>
        <a:defRPr sz="1200" kern="1200">
          <a:solidFill>
            <a:schemeClr val="tx1"/>
          </a:solidFill>
          <a:latin typeface="Aptos" panose="020B0004020202020204" pitchFamily="34" charset="0"/>
          <a:ea typeface="+mn-ea"/>
          <a:cs typeface="+mn-cs"/>
        </a:defRPr>
      </a:lvl4pPr>
      <a:lvl5pPr marL="1543050" indent="-171450" algn="l" defTabSz="685800" rtl="0" eaLnBrk="1" latinLnBrk="0" hangingPunct="1">
        <a:lnSpc>
          <a:spcPct val="90000"/>
        </a:lnSpc>
        <a:spcBef>
          <a:spcPts val="375"/>
        </a:spcBef>
        <a:buClr>
          <a:schemeClr val="bg2"/>
        </a:buClr>
        <a:buFont typeface="Arial" panose="020B0604020202020204" pitchFamily="34" charset="0"/>
        <a:buChar char="•"/>
        <a:defRPr sz="1050" kern="1200">
          <a:solidFill>
            <a:schemeClr val="tx1"/>
          </a:solidFill>
          <a:latin typeface="Aptos" panose="020B00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2">
                <a:lumMod val="50000"/>
              </a:schemeClr>
            </a:gs>
            <a:gs pos="100000">
              <a:schemeClr val="accent2"/>
            </a:gs>
          </a:gsLst>
          <a:lin ang="5400000" scaled="1"/>
        </a:gra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3E69748-DB02-CE9D-4DFF-7B09C7F40BDD}"/>
              </a:ext>
            </a:extLst>
          </p:cNvPr>
          <p:cNvPicPr>
            <a:picLocks noChangeAspect="1"/>
          </p:cNvPicPr>
          <p:nvPr/>
        </p:nvPicPr>
        <p:blipFill>
          <a:blip r:embed="rId8"/>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7" y="365127"/>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7" y="1825627"/>
            <a:ext cx="10515600" cy="250903"/>
          </a:xfrm>
          <a:prstGeom prst="rect">
            <a:avLst/>
          </a:prstGeom>
        </p:spPr>
        <p:txBody>
          <a:bodyPr vert="horz" lIns="0" tIns="0" rIns="0" bIns="0" rtlCol="0">
            <a:spAutoFit/>
          </a:bodyPr>
          <a:lstStyle/>
          <a:p>
            <a:pPr marL="171450" marR="0" lvl="0" indent="-171450" algn="l" defTabSz="685800" rtl="0" eaLnBrk="1" fontAlgn="auto" latinLnBrk="0" hangingPunct="1">
              <a:lnSpc>
                <a:spcPct val="90000"/>
              </a:lnSpc>
              <a:spcBef>
                <a:spcPts val="750"/>
              </a:spcBef>
              <a:spcAft>
                <a:spcPts val="0"/>
              </a:spcAft>
              <a:buClr>
                <a:srgbClr val="ED9E2D"/>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212121"/>
                </a:solidFill>
                <a:effectLst/>
                <a:uLnTx/>
                <a:uFillTx/>
                <a:latin typeface="Aptos" panose="020B0004020202020204" pitchFamily="34" charset="0"/>
                <a:ea typeface="+mn-ea"/>
                <a:cs typeface="+mn-cs"/>
              </a:rPr>
              <a:t>Click to edit Master text styles</a:t>
            </a:r>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1669832" y="6356352"/>
            <a:ext cx="4114800" cy="365125"/>
          </a:xfrm>
          <a:prstGeom prst="rect">
            <a:avLst/>
          </a:prstGeom>
        </p:spPr>
        <p:txBody>
          <a:bodyPr vert="horz" lIns="0" tIns="0" rIns="0" bIns="0" rtlCol="0" anchor="ctr"/>
          <a:lstStyle>
            <a:lvl1pPr algn="l">
              <a:defRPr sz="900">
                <a:solidFill>
                  <a:schemeClr val="bg1"/>
                </a:solidFill>
              </a:defRPr>
            </a:lvl1pPr>
          </a:lstStyle>
          <a:p>
            <a:r>
              <a:rPr lang="en-US"/>
              <a:t>GoldSim Technology Group LLC, 2024</a:t>
            </a:r>
            <a:endParaRPr lang="en-US" dirty="0"/>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2"/>
            <a:ext cx="517109" cy="365125"/>
          </a:xfrm>
          <a:prstGeom prst="rect">
            <a:avLst/>
          </a:prstGeom>
        </p:spPr>
        <p:txBody>
          <a:bodyPr vert="horz" lIns="0" tIns="0" rIns="0" bIns="0" rtlCol="0" anchor="ctr"/>
          <a:lstStyle>
            <a:lvl1pPr algn="ctr">
              <a:defRPr sz="900">
                <a:solidFill>
                  <a:schemeClr val="tx1"/>
                </a:solidFill>
              </a:defRPr>
            </a:lvl1pPr>
          </a:lstStyle>
          <a:p>
            <a:fld id="{561927F7-16AA-E945-B7BB-731D3EE0D244}" type="slidenum">
              <a:rPr lang="en-US" smtClean="0"/>
              <a:pPr/>
              <a:t>‹#›</a:t>
            </a:fld>
            <a:endParaRPr lang="en-US" dirty="0"/>
          </a:p>
        </p:txBody>
      </p:sp>
      <p:pic>
        <p:nvPicPr>
          <p:cNvPr id="8" name="Picture 7">
            <a:extLst>
              <a:ext uri="{FF2B5EF4-FFF2-40B4-BE49-F238E27FC236}">
                <a16:creationId xmlns:a16="http://schemas.microsoft.com/office/drawing/2014/main" id="{E4A29ABB-C433-8E65-4E52-4BC4D4A9D768}"/>
              </a:ext>
            </a:extLst>
          </p:cNvPr>
          <p:cNvPicPr>
            <a:picLocks noChangeAspect="1"/>
          </p:cNvPicPr>
          <p:nvPr/>
        </p:nvPicPr>
        <p:blipFill>
          <a:blip r:embed="rId9"/>
          <a:srcRect/>
          <a:stretch/>
        </p:blipFill>
        <p:spPr>
          <a:xfrm>
            <a:off x="9778894" y="6356349"/>
            <a:ext cx="1568557" cy="274320"/>
          </a:xfrm>
          <a:prstGeom prst="rect">
            <a:avLst/>
          </a:prstGeom>
        </p:spPr>
      </p:pic>
    </p:spTree>
    <p:extLst>
      <p:ext uri="{BB962C8B-B14F-4D97-AF65-F5344CB8AC3E}">
        <p14:creationId xmlns:p14="http://schemas.microsoft.com/office/powerpoint/2010/main" val="951440605"/>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Lst>
  <p:hf hdr="0" dt="0"/>
  <p:txStyles>
    <p:titleStyle>
      <a:lvl1pPr algn="l" defTabSz="685800" rtl="0" eaLnBrk="1" latinLnBrk="0" hangingPunct="1">
        <a:lnSpc>
          <a:spcPct val="90000"/>
        </a:lnSpc>
        <a:spcBef>
          <a:spcPct val="0"/>
        </a:spcBef>
        <a:buNone/>
        <a:defRPr sz="3300" kern="1200">
          <a:solidFill>
            <a:schemeClr val="accent1"/>
          </a:solidFill>
          <a:latin typeface="Aptos ExtraBold" panose="020B0004020202020204" pitchFamily="34" charset="0"/>
          <a:ea typeface="+mj-ea"/>
          <a:cs typeface="+mj-cs"/>
        </a:defRPr>
      </a:lvl1pPr>
    </p:titleStyle>
    <p:bodyStyle>
      <a:lvl1pPr marL="171450" indent="-171450" algn="l" defTabSz="685800" rtl="0" eaLnBrk="1" latinLnBrk="0" hangingPunct="1">
        <a:lnSpc>
          <a:spcPct val="90000"/>
        </a:lnSpc>
        <a:spcBef>
          <a:spcPts val="750"/>
        </a:spcBef>
        <a:buClr>
          <a:srgbClr val="FFC000"/>
        </a:buClr>
        <a:buFont typeface="Arial" panose="020B0604020202020204" pitchFamily="34" charset="0"/>
        <a:buChar char="•"/>
        <a:defRPr sz="1350" kern="1200">
          <a:solidFill>
            <a:schemeClr val="bg1"/>
          </a:solidFill>
          <a:latin typeface="Aptos" panose="020B0004020202020204" pitchFamily="34" charset="0"/>
          <a:ea typeface="+mn-ea"/>
          <a:cs typeface="+mn-cs"/>
        </a:defRPr>
      </a:lvl1pPr>
      <a:lvl2pPr marL="514350" indent="-171450" algn="l" defTabSz="685800" rtl="0" eaLnBrk="1" latinLnBrk="0" hangingPunct="1">
        <a:lnSpc>
          <a:spcPct val="90000"/>
        </a:lnSpc>
        <a:spcBef>
          <a:spcPts val="375"/>
        </a:spcBef>
        <a:buClr>
          <a:srgbClr val="FFC000"/>
        </a:buClr>
        <a:buFont typeface="Arial" panose="020B0604020202020204" pitchFamily="34" charset="0"/>
        <a:buChar char="•"/>
        <a:defRPr sz="1350" kern="1200">
          <a:solidFill>
            <a:schemeClr val="bg1"/>
          </a:solidFill>
          <a:latin typeface="Aptos" panose="020B0004020202020204" pitchFamily="34" charset="0"/>
          <a:ea typeface="+mn-ea"/>
          <a:cs typeface="+mn-cs"/>
        </a:defRPr>
      </a:lvl2pPr>
      <a:lvl3pPr marL="857250" indent="-171450" algn="l" defTabSz="685800" rtl="0" eaLnBrk="1" latinLnBrk="0" hangingPunct="1">
        <a:lnSpc>
          <a:spcPct val="90000"/>
        </a:lnSpc>
        <a:spcBef>
          <a:spcPts val="375"/>
        </a:spcBef>
        <a:buClr>
          <a:srgbClr val="FFC000"/>
        </a:buClr>
        <a:buFont typeface="Arial" panose="020B0604020202020204" pitchFamily="34" charset="0"/>
        <a:buChar char="•"/>
        <a:defRPr sz="1688" kern="1200">
          <a:solidFill>
            <a:schemeClr val="bg1"/>
          </a:solidFill>
          <a:latin typeface="Aptos" panose="020B0004020202020204" pitchFamily="34" charset="0"/>
          <a:ea typeface="+mn-ea"/>
          <a:cs typeface="+mn-cs"/>
        </a:defRPr>
      </a:lvl3pPr>
      <a:lvl4pPr marL="1200150" indent="-171450" algn="l" defTabSz="685800" rtl="0" eaLnBrk="1" latinLnBrk="0" hangingPunct="1">
        <a:lnSpc>
          <a:spcPct val="90000"/>
        </a:lnSpc>
        <a:spcBef>
          <a:spcPts val="375"/>
        </a:spcBef>
        <a:buClr>
          <a:srgbClr val="FFC000"/>
        </a:buClr>
        <a:buFont typeface="Arial" panose="020B0604020202020204" pitchFamily="34" charset="0"/>
        <a:buChar char="•"/>
        <a:defRPr sz="1463" kern="1200">
          <a:solidFill>
            <a:schemeClr val="bg1"/>
          </a:solidFill>
          <a:latin typeface="Aptos" panose="020B0004020202020204" pitchFamily="34" charset="0"/>
          <a:ea typeface="+mn-ea"/>
          <a:cs typeface="+mn-cs"/>
        </a:defRPr>
      </a:lvl4pPr>
      <a:lvl5pPr marL="1543050" indent="-171450" algn="l" defTabSz="685800" rtl="0" eaLnBrk="1" latinLnBrk="0" hangingPunct="1">
        <a:lnSpc>
          <a:spcPct val="90000"/>
        </a:lnSpc>
        <a:spcBef>
          <a:spcPts val="375"/>
        </a:spcBef>
        <a:buClr>
          <a:srgbClr val="FFC000"/>
        </a:buClr>
        <a:buFont typeface="Arial" panose="020B0604020202020204" pitchFamily="34" charset="0"/>
        <a:buChar char="•"/>
        <a:defRPr sz="1088" kern="1200">
          <a:solidFill>
            <a:schemeClr val="bg1"/>
          </a:solidFill>
          <a:latin typeface="Aptos" panose="020B00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t"/>
          <a:lstStyle/>
          <a:p>
            <a:pPr algn="ctr"/>
            <a:r>
              <a:rPr lang="en-US" dirty="0"/>
              <a:t>Advanced Container Features </a:t>
            </a:r>
            <a:br>
              <a:rPr lang="en-US" dirty="0"/>
            </a:br>
            <a:r>
              <a:rPr lang="en-US" sz="2000" dirty="0"/>
              <a:t>Localization, Looping, Conditional, Internal Timesteps and Clones</a:t>
            </a:r>
          </a:p>
        </p:txBody>
      </p:sp>
      <p:sp>
        <p:nvSpPr>
          <p:cNvPr id="5" name="Text Placeholder 4"/>
          <p:cNvSpPr>
            <a:spLocks noGrp="1"/>
          </p:cNvSpPr>
          <p:nvPr>
            <p:ph type="subTitle" idx="1"/>
          </p:nvPr>
        </p:nvSpPr>
        <p:spPr>
          <a:xfrm>
            <a:off x="3389134" y="2388334"/>
            <a:ext cx="5446029" cy="250903"/>
          </a:xfrm>
        </p:spPr>
        <p:txBody>
          <a:bodyPr/>
          <a:lstStyle/>
          <a:p>
            <a:r>
              <a:rPr lang="en-US" dirty="0"/>
              <a:t>Rick Kossik</a:t>
            </a:r>
          </a:p>
        </p:txBody>
      </p:sp>
    </p:spTree>
    <p:extLst>
      <p:ext uri="{BB962C8B-B14F-4D97-AF65-F5344CB8AC3E}">
        <p14:creationId xmlns:p14="http://schemas.microsoft.com/office/powerpoint/2010/main" val="3469333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p:txBody>
          <a:bodyPr>
            <a:normAutofit/>
          </a:bodyPr>
          <a:lstStyle/>
          <a:p>
            <a:r>
              <a:rPr lang="en-US" altLang="en-US" sz="4400" dirty="0"/>
              <a:t>Conditional Containers</a:t>
            </a:r>
          </a:p>
        </p:txBody>
      </p:sp>
      <p:sp>
        <p:nvSpPr>
          <p:cNvPr id="571395" name="Rectangle 3"/>
          <p:cNvSpPr>
            <a:spLocks noGrp="1" noChangeArrowheads="1"/>
          </p:cNvSpPr>
          <p:nvPr>
            <p:ph idx="1"/>
          </p:nvPr>
        </p:nvSpPr>
        <p:spPr>
          <a:xfrm>
            <a:off x="505287" y="1825626"/>
            <a:ext cx="10515600" cy="4293035"/>
          </a:xfrm>
          <a:prstGeom prst="rect">
            <a:avLst/>
          </a:prstGeom>
        </p:spPr>
        <p:txBody>
          <a:bodyPr/>
          <a:lstStyle/>
          <a:p>
            <a:pPr>
              <a:lnSpc>
                <a:spcPct val="90000"/>
              </a:lnSpc>
            </a:pPr>
            <a:r>
              <a:rPr lang="en-US" altLang="en-US" sz="2400" dirty="0"/>
              <a:t>Containers can be </a:t>
            </a:r>
            <a:r>
              <a:rPr lang="en-US" altLang="en-US" sz="2400" dirty="0">
                <a:solidFill>
                  <a:srgbClr val="FF0000"/>
                </a:solidFill>
              </a:rPr>
              <a:t>conditional</a:t>
            </a:r>
            <a:endParaRPr lang="en-US" altLang="en-US" sz="2400" dirty="0"/>
          </a:p>
          <a:p>
            <a:pPr>
              <a:lnSpc>
                <a:spcPct val="90000"/>
              </a:lnSpc>
            </a:pPr>
            <a:r>
              <a:rPr lang="en-US" altLang="en-US" sz="2400" dirty="0"/>
              <a:t>A conditional container can be </a:t>
            </a:r>
            <a:r>
              <a:rPr lang="en-US" altLang="en-US" sz="2400" dirty="0">
                <a:solidFill>
                  <a:srgbClr val="FF0000"/>
                </a:solidFill>
              </a:rPr>
              <a:t>active</a:t>
            </a:r>
            <a:r>
              <a:rPr lang="en-US" altLang="en-US" sz="2400" dirty="0"/>
              <a:t> or </a:t>
            </a:r>
            <a:r>
              <a:rPr lang="en-US" altLang="en-US" sz="2400" dirty="0">
                <a:solidFill>
                  <a:srgbClr val="FF0000"/>
                </a:solidFill>
              </a:rPr>
              <a:t>inactive</a:t>
            </a:r>
            <a:endParaRPr lang="en-US" altLang="en-US" sz="2400" dirty="0"/>
          </a:p>
          <a:p>
            <a:pPr>
              <a:lnSpc>
                <a:spcPct val="90000"/>
              </a:lnSpc>
            </a:pPr>
            <a:r>
              <a:rPr lang="en-US" altLang="en-US" sz="2400" dirty="0"/>
              <a:t>If inactive, all of its contents are inactive</a:t>
            </a:r>
          </a:p>
          <a:p>
            <a:pPr>
              <a:lnSpc>
                <a:spcPct val="90000"/>
              </a:lnSpc>
            </a:pPr>
            <a:r>
              <a:rPr lang="en-US" altLang="en-US" sz="2400" dirty="0"/>
              <a:t>Before becoming active, an element propagates zero (except constant Data elements)</a:t>
            </a:r>
          </a:p>
          <a:p>
            <a:pPr>
              <a:lnSpc>
                <a:spcPct val="90000"/>
              </a:lnSpc>
            </a:pPr>
            <a:r>
              <a:rPr lang="en-US" altLang="en-US" sz="2400" dirty="0"/>
              <a:t>When activated, initial values are applied</a:t>
            </a:r>
          </a:p>
          <a:p>
            <a:pPr>
              <a:lnSpc>
                <a:spcPct val="90000"/>
              </a:lnSpc>
            </a:pPr>
            <a:r>
              <a:rPr lang="en-US" altLang="en-US" sz="2400" dirty="0"/>
              <a:t>After becoming inactive, an element continues to propagate its last output value(s)</a:t>
            </a:r>
          </a:p>
          <a:p>
            <a:pPr>
              <a:lnSpc>
                <a:spcPct val="90000"/>
              </a:lnSpc>
            </a:pPr>
            <a:r>
              <a:rPr lang="en-US" altLang="en-US" sz="2400" dirty="0"/>
              <a:t>You determine the circumstances under which the Container activates and deactivates using triggers</a:t>
            </a:r>
          </a:p>
          <a:p>
            <a:pPr>
              <a:lnSpc>
                <a:spcPct val="90000"/>
              </a:lnSpc>
              <a:buFont typeface="Wingdings" panose="05000000000000000000" pitchFamily="2" charset="2"/>
              <a:buNone/>
            </a:pPr>
            <a:endParaRPr lang="en-US" altLang="en-US" dirty="0"/>
          </a:p>
        </p:txBody>
      </p:sp>
      <p:sp>
        <p:nvSpPr>
          <p:cNvPr id="2" name="Slide Number Placeholder 1">
            <a:extLst>
              <a:ext uri="{FF2B5EF4-FFF2-40B4-BE49-F238E27FC236}">
                <a16:creationId xmlns:a16="http://schemas.microsoft.com/office/drawing/2014/main" id="{93E41E0F-65FA-99A4-DADD-7B18DABB9163}"/>
              </a:ext>
            </a:extLst>
          </p:cNvPr>
          <p:cNvSpPr>
            <a:spLocks noGrp="1"/>
          </p:cNvSpPr>
          <p:nvPr>
            <p:ph type="sldNum" sz="quarter" idx="12"/>
          </p:nvPr>
        </p:nvSpPr>
        <p:spPr/>
        <p:txBody>
          <a:bodyPr/>
          <a:lstStyle/>
          <a:p>
            <a:fld id="{0F6176D9-9DE5-4AC3-A5DD-5686A4C85902}" type="slidenum">
              <a:rPr lang="en-US" smtClean="0"/>
              <a:pPr/>
              <a:t>10</a:t>
            </a:fld>
            <a:endParaRPr lang="en-US"/>
          </a:p>
        </p:txBody>
      </p:sp>
      <p:sp>
        <p:nvSpPr>
          <p:cNvPr id="3" name="Footer Placeholder 2">
            <a:extLst>
              <a:ext uri="{FF2B5EF4-FFF2-40B4-BE49-F238E27FC236}">
                <a16:creationId xmlns:a16="http://schemas.microsoft.com/office/drawing/2014/main" id="{F3355BC9-A968-12A3-55BA-61DE0BB75A0F}"/>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407608620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Looping Containers</a:t>
            </a:r>
          </a:p>
        </p:txBody>
      </p:sp>
      <p:sp>
        <p:nvSpPr>
          <p:cNvPr id="3" name="Content Placeholder 2"/>
          <p:cNvSpPr>
            <a:spLocks noGrp="1"/>
          </p:cNvSpPr>
          <p:nvPr>
            <p:ph idx="1"/>
          </p:nvPr>
        </p:nvSpPr>
        <p:spPr/>
        <p:txBody>
          <a:bodyPr>
            <a:noAutofit/>
          </a:bodyPr>
          <a:lstStyle/>
          <a:p>
            <a:r>
              <a:rPr lang="en-US" sz="2400" dirty="0"/>
              <a:t>In some models, you may want to carry out an iterative calculation at each timestep.  This might be useful, for example, if you have a coupled system of equations that must be solved every timestep by iterating.  </a:t>
            </a:r>
          </a:p>
          <a:p>
            <a:r>
              <a:rPr lang="en-US" sz="2400" dirty="0"/>
              <a:t>The elements inside the Container</a:t>
            </a:r>
            <a:r>
              <a:rPr lang="en-US" sz="2400" dirty="0">
                <a:solidFill>
                  <a:srgbClr val="FF0000"/>
                </a:solidFill>
              </a:rPr>
              <a:t> </a:t>
            </a:r>
            <a:r>
              <a:rPr lang="en-US" sz="2400" dirty="0"/>
              <a:t>are updated as follows during the loops:</a:t>
            </a:r>
          </a:p>
          <a:p>
            <a:pPr marL="800100" lvl="1" indent="-457200">
              <a:buFont typeface="+mj-lt"/>
              <a:buAutoNum type="arabicPeriod"/>
            </a:pPr>
            <a:r>
              <a:rPr lang="en-US" sz="2100" dirty="0"/>
              <a:t>On the first loop, the elements are moved forward in time to the next scheduled timestep;</a:t>
            </a:r>
          </a:p>
          <a:p>
            <a:pPr marL="800100" lvl="1" indent="-457200">
              <a:buFont typeface="+mj-lt"/>
              <a:buAutoNum type="arabicPeriod"/>
            </a:pPr>
            <a:r>
              <a:rPr lang="en-US" sz="2100" dirty="0"/>
              <a:t>On subsequent loops, the elements are updated again </a:t>
            </a:r>
            <a:r>
              <a:rPr lang="en-US" sz="2100" dirty="0">
                <a:solidFill>
                  <a:srgbClr val="FF0000"/>
                </a:solidFill>
              </a:rPr>
              <a:t>without advancing time</a:t>
            </a:r>
            <a:r>
              <a:rPr lang="en-US" sz="2100" dirty="0"/>
              <a:t>.</a:t>
            </a:r>
          </a:p>
          <a:p>
            <a:r>
              <a:rPr lang="en-US" sz="2400" dirty="0"/>
              <a:t>Hence, in order for the loops after the first to have any impact on the model, they must contain at least one state variable that changes with each loop.</a:t>
            </a:r>
          </a:p>
          <a:p>
            <a:pPr lvl="1"/>
            <a:r>
              <a:rPr lang="en-US" sz="2200" dirty="0"/>
              <a:t>A Previous Value element or a Stock</a:t>
            </a:r>
          </a:p>
          <a:p>
            <a:r>
              <a:rPr lang="en-US" sz="2400" dirty="0"/>
              <a:t>In some cases, iterative calculations like this may be easier in a Script</a:t>
            </a:r>
          </a:p>
        </p:txBody>
      </p:sp>
      <p:sp>
        <p:nvSpPr>
          <p:cNvPr id="5" name="Slide Number Placeholder 4"/>
          <p:cNvSpPr>
            <a:spLocks noGrp="1"/>
          </p:cNvSpPr>
          <p:nvPr>
            <p:ph type="sldNum" sz="quarter" idx="12"/>
          </p:nvPr>
        </p:nvSpPr>
        <p:spPr/>
        <p:txBody>
          <a:bodyPr/>
          <a:lstStyle/>
          <a:p>
            <a:fld id="{0F6176D9-9DE5-4AC3-A5DD-5686A4C85902}" type="slidenum">
              <a:rPr lang="en-US" smtClean="0"/>
              <a:pPr/>
              <a:t>11</a:t>
            </a:fld>
            <a:endParaRPr lang="en-US"/>
          </a:p>
        </p:txBody>
      </p:sp>
      <p:sp>
        <p:nvSpPr>
          <p:cNvPr id="6" name="Footer Placeholder 5">
            <a:extLst>
              <a:ext uri="{FF2B5EF4-FFF2-40B4-BE49-F238E27FC236}">
                <a16:creationId xmlns:a16="http://schemas.microsoft.com/office/drawing/2014/main" id="{C80DC140-1D67-1D3B-1125-9A355EB9EAAF}"/>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63593024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Internal Timestep</a:t>
            </a:r>
          </a:p>
        </p:txBody>
      </p:sp>
      <p:sp>
        <p:nvSpPr>
          <p:cNvPr id="3" name="Content Placeholder 2"/>
          <p:cNvSpPr>
            <a:spLocks noGrp="1"/>
          </p:cNvSpPr>
          <p:nvPr>
            <p:ph idx="1"/>
          </p:nvPr>
        </p:nvSpPr>
        <p:spPr>
          <a:xfrm>
            <a:off x="505287" y="1825626"/>
            <a:ext cx="10515600" cy="3096297"/>
          </a:xfrm>
        </p:spPr>
        <p:txBody>
          <a:bodyPr/>
          <a:lstStyle/>
          <a:p>
            <a:r>
              <a:rPr lang="en-US" sz="2400" dirty="0"/>
              <a:t>In some situations, you may wish to use different timesteps in different portions of your model. This is useful, for example, if the processes represented in one portion of your model occur rapidly and hence require a small timestep to model accurately, while processes represented in the rest of your model occur much more slowly, such that a larger timestep can be used.</a:t>
            </a:r>
          </a:p>
          <a:p>
            <a:r>
              <a:rPr lang="en-US" sz="2400" dirty="0"/>
              <a:t>GoldSim allows you to assign a timestep that is smaller than the “global” timestep to one or more Containers.  For example, your model could have a 10-day “global” timestep, but you could assign a 1-day timestep to a specific Container</a:t>
            </a:r>
          </a:p>
        </p:txBody>
      </p:sp>
      <p:sp>
        <p:nvSpPr>
          <p:cNvPr id="5" name="Slide Number Placeholder 4"/>
          <p:cNvSpPr>
            <a:spLocks noGrp="1"/>
          </p:cNvSpPr>
          <p:nvPr>
            <p:ph type="sldNum" sz="quarter" idx="12"/>
          </p:nvPr>
        </p:nvSpPr>
        <p:spPr/>
        <p:txBody>
          <a:bodyPr/>
          <a:lstStyle/>
          <a:p>
            <a:fld id="{0F6176D9-9DE5-4AC3-A5DD-5686A4C85902}" type="slidenum">
              <a:rPr lang="en-US" smtClean="0"/>
              <a:pPr/>
              <a:t>12</a:t>
            </a:fld>
            <a:endParaRPr lang="en-US"/>
          </a:p>
        </p:txBody>
      </p:sp>
      <p:sp>
        <p:nvSpPr>
          <p:cNvPr id="6" name="Footer Placeholder 5">
            <a:extLst>
              <a:ext uri="{FF2B5EF4-FFF2-40B4-BE49-F238E27FC236}">
                <a16:creationId xmlns:a16="http://schemas.microsoft.com/office/drawing/2014/main" id="{01802B71-2210-DC7A-31AA-A025CC10FAB5}"/>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56128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Protecting a Container</a:t>
            </a:r>
          </a:p>
        </p:txBody>
      </p:sp>
      <p:sp>
        <p:nvSpPr>
          <p:cNvPr id="3" name="Content Placeholder 2"/>
          <p:cNvSpPr>
            <a:spLocks noGrp="1"/>
          </p:cNvSpPr>
          <p:nvPr>
            <p:ph idx="1"/>
          </p:nvPr>
        </p:nvSpPr>
        <p:spPr>
          <a:xfrm>
            <a:off x="505287" y="1825626"/>
            <a:ext cx="10515600" cy="1481368"/>
          </a:xfrm>
        </p:spPr>
        <p:txBody>
          <a:bodyPr/>
          <a:lstStyle/>
          <a:p>
            <a:r>
              <a:rPr lang="en-US" sz="2400" dirty="0"/>
              <a:t>In some situations, you may want to protect a Container from being edited.</a:t>
            </a:r>
          </a:p>
          <a:p>
            <a:r>
              <a:rPr lang="en-US" sz="2400" dirty="0"/>
              <a:t>GoldSim provides two mechanisms to do this:</a:t>
            </a:r>
          </a:p>
          <a:p>
            <a:pPr lvl="1"/>
            <a:r>
              <a:rPr lang="en-US" sz="2200" dirty="0"/>
              <a:t>Sealing</a:t>
            </a:r>
          </a:p>
          <a:p>
            <a:pPr lvl="1"/>
            <a:r>
              <a:rPr lang="en-US" sz="2200" dirty="0"/>
              <a:t>Locking</a:t>
            </a:r>
          </a:p>
        </p:txBody>
      </p:sp>
      <p:sp>
        <p:nvSpPr>
          <p:cNvPr id="5" name="Slide Number Placeholder 4"/>
          <p:cNvSpPr>
            <a:spLocks noGrp="1"/>
          </p:cNvSpPr>
          <p:nvPr>
            <p:ph type="sldNum" sz="quarter" idx="12"/>
          </p:nvPr>
        </p:nvSpPr>
        <p:spPr/>
        <p:txBody>
          <a:bodyPr/>
          <a:lstStyle/>
          <a:p>
            <a:fld id="{0F6176D9-9DE5-4AC3-A5DD-5686A4C85902}" type="slidenum">
              <a:rPr lang="en-US" smtClean="0"/>
              <a:pPr/>
              <a:t>13</a:t>
            </a:fld>
            <a:endParaRPr lang="en-US"/>
          </a:p>
        </p:txBody>
      </p:sp>
      <p:sp>
        <p:nvSpPr>
          <p:cNvPr id="6" name="Footer Placeholder 5">
            <a:extLst>
              <a:ext uri="{FF2B5EF4-FFF2-40B4-BE49-F238E27FC236}">
                <a16:creationId xmlns:a16="http://schemas.microsoft.com/office/drawing/2014/main" id="{3DE2C50B-E596-B0A2-B097-81C29F37CF24}"/>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46353087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ChangeArrowheads="1"/>
          </p:cNvSpPr>
          <p:nvPr>
            <p:ph type="title"/>
          </p:nvPr>
        </p:nvSpPr>
        <p:spPr/>
        <p:txBody>
          <a:bodyPr>
            <a:normAutofit/>
          </a:bodyPr>
          <a:lstStyle/>
          <a:p>
            <a:r>
              <a:rPr lang="en-US" altLang="en-US" sz="4400" dirty="0"/>
              <a:t>Cloning a Container</a:t>
            </a:r>
          </a:p>
        </p:txBody>
      </p:sp>
      <p:sp>
        <p:nvSpPr>
          <p:cNvPr id="689155" name="Rectangle 3"/>
          <p:cNvSpPr>
            <a:spLocks noGrp="1" noChangeArrowheads="1"/>
          </p:cNvSpPr>
          <p:nvPr>
            <p:ph idx="1"/>
          </p:nvPr>
        </p:nvSpPr>
        <p:spPr>
          <a:xfrm>
            <a:off x="385682" y="1628856"/>
            <a:ext cx="10515600" cy="4329327"/>
          </a:xfrm>
          <a:prstGeom prst="rect">
            <a:avLst/>
          </a:prstGeom>
        </p:spPr>
        <p:txBody>
          <a:bodyPr/>
          <a:lstStyle/>
          <a:p>
            <a:r>
              <a:rPr lang="en-US" altLang="en-US" sz="2400" dirty="0"/>
              <a:t>In some models, you may wish to create copies of elements which always have </a:t>
            </a:r>
            <a:r>
              <a:rPr lang="en-US" altLang="en-US" sz="2400" dirty="0">
                <a:solidFill>
                  <a:srgbClr val="FF0000"/>
                </a:solidFill>
              </a:rPr>
              <a:t>identical input strings</a:t>
            </a:r>
            <a:endParaRPr lang="en-US" altLang="en-US" sz="2400" dirty="0"/>
          </a:p>
          <a:p>
            <a:r>
              <a:rPr lang="en-US" altLang="en-US" sz="2400" dirty="0"/>
              <a:t>To facilitate this, GoldSim allows you to create </a:t>
            </a:r>
            <a:r>
              <a:rPr lang="en-US" altLang="en-US" sz="2400" dirty="0">
                <a:solidFill>
                  <a:srgbClr val="FF0000"/>
                </a:solidFill>
              </a:rPr>
              <a:t>clones</a:t>
            </a:r>
            <a:r>
              <a:rPr lang="en-US" altLang="en-US" sz="2400" dirty="0"/>
              <a:t> of elements</a:t>
            </a:r>
          </a:p>
          <a:p>
            <a:pPr lvl="1"/>
            <a:r>
              <a:rPr lang="en-US" altLang="en-US" sz="2200" dirty="0"/>
              <a:t>If you edit the inputs to one clone, all clones are affected</a:t>
            </a:r>
          </a:p>
          <a:p>
            <a:pPr lvl="2"/>
            <a:r>
              <a:rPr lang="en-US" altLang="en-US" sz="1800" dirty="0"/>
              <a:t>All settings and input strings (numbers, expression, links) are identical for all clones</a:t>
            </a:r>
          </a:p>
          <a:p>
            <a:pPr lvl="2"/>
            <a:r>
              <a:rPr lang="en-US" altLang="en-US" sz="1800" dirty="0"/>
              <a:t>Names, Descriptions, Save Flags, and Graphical Properties are </a:t>
            </a:r>
            <a:r>
              <a:rPr lang="en-US" altLang="en-US" sz="1800" dirty="0">
                <a:solidFill>
                  <a:srgbClr val="FF0000"/>
                </a:solidFill>
              </a:rPr>
              <a:t>not </a:t>
            </a:r>
            <a:r>
              <a:rPr lang="en-US" altLang="en-US" sz="1800" dirty="0"/>
              <a:t>cloned</a:t>
            </a:r>
            <a:endParaRPr lang="en-US" altLang="en-US" dirty="0"/>
          </a:p>
          <a:p>
            <a:pPr lvl="1"/>
            <a:r>
              <a:rPr lang="en-US" altLang="en-US" sz="2200" dirty="0"/>
              <a:t>A Clones tab is added to the element editing dialog to identify all clones</a:t>
            </a:r>
          </a:p>
          <a:p>
            <a:r>
              <a:rPr lang="en-US" altLang="en-US" sz="2500" dirty="0"/>
              <a:t>You can clone an entire Container</a:t>
            </a:r>
          </a:p>
          <a:p>
            <a:r>
              <a:rPr lang="en-US" altLang="en-US" sz="2500" dirty="0"/>
              <a:t>Why?</a:t>
            </a:r>
          </a:p>
          <a:p>
            <a:pPr lvl="1"/>
            <a:r>
              <a:rPr lang="en-US" altLang="en-US" sz="2200" dirty="0"/>
              <a:t>Input data appears where it is used AND in a top level “inputs” Container</a:t>
            </a:r>
          </a:p>
          <a:p>
            <a:pPr lvl="1"/>
            <a:r>
              <a:rPr lang="en-US" altLang="en-US" sz="2200" dirty="0"/>
              <a:t>You want to build a function (a subroutine) that is used in multiple locations that you may need to change</a:t>
            </a:r>
          </a:p>
        </p:txBody>
      </p:sp>
      <p:sp>
        <p:nvSpPr>
          <p:cNvPr id="2" name="Slide Number Placeholder 1">
            <a:extLst>
              <a:ext uri="{FF2B5EF4-FFF2-40B4-BE49-F238E27FC236}">
                <a16:creationId xmlns:a16="http://schemas.microsoft.com/office/drawing/2014/main" id="{B4ED09A4-A037-32E4-E0FE-34AB148AA5C3}"/>
              </a:ext>
            </a:extLst>
          </p:cNvPr>
          <p:cNvSpPr>
            <a:spLocks noGrp="1"/>
          </p:cNvSpPr>
          <p:nvPr>
            <p:ph type="sldNum" sz="quarter" idx="12"/>
          </p:nvPr>
        </p:nvSpPr>
        <p:spPr/>
        <p:txBody>
          <a:bodyPr/>
          <a:lstStyle/>
          <a:p>
            <a:fld id="{0F6176D9-9DE5-4AC3-A5DD-5686A4C85902}" type="slidenum">
              <a:rPr lang="en-US" smtClean="0"/>
              <a:pPr/>
              <a:t>14</a:t>
            </a:fld>
            <a:endParaRPr lang="en-US"/>
          </a:p>
        </p:txBody>
      </p:sp>
      <p:sp>
        <p:nvSpPr>
          <p:cNvPr id="3" name="Footer Placeholder 2">
            <a:extLst>
              <a:ext uri="{FF2B5EF4-FFF2-40B4-BE49-F238E27FC236}">
                <a16:creationId xmlns:a16="http://schemas.microsoft.com/office/drawing/2014/main" id="{F263EEC8-554D-4A0D-2D7E-92FE52082D3C}"/>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80480974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22" name="Group 686121">
            <a:extLst>
              <a:ext uri="{FF2B5EF4-FFF2-40B4-BE49-F238E27FC236}">
                <a16:creationId xmlns:a16="http://schemas.microsoft.com/office/drawing/2014/main" id="{845D6C8D-5092-B15C-4562-C6BF08FDD117}"/>
              </a:ext>
            </a:extLst>
          </p:cNvPr>
          <p:cNvGrpSpPr/>
          <p:nvPr/>
        </p:nvGrpSpPr>
        <p:grpSpPr>
          <a:xfrm>
            <a:off x="2909141" y="4237142"/>
            <a:ext cx="3570764" cy="2036314"/>
            <a:chOff x="2909141" y="4237142"/>
            <a:chExt cx="3570764" cy="2036314"/>
          </a:xfrm>
        </p:grpSpPr>
        <p:sp>
          <p:nvSpPr>
            <p:cNvPr id="686109" name="Rectangle 686108">
              <a:extLst>
                <a:ext uri="{FF2B5EF4-FFF2-40B4-BE49-F238E27FC236}">
                  <a16:creationId xmlns:a16="http://schemas.microsoft.com/office/drawing/2014/main" id="{40A8569C-DC0B-2234-2E28-C3357E17B238}"/>
                </a:ext>
              </a:extLst>
            </p:cNvPr>
            <p:cNvSpPr>
              <a:spLocks noChangeAspect="1"/>
            </p:cNvSpPr>
            <p:nvPr/>
          </p:nvSpPr>
          <p:spPr>
            <a:xfrm>
              <a:off x="2989658" y="4256397"/>
              <a:ext cx="3490247" cy="201705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noFill/>
                </a:rPr>
                <a:t>dd</a:t>
              </a:r>
            </a:p>
          </p:txBody>
        </p:sp>
        <p:sp>
          <p:nvSpPr>
            <p:cNvPr id="686111" name="Oval 686110">
              <a:extLst>
                <a:ext uri="{FF2B5EF4-FFF2-40B4-BE49-F238E27FC236}">
                  <a16:creationId xmlns:a16="http://schemas.microsoft.com/office/drawing/2014/main" id="{F22989EC-1A74-B16F-7D61-DEDE8CBD65BB}"/>
                </a:ext>
              </a:extLst>
            </p:cNvPr>
            <p:cNvSpPr>
              <a:spLocks noChangeAspect="1"/>
            </p:cNvSpPr>
            <p:nvPr/>
          </p:nvSpPr>
          <p:spPr>
            <a:xfrm>
              <a:off x="5754500" y="5299153"/>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Z</a:t>
              </a:r>
            </a:p>
          </p:txBody>
        </p:sp>
        <p:sp>
          <p:nvSpPr>
            <p:cNvPr id="686112" name="Oval 686111">
              <a:extLst>
                <a:ext uri="{FF2B5EF4-FFF2-40B4-BE49-F238E27FC236}">
                  <a16:creationId xmlns:a16="http://schemas.microsoft.com/office/drawing/2014/main" id="{E0A07C5D-F1A8-2829-0704-CB441C6938AA}"/>
                </a:ext>
              </a:extLst>
            </p:cNvPr>
            <p:cNvSpPr>
              <a:spLocks noChangeAspect="1"/>
            </p:cNvSpPr>
            <p:nvPr/>
          </p:nvSpPr>
          <p:spPr>
            <a:xfrm>
              <a:off x="4166364" y="4340066"/>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686116" name="TextBox 686115">
              <a:extLst>
                <a:ext uri="{FF2B5EF4-FFF2-40B4-BE49-F238E27FC236}">
                  <a16:creationId xmlns:a16="http://schemas.microsoft.com/office/drawing/2014/main" id="{4549441C-EAE4-2359-B394-C5D2E87CF475}"/>
                </a:ext>
              </a:extLst>
            </p:cNvPr>
            <p:cNvSpPr txBox="1">
              <a:spLocks noChangeAspect="1"/>
            </p:cNvSpPr>
            <p:nvPr/>
          </p:nvSpPr>
          <p:spPr>
            <a:xfrm>
              <a:off x="2909141" y="4237142"/>
              <a:ext cx="1211022" cy="646331"/>
            </a:xfrm>
            <a:prstGeom prst="rect">
              <a:avLst/>
            </a:prstGeom>
            <a:noFill/>
          </p:spPr>
          <p:txBody>
            <a:bodyPr wrap="square" rtlCol="0">
              <a:spAutoFit/>
            </a:bodyPr>
            <a:lstStyle/>
            <a:p>
              <a:r>
                <a:rPr lang="en-US" dirty="0"/>
                <a:t>System3 (Localized)</a:t>
              </a:r>
            </a:p>
          </p:txBody>
        </p:sp>
        <p:sp>
          <p:nvSpPr>
            <p:cNvPr id="686117" name="Oval 686116">
              <a:extLst>
                <a:ext uri="{FF2B5EF4-FFF2-40B4-BE49-F238E27FC236}">
                  <a16:creationId xmlns:a16="http://schemas.microsoft.com/office/drawing/2014/main" id="{27A972A2-751F-FA65-51A9-A00ADC2D6BA9}"/>
                </a:ext>
              </a:extLst>
            </p:cNvPr>
            <p:cNvSpPr>
              <a:spLocks noChangeAspect="1"/>
            </p:cNvSpPr>
            <p:nvPr/>
          </p:nvSpPr>
          <p:spPr>
            <a:xfrm>
              <a:off x="5005342" y="4348653"/>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grpSp>
      <p:sp>
        <p:nvSpPr>
          <p:cNvPr id="686082" name="Rectangle 2"/>
          <p:cNvSpPr>
            <a:spLocks noGrp="1" noChangeArrowheads="1"/>
          </p:cNvSpPr>
          <p:nvPr>
            <p:ph type="title"/>
          </p:nvPr>
        </p:nvSpPr>
        <p:spPr>
          <a:xfrm>
            <a:off x="505287" y="365127"/>
            <a:ext cx="10756880" cy="1325563"/>
          </a:xfrm>
        </p:spPr>
        <p:txBody>
          <a:bodyPr>
            <a:normAutofit/>
          </a:bodyPr>
          <a:lstStyle/>
          <a:p>
            <a:r>
              <a:rPr lang="en-US" altLang="en-US" sz="4400" dirty="0"/>
              <a:t>Cloning a Container to Use a Subroutine</a:t>
            </a:r>
          </a:p>
        </p:txBody>
      </p:sp>
      <p:sp>
        <p:nvSpPr>
          <p:cNvPr id="2" name="Rectangle 1">
            <a:extLst>
              <a:ext uri="{FF2B5EF4-FFF2-40B4-BE49-F238E27FC236}">
                <a16:creationId xmlns:a16="http://schemas.microsoft.com/office/drawing/2014/main" id="{588BE7E9-1B87-3FFB-B468-DAE22D7E899B}"/>
              </a:ext>
            </a:extLst>
          </p:cNvPr>
          <p:cNvSpPr>
            <a:spLocks noChangeAspect="1"/>
          </p:cNvSpPr>
          <p:nvPr/>
        </p:nvSpPr>
        <p:spPr>
          <a:xfrm>
            <a:off x="481985" y="1894197"/>
            <a:ext cx="3490247" cy="201705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dd</a:t>
            </a:r>
          </a:p>
        </p:txBody>
      </p:sp>
      <p:sp>
        <p:nvSpPr>
          <p:cNvPr id="3" name="Rectangle 2">
            <a:extLst>
              <a:ext uri="{FF2B5EF4-FFF2-40B4-BE49-F238E27FC236}">
                <a16:creationId xmlns:a16="http://schemas.microsoft.com/office/drawing/2014/main" id="{5BEE687F-A195-F262-AEED-2342B7E687F8}"/>
              </a:ext>
            </a:extLst>
          </p:cNvPr>
          <p:cNvSpPr>
            <a:spLocks noChangeAspect="1"/>
          </p:cNvSpPr>
          <p:nvPr/>
        </p:nvSpPr>
        <p:spPr>
          <a:xfrm>
            <a:off x="1116405" y="2566219"/>
            <a:ext cx="1921398" cy="125216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5" name="Oval 4">
            <a:extLst>
              <a:ext uri="{FF2B5EF4-FFF2-40B4-BE49-F238E27FC236}">
                <a16:creationId xmlns:a16="http://schemas.microsoft.com/office/drawing/2014/main" id="{26D28639-6135-9698-92D1-4E4E11AC3C1D}"/>
              </a:ext>
            </a:extLst>
          </p:cNvPr>
          <p:cNvSpPr>
            <a:spLocks noChangeAspect="1"/>
          </p:cNvSpPr>
          <p:nvPr/>
        </p:nvSpPr>
        <p:spPr>
          <a:xfrm>
            <a:off x="3246827" y="2936953"/>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Z</a:t>
            </a:r>
          </a:p>
        </p:txBody>
      </p:sp>
      <p:sp>
        <p:nvSpPr>
          <p:cNvPr id="8" name="Oval 7">
            <a:extLst>
              <a:ext uri="{FF2B5EF4-FFF2-40B4-BE49-F238E27FC236}">
                <a16:creationId xmlns:a16="http://schemas.microsoft.com/office/drawing/2014/main" id="{42E6F707-C2F7-5CE4-E06A-1D36FC12FEFC}"/>
              </a:ext>
            </a:extLst>
          </p:cNvPr>
          <p:cNvSpPr>
            <a:spLocks noChangeAspect="1"/>
          </p:cNvSpPr>
          <p:nvPr/>
        </p:nvSpPr>
        <p:spPr>
          <a:xfrm>
            <a:off x="1658691" y="1977866"/>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11" name="TextBox 10">
            <a:extLst>
              <a:ext uri="{FF2B5EF4-FFF2-40B4-BE49-F238E27FC236}">
                <a16:creationId xmlns:a16="http://schemas.microsoft.com/office/drawing/2014/main" id="{58E32B73-906E-8A7E-19E5-08557858E2BF}"/>
              </a:ext>
            </a:extLst>
          </p:cNvPr>
          <p:cNvSpPr txBox="1">
            <a:spLocks noChangeAspect="1"/>
          </p:cNvSpPr>
          <p:nvPr/>
        </p:nvSpPr>
        <p:spPr>
          <a:xfrm>
            <a:off x="1067825" y="3437818"/>
            <a:ext cx="2294807" cy="369332"/>
          </a:xfrm>
          <a:prstGeom prst="rect">
            <a:avLst/>
          </a:prstGeom>
          <a:noFill/>
        </p:spPr>
        <p:txBody>
          <a:bodyPr wrap="square" rtlCol="0">
            <a:spAutoFit/>
          </a:bodyPr>
          <a:lstStyle/>
          <a:p>
            <a:r>
              <a:rPr lang="en-US" dirty="0"/>
              <a:t>Subroutine (Cloned)</a:t>
            </a:r>
          </a:p>
        </p:txBody>
      </p:sp>
      <p:sp>
        <p:nvSpPr>
          <p:cNvPr id="28" name="Oval 27">
            <a:extLst>
              <a:ext uri="{FF2B5EF4-FFF2-40B4-BE49-F238E27FC236}">
                <a16:creationId xmlns:a16="http://schemas.microsoft.com/office/drawing/2014/main" id="{E1D8FF03-25EF-C623-2568-B4ED2A7F522C}"/>
              </a:ext>
            </a:extLst>
          </p:cNvPr>
          <p:cNvSpPr>
            <a:spLocks noChangeAspect="1"/>
          </p:cNvSpPr>
          <p:nvPr/>
        </p:nvSpPr>
        <p:spPr>
          <a:xfrm>
            <a:off x="1404277" y="2859844"/>
            <a:ext cx="1437245" cy="468255"/>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Complex Calculations</a:t>
            </a:r>
          </a:p>
        </p:txBody>
      </p:sp>
      <p:cxnSp>
        <p:nvCxnSpPr>
          <p:cNvPr id="29" name="Straight Arrow Connector 28">
            <a:extLst>
              <a:ext uri="{FF2B5EF4-FFF2-40B4-BE49-F238E27FC236}">
                <a16:creationId xmlns:a16="http://schemas.microsoft.com/office/drawing/2014/main" id="{B33E5467-EBC1-43D0-0F5D-048613B337CD}"/>
              </a:ext>
            </a:extLst>
          </p:cNvPr>
          <p:cNvCxnSpPr>
            <a:cxnSpLocks noChangeAspect="1"/>
            <a:endCxn id="5" idx="2"/>
          </p:cNvCxnSpPr>
          <p:nvPr/>
        </p:nvCxnSpPr>
        <p:spPr>
          <a:xfrm flipV="1">
            <a:off x="2841522" y="3100559"/>
            <a:ext cx="405305" cy="64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6EB40DFF-9E71-9FF0-33F6-F7FDC9DFE942}"/>
              </a:ext>
            </a:extLst>
          </p:cNvPr>
          <p:cNvSpPr txBox="1">
            <a:spLocks noChangeAspect="1"/>
          </p:cNvSpPr>
          <p:nvPr/>
        </p:nvSpPr>
        <p:spPr>
          <a:xfrm>
            <a:off x="401468" y="1874942"/>
            <a:ext cx="1211022" cy="646331"/>
          </a:xfrm>
          <a:prstGeom prst="rect">
            <a:avLst/>
          </a:prstGeom>
          <a:noFill/>
        </p:spPr>
        <p:txBody>
          <a:bodyPr wrap="square" rtlCol="0">
            <a:spAutoFit/>
          </a:bodyPr>
          <a:lstStyle/>
          <a:p>
            <a:r>
              <a:rPr lang="en-US" dirty="0"/>
              <a:t>System1 (Localized)</a:t>
            </a:r>
          </a:p>
        </p:txBody>
      </p:sp>
      <p:sp>
        <p:nvSpPr>
          <p:cNvPr id="6" name="Oval 5">
            <a:extLst>
              <a:ext uri="{FF2B5EF4-FFF2-40B4-BE49-F238E27FC236}">
                <a16:creationId xmlns:a16="http://schemas.microsoft.com/office/drawing/2014/main" id="{BCE2231F-02E4-2E63-6781-9AFB788532DF}"/>
              </a:ext>
            </a:extLst>
          </p:cNvPr>
          <p:cNvSpPr>
            <a:spLocks noChangeAspect="1"/>
          </p:cNvSpPr>
          <p:nvPr/>
        </p:nvSpPr>
        <p:spPr>
          <a:xfrm>
            <a:off x="2497669" y="1986453"/>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cxnSp>
        <p:nvCxnSpPr>
          <p:cNvPr id="30" name="Straight Arrow Connector 29">
            <a:extLst>
              <a:ext uri="{FF2B5EF4-FFF2-40B4-BE49-F238E27FC236}">
                <a16:creationId xmlns:a16="http://schemas.microsoft.com/office/drawing/2014/main" id="{2A996D2A-36D8-DD0D-76BE-A442EDD94F6E}"/>
              </a:ext>
            </a:extLst>
          </p:cNvPr>
          <p:cNvCxnSpPr>
            <a:cxnSpLocks noChangeAspect="1"/>
            <a:endCxn id="28" idx="0"/>
          </p:cNvCxnSpPr>
          <p:nvPr/>
        </p:nvCxnSpPr>
        <p:spPr>
          <a:xfrm>
            <a:off x="1947532" y="2328504"/>
            <a:ext cx="175368" cy="5313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Slide Number Placeholder 32">
            <a:extLst>
              <a:ext uri="{FF2B5EF4-FFF2-40B4-BE49-F238E27FC236}">
                <a16:creationId xmlns:a16="http://schemas.microsoft.com/office/drawing/2014/main" id="{7AF1707E-B0E4-6C37-1348-BE533412EA31}"/>
              </a:ext>
            </a:extLst>
          </p:cNvPr>
          <p:cNvSpPr>
            <a:spLocks noGrp="1"/>
          </p:cNvSpPr>
          <p:nvPr>
            <p:ph type="sldNum" sz="quarter" idx="12"/>
          </p:nvPr>
        </p:nvSpPr>
        <p:spPr/>
        <p:txBody>
          <a:bodyPr/>
          <a:lstStyle/>
          <a:p>
            <a:fld id="{0F6176D9-9DE5-4AC3-A5DD-5686A4C85902}" type="slidenum">
              <a:rPr lang="en-US" smtClean="0"/>
              <a:pPr/>
              <a:t>15</a:t>
            </a:fld>
            <a:endParaRPr lang="en-US"/>
          </a:p>
        </p:txBody>
      </p:sp>
      <p:sp>
        <p:nvSpPr>
          <p:cNvPr id="35" name="Footer Placeholder 34">
            <a:extLst>
              <a:ext uri="{FF2B5EF4-FFF2-40B4-BE49-F238E27FC236}">
                <a16:creationId xmlns:a16="http://schemas.microsoft.com/office/drawing/2014/main" id="{AB559EE4-7154-0B9C-E367-CAE93CB4F6A6}"/>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cxnSp>
        <p:nvCxnSpPr>
          <p:cNvPr id="7" name="Straight Arrow Connector 6">
            <a:extLst>
              <a:ext uri="{FF2B5EF4-FFF2-40B4-BE49-F238E27FC236}">
                <a16:creationId xmlns:a16="http://schemas.microsoft.com/office/drawing/2014/main" id="{9FD1B914-3996-4346-EC9F-0FDBF4A4EFB2}"/>
              </a:ext>
            </a:extLst>
          </p:cNvPr>
          <p:cNvCxnSpPr>
            <a:cxnSpLocks noChangeAspect="1"/>
          </p:cNvCxnSpPr>
          <p:nvPr/>
        </p:nvCxnSpPr>
        <p:spPr>
          <a:xfrm flipH="1">
            <a:off x="2524511" y="2333419"/>
            <a:ext cx="290346" cy="5376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52" name="Group 51">
            <a:extLst>
              <a:ext uri="{FF2B5EF4-FFF2-40B4-BE49-F238E27FC236}">
                <a16:creationId xmlns:a16="http://schemas.microsoft.com/office/drawing/2014/main" id="{46B79203-E89C-862F-A3E6-79FD212BB823}"/>
              </a:ext>
            </a:extLst>
          </p:cNvPr>
          <p:cNvGrpSpPr/>
          <p:nvPr/>
        </p:nvGrpSpPr>
        <p:grpSpPr>
          <a:xfrm>
            <a:off x="4958719" y="1889691"/>
            <a:ext cx="3570764" cy="2036314"/>
            <a:chOff x="4958719" y="1889691"/>
            <a:chExt cx="3570764" cy="2036314"/>
          </a:xfrm>
        </p:grpSpPr>
        <p:sp>
          <p:nvSpPr>
            <p:cNvPr id="18" name="Rectangle 17">
              <a:extLst>
                <a:ext uri="{FF2B5EF4-FFF2-40B4-BE49-F238E27FC236}">
                  <a16:creationId xmlns:a16="http://schemas.microsoft.com/office/drawing/2014/main" id="{009B9A19-8786-D933-DF6F-8F7170197273}"/>
                </a:ext>
              </a:extLst>
            </p:cNvPr>
            <p:cNvSpPr>
              <a:spLocks noChangeAspect="1"/>
            </p:cNvSpPr>
            <p:nvPr/>
          </p:nvSpPr>
          <p:spPr>
            <a:xfrm>
              <a:off x="5039236" y="1908946"/>
              <a:ext cx="3490247" cy="201705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noFill/>
                </a:rPr>
                <a:t>dd</a:t>
              </a:r>
            </a:p>
          </p:txBody>
        </p:sp>
        <p:sp>
          <p:nvSpPr>
            <p:cNvPr id="20" name="Oval 19">
              <a:extLst>
                <a:ext uri="{FF2B5EF4-FFF2-40B4-BE49-F238E27FC236}">
                  <a16:creationId xmlns:a16="http://schemas.microsoft.com/office/drawing/2014/main" id="{98D93C1C-7653-C13F-58CB-5C3F6B0E7DA4}"/>
                </a:ext>
              </a:extLst>
            </p:cNvPr>
            <p:cNvSpPr>
              <a:spLocks noChangeAspect="1"/>
            </p:cNvSpPr>
            <p:nvPr/>
          </p:nvSpPr>
          <p:spPr>
            <a:xfrm>
              <a:off x="7804078" y="2951702"/>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Z</a:t>
              </a:r>
            </a:p>
          </p:txBody>
        </p:sp>
        <p:sp>
          <p:nvSpPr>
            <p:cNvPr id="21" name="Oval 20">
              <a:extLst>
                <a:ext uri="{FF2B5EF4-FFF2-40B4-BE49-F238E27FC236}">
                  <a16:creationId xmlns:a16="http://schemas.microsoft.com/office/drawing/2014/main" id="{05573E4F-BF4C-6237-29CB-CBA774AF8C2D}"/>
                </a:ext>
              </a:extLst>
            </p:cNvPr>
            <p:cNvSpPr>
              <a:spLocks noChangeAspect="1"/>
            </p:cNvSpPr>
            <p:nvPr/>
          </p:nvSpPr>
          <p:spPr>
            <a:xfrm>
              <a:off x="6215942" y="1992615"/>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26" name="TextBox 25">
              <a:extLst>
                <a:ext uri="{FF2B5EF4-FFF2-40B4-BE49-F238E27FC236}">
                  <a16:creationId xmlns:a16="http://schemas.microsoft.com/office/drawing/2014/main" id="{445A1F27-ADBF-C97A-D43F-8BA6D5D362DF}"/>
                </a:ext>
              </a:extLst>
            </p:cNvPr>
            <p:cNvSpPr txBox="1">
              <a:spLocks noChangeAspect="1"/>
            </p:cNvSpPr>
            <p:nvPr/>
          </p:nvSpPr>
          <p:spPr>
            <a:xfrm>
              <a:off x="4958719" y="1889691"/>
              <a:ext cx="1211022" cy="646331"/>
            </a:xfrm>
            <a:prstGeom prst="rect">
              <a:avLst/>
            </a:prstGeom>
            <a:noFill/>
          </p:spPr>
          <p:txBody>
            <a:bodyPr wrap="square" rtlCol="0">
              <a:spAutoFit/>
            </a:bodyPr>
            <a:lstStyle/>
            <a:p>
              <a:r>
                <a:rPr lang="en-US" dirty="0"/>
                <a:t>System2 (Localized)</a:t>
              </a:r>
            </a:p>
          </p:txBody>
        </p:sp>
        <p:sp>
          <p:nvSpPr>
            <p:cNvPr id="27" name="Oval 26">
              <a:extLst>
                <a:ext uri="{FF2B5EF4-FFF2-40B4-BE49-F238E27FC236}">
                  <a16:creationId xmlns:a16="http://schemas.microsoft.com/office/drawing/2014/main" id="{2926BFAB-AEDE-9F25-49D1-26BE81850B9E}"/>
                </a:ext>
              </a:extLst>
            </p:cNvPr>
            <p:cNvSpPr>
              <a:spLocks noChangeAspect="1"/>
            </p:cNvSpPr>
            <p:nvPr/>
          </p:nvSpPr>
          <p:spPr>
            <a:xfrm>
              <a:off x="7054920" y="2001202"/>
              <a:ext cx="636494" cy="327212"/>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grpSp>
      <p:grpSp>
        <p:nvGrpSpPr>
          <p:cNvPr id="51" name="Group 50">
            <a:extLst>
              <a:ext uri="{FF2B5EF4-FFF2-40B4-BE49-F238E27FC236}">
                <a16:creationId xmlns:a16="http://schemas.microsoft.com/office/drawing/2014/main" id="{D8829A7F-51C6-2C8D-6627-8562C70E729E}"/>
              </a:ext>
            </a:extLst>
          </p:cNvPr>
          <p:cNvGrpSpPr/>
          <p:nvPr/>
        </p:nvGrpSpPr>
        <p:grpSpPr>
          <a:xfrm>
            <a:off x="5625076" y="2343253"/>
            <a:ext cx="2294807" cy="1489883"/>
            <a:chOff x="5625076" y="2343253"/>
            <a:chExt cx="2294807" cy="1489883"/>
          </a:xfrm>
        </p:grpSpPr>
        <p:sp>
          <p:nvSpPr>
            <p:cNvPr id="19" name="Rectangle 18">
              <a:extLst>
                <a:ext uri="{FF2B5EF4-FFF2-40B4-BE49-F238E27FC236}">
                  <a16:creationId xmlns:a16="http://schemas.microsoft.com/office/drawing/2014/main" id="{9DD2E0C7-3D5A-BDC4-E1F7-BEC5BD713702}"/>
                </a:ext>
              </a:extLst>
            </p:cNvPr>
            <p:cNvSpPr>
              <a:spLocks noChangeAspect="1"/>
            </p:cNvSpPr>
            <p:nvPr/>
          </p:nvSpPr>
          <p:spPr>
            <a:xfrm>
              <a:off x="5673656" y="2580968"/>
              <a:ext cx="1921398" cy="125216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22" name="TextBox 21">
              <a:extLst>
                <a:ext uri="{FF2B5EF4-FFF2-40B4-BE49-F238E27FC236}">
                  <a16:creationId xmlns:a16="http://schemas.microsoft.com/office/drawing/2014/main" id="{18476232-445E-C2D2-BD71-3F01799586DA}"/>
                </a:ext>
              </a:extLst>
            </p:cNvPr>
            <p:cNvSpPr txBox="1">
              <a:spLocks noChangeAspect="1"/>
            </p:cNvSpPr>
            <p:nvPr/>
          </p:nvSpPr>
          <p:spPr>
            <a:xfrm>
              <a:off x="5625076" y="3452567"/>
              <a:ext cx="2294807" cy="369332"/>
            </a:xfrm>
            <a:prstGeom prst="rect">
              <a:avLst/>
            </a:prstGeom>
            <a:noFill/>
          </p:spPr>
          <p:txBody>
            <a:bodyPr wrap="square" rtlCol="0">
              <a:spAutoFit/>
            </a:bodyPr>
            <a:lstStyle/>
            <a:p>
              <a:r>
                <a:rPr lang="en-US" dirty="0"/>
                <a:t>Subroutine (Cloned)</a:t>
              </a:r>
            </a:p>
          </p:txBody>
        </p:sp>
        <p:sp>
          <p:nvSpPr>
            <p:cNvPr id="23" name="Oval 22">
              <a:extLst>
                <a:ext uri="{FF2B5EF4-FFF2-40B4-BE49-F238E27FC236}">
                  <a16:creationId xmlns:a16="http://schemas.microsoft.com/office/drawing/2014/main" id="{C9D6BCB8-456E-7B93-4EFC-0BE9208E2BFE}"/>
                </a:ext>
              </a:extLst>
            </p:cNvPr>
            <p:cNvSpPr>
              <a:spLocks noChangeAspect="1"/>
            </p:cNvSpPr>
            <p:nvPr/>
          </p:nvSpPr>
          <p:spPr>
            <a:xfrm>
              <a:off x="5961528" y="2874593"/>
              <a:ext cx="1437245" cy="468255"/>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Complex Calculations</a:t>
              </a:r>
            </a:p>
          </p:txBody>
        </p:sp>
        <p:cxnSp>
          <p:nvCxnSpPr>
            <p:cNvPr id="25" name="Straight Arrow Connector 24">
              <a:extLst>
                <a:ext uri="{FF2B5EF4-FFF2-40B4-BE49-F238E27FC236}">
                  <a16:creationId xmlns:a16="http://schemas.microsoft.com/office/drawing/2014/main" id="{F7DE7BAA-51E8-C40B-41AB-4278CF90EDE4}"/>
                </a:ext>
              </a:extLst>
            </p:cNvPr>
            <p:cNvCxnSpPr>
              <a:cxnSpLocks noChangeAspect="1"/>
              <a:endCxn id="20" idx="2"/>
            </p:cNvCxnSpPr>
            <p:nvPr/>
          </p:nvCxnSpPr>
          <p:spPr>
            <a:xfrm flipV="1">
              <a:off x="7398773" y="3115308"/>
              <a:ext cx="405305" cy="64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65DC998-AC4E-3E9F-6914-57A093623046}"/>
                </a:ext>
              </a:extLst>
            </p:cNvPr>
            <p:cNvCxnSpPr>
              <a:cxnSpLocks noChangeAspect="1"/>
              <a:endCxn id="23" idx="0"/>
            </p:cNvCxnSpPr>
            <p:nvPr/>
          </p:nvCxnSpPr>
          <p:spPr>
            <a:xfrm>
              <a:off x="6504783" y="2343253"/>
              <a:ext cx="175368" cy="5313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43E3685-460A-AFD1-52F7-4C93FBA15FA5}"/>
                </a:ext>
              </a:extLst>
            </p:cNvPr>
            <p:cNvCxnSpPr>
              <a:cxnSpLocks noChangeAspect="1"/>
            </p:cNvCxnSpPr>
            <p:nvPr/>
          </p:nvCxnSpPr>
          <p:spPr>
            <a:xfrm flipH="1">
              <a:off x="7081762" y="2348168"/>
              <a:ext cx="290346" cy="5376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86123" name="Group 686122">
            <a:extLst>
              <a:ext uri="{FF2B5EF4-FFF2-40B4-BE49-F238E27FC236}">
                <a16:creationId xmlns:a16="http://schemas.microsoft.com/office/drawing/2014/main" id="{BDFF1E49-46BB-9090-C441-6B6672C7114F}"/>
              </a:ext>
            </a:extLst>
          </p:cNvPr>
          <p:cNvGrpSpPr/>
          <p:nvPr/>
        </p:nvGrpSpPr>
        <p:grpSpPr>
          <a:xfrm>
            <a:off x="3575498" y="4690704"/>
            <a:ext cx="2294807" cy="1489883"/>
            <a:chOff x="3575498" y="4690704"/>
            <a:chExt cx="2294807" cy="1489883"/>
          </a:xfrm>
        </p:grpSpPr>
        <p:sp>
          <p:nvSpPr>
            <p:cNvPr id="686110" name="Rectangle 686109">
              <a:extLst>
                <a:ext uri="{FF2B5EF4-FFF2-40B4-BE49-F238E27FC236}">
                  <a16:creationId xmlns:a16="http://schemas.microsoft.com/office/drawing/2014/main" id="{719A1540-4687-A3E8-2A54-5FD3A3B78A4F}"/>
                </a:ext>
              </a:extLst>
            </p:cNvPr>
            <p:cNvSpPr>
              <a:spLocks noChangeAspect="1"/>
            </p:cNvSpPr>
            <p:nvPr/>
          </p:nvSpPr>
          <p:spPr>
            <a:xfrm>
              <a:off x="3624078" y="4928419"/>
              <a:ext cx="1921398" cy="1252168"/>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686113" name="TextBox 686112">
              <a:extLst>
                <a:ext uri="{FF2B5EF4-FFF2-40B4-BE49-F238E27FC236}">
                  <a16:creationId xmlns:a16="http://schemas.microsoft.com/office/drawing/2014/main" id="{A9AF1017-FE5F-B119-26C8-8ACFC5586F46}"/>
                </a:ext>
              </a:extLst>
            </p:cNvPr>
            <p:cNvSpPr txBox="1">
              <a:spLocks noChangeAspect="1"/>
            </p:cNvSpPr>
            <p:nvPr/>
          </p:nvSpPr>
          <p:spPr>
            <a:xfrm>
              <a:off x="3575498" y="5800018"/>
              <a:ext cx="2294807" cy="369332"/>
            </a:xfrm>
            <a:prstGeom prst="rect">
              <a:avLst/>
            </a:prstGeom>
            <a:noFill/>
          </p:spPr>
          <p:txBody>
            <a:bodyPr wrap="square" rtlCol="0">
              <a:spAutoFit/>
            </a:bodyPr>
            <a:lstStyle/>
            <a:p>
              <a:r>
                <a:rPr lang="en-US" dirty="0"/>
                <a:t>Subroutine (Cloned)</a:t>
              </a:r>
            </a:p>
          </p:txBody>
        </p:sp>
        <p:sp>
          <p:nvSpPr>
            <p:cNvPr id="686114" name="Oval 686113">
              <a:extLst>
                <a:ext uri="{FF2B5EF4-FFF2-40B4-BE49-F238E27FC236}">
                  <a16:creationId xmlns:a16="http://schemas.microsoft.com/office/drawing/2014/main" id="{1FAC86D3-0E15-A21C-0407-E60BC244B9BB}"/>
                </a:ext>
              </a:extLst>
            </p:cNvPr>
            <p:cNvSpPr>
              <a:spLocks noChangeAspect="1"/>
            </p:cNvSpPr>
            <p:nvPr/>
          </p:nvSpPr>
          <p:spPr>
            <a:xfrm>
              <a:off x="3911950" y="5222044"/>
              <a:ext cx="1437245" cy="468255"/>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Complex Calculations</a:t>
              </a:r>
            </a:p>
          </p:txBody>
        </p:sp>
        <p:cxnSp>
          <p:nvCxnSpPr>
            <p:cNvPr id="686115" name="Straight Arrow Connector 686114">
              <a:extLst>
                <a:ext uri="{FF2B5EF4-FFF2-40B4-BE49-F238E27FC236}">
                  <a16:creationId xmlns:a16="http://schemas.microsoft.com/office/drawing/2014/main" id="{1D39A187-F4F3-F0F2-3011-744194075183}"/>
                </a:ext>
              </a:extLst>
            </p:cNvPr>
            <p:cNvCxnSpPr>
              <a:cxnSpLocks noChangeAspect="1"/>
              <a:endCxn id="686111" idx="2"/>
            </p:cNvCxnSpPr>
            <p:nvPr/>
          </p:nvCxnSpPr>
          <p:spPr>
            <a:xfrm flipV="1">
              <a:off x="5349195" y="5462759"/>
              <a:ext cx="405305" cy="64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86118" name="Straight Arrow Connector 686117">
              <a:extLst>
                <a:ext uri="{FF2B5EF4-FFF2-40B4-BE49-F238E27FC236}">
                  <a16:creationId xmlns:a16="http://schemas.microsoft.com/office/drawing/2014/main" id="{0BA4F2B4-2D59-6C4B-58E6-B915C16BD1FC}"/>
                </a:ext>
              </a:extLst>
            </p:cNvPr>
            <p:cNvCxnSpPr>
              <a:cxnSpLocks noChangeAspect="1"/>
              <a:endCxn id="686114" idx="0"/>
            </p:cNvCxnSpPr>
            <p:nvPr/>
          </p:nvCxnSpPr>
          <p:spPr>
            <a:xfrm>
              <a:off x="4455205" y="4690704"/>
              <a:ext cx="175368" cy="5313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86119" name="Straight Arrow Connector 686118">
              <a:extLst>
                <a:ext uri="{FF2B5EF4-FFF2-40B4-BE49-F238E27FC236}">
                  <a16:creationId xmlns:a16="http://schemas.microsoft.com/office/drawing/2014/main" id="{0CFD32DF-4D97-E487-35B8-C3A2BF90A39C}"/>
                </a:ext>
              </a:extLst>
            </p:cNvPr>
            <p:cNvCxnSpPr>
              <a:cxnSpLocks noChangeAspect="1"/>
            </p:cNvCxnSpPr>
            <p:nvPr/>
          </p:nvCxnSpPr>
          <p:spPr>
            <a:xfrm flipH="1">
              <a:off x="5032184" y="4695619"/>
              <a:ext cx="290346" cy="5376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1300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86122"/>
                                        </p:tgtEl>
                                        <p:attrNameLst>
                                          <p:attrName>style.visibility</p:attrName>
                                        </p:attrNameLst>
                                      </p:cBhvr>
                                      <p:to>
                                        <p:strVal val="visible"/>
                                      </p:to>
                                    </p:set>
                                    <p:animEffect transition="in" filter="fade">
                                      <p:cBhvr>
                                        <p:cTn id="20" dur="500"/>
                                        <p:tgtEl>
                                          <p:spTgt spid="6861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86123"/>
                                        </p:tgtEl>
                                        <p:attrNameLst>
                                          <p:attrName>style.visibility</p:attrName>
                                        </p:attrNameLst>
                                      </p:cBhvr>
                                      <p:to>
                                        <p:strVal val="visible"/>
                                      </p:to>
                                    </p:set>
                                    <p:animEffect transition="in" filter="fade">
                                      <p:cBhvr>
                                        <p:cTn id="25" dur="500"/>
                                        <p:tgtEl>
                                          <p:spTgt spid="686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Summary</a:t>
            </a:r>
          </a:p>
        </p:txBody>
      </p:sp>
      <p:sp>
        <p:nvSpPr>
          <p:cNvPr id="3" name="Content Placeholder 2"/>
          <p:cNvSpPr>
            <a:spLocks noGrp="1"/>
          </p:cNvSpPr>
          <p:nvPr>
            <p:ph idx="1"/>
          </p:nvPr>
        </p:nvSpPr>
        <p:spPr>
          <a:xfrm>
            <a:off x="505287" y="1825626"/>
            <a:ext cx="10515600" cy="3090654"/>
          </a:xfrm>
        </p:spPr>
        <p:txBody>
          <a:bodyPr/>
          <a:lstStyle/>
          <a:p>
            <a:r>
              <a:rPr lang="en-US" sz="2400" dirty="0"/>
              <a:t>All realistic models should use localized Containers!</a:t>
            </a:r>
          </a:p>
          <a:p>
            <a:r>
              <a:rPr lang="en-US" sz="2400" dirty="0"/>
              <a:t>Conditional Containers are useful for representing alternative conceptual models and projects.</a:t>
            </a:r>
          </a:p>
          <a:p>
            <a:r>
              <a:rPr lang="en-US" sz="2400" dirty="0"/>
              <a:t>Looping and Internal Clock Containers are powerful, but rarely required.</a:t>
            </a:r>
          </a:p>
          <a:p>
            <a:r>
              <a:rPr lang="en-US" sz="2400" dirty="0"/>
              <a:t>You can protect a Container to prevent it from being edited.</a:t>
            </a:r>
          </a:p>
          <a:p>
            <a:r>
              <a:rPr lang="en-US" sz="2400" dirty="0"/>
              <a:t>Cloned Containers can be useful if you have lots of parallel, identical calculations.</a:t>
            </a:r>
          </a:p>
          <a:p>
            <a:endParaRPr lang="en-US" dirty="0"/>
          </a:p>
        </p:txBody>
      </p:sp>
      <p:sp>
        <p:nvSpPr>
          <p:cNvPr id="5" name="Slide Number Placeholder 4"/>
          <p:cNvSpPr>
            <a:spLocks noGrp="1"/>
          </p:cNvSpPr>
          <p:nvPr>
            <p:ph type="sldNum" sz="quarter" idx="12"/>
          </p:nvPr>
        </p:nvSpPr>
        <p:spPr/>
        <p:txBody>
          <a:bodyPr/>
          <a:lstStyle/>
          <a:p>
            <a:fld id="{0F6176D9-9DE5-4AC3-A5DD-5686A4C85902}" type="slidenum">
              <a:rPr lang="en-US" smtClean="0"/>
              <a:pPr/>
              <a:t>16</a:t>
            </a:fld>
            <a:endParaRPr lang="en-US"/>
          </a:p>
        </p:txBody>
      </p:sp>
      <p:sp>
        <p:nvSpPr>
          <p:cNvPr id="6" name="Footer Placeholder 5">
            <a:extLst>
              <a:ext uri="{FF2B5EF4-FFF2-40B4-BE49-F238E27FC236}">
                <a16:creationId xmlns:a16="http://schemas.microsoft.com/office/drawing/2014/main" id="{6A277300-9C3D-6968-458E-64074BCEF3F3}"/>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1108919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9464CE1-E292-4CFF-B507-400376742C8C}"/>
              </a:ext>
            </a:extLst>
          </p:cNvPr>
          <p:cNvSpPr>
            <a:spLocks noGrp="1"/>
          </p:cNvSpPr>
          <p:nvPr>
            <p:ph type="title"/>
          </p:nvPr>
        </p:nvSpPr>
        <p:spPr/>
        <p:txBody>
          <a:bodyPr>
            <a:normAutofit/>
          </a:bodyPr>
          <a:lstStyle/>
          <a:p>
            <a:r>
              <a:rPr lang="en-US" sz="4400" dirty="0"/>
              <a:t>Advanced Container Features</a:t>
            </a:r>
          </a:p>
        </p:txBody>
      </p:sp>
      <p:sp>
        <p:nvSpPr>
          <p:cNvPr id="14" name="Content Placeholder 13">
            <a:extLst>
              <a:ext uri="{FF2B5EF4-FFF2-40B4-BE49-F238E27FC236}">
                <a16:creationId xmlns:a16="http://schemas.microsoft.com/office/drawing/2014/main" id="{7169EC14-37DC-44E1-BE87-7FA51301652C}"/>
              </a:ext>
            </a:extLst>
          </p:cNvPr>
          <p:cNvSpPr>
            <a:spLocks noGrp="1"/>
          </p:cNvSpPr>
          <p:nvPr>
            <p:ph idx="1"/>
          </p:nvPr>
        </p:nvSpPr>
        <p:spPr>
          <a:xfrm>
            <a:off x="505287" y="1825626"/>
            <a:ext cx="10515600" cy="2948436"/>
          </a:xfrm>
        </p:spPr>
        <p:txBody>
          <a:bodyPr/>
          <a:lstStyle/>
          <a:p>
            <a:r>
              <a:rPr lang="en-US" sz="2400" dirty="0"/>
              <a:t>Localizing Containers</a:t>
            </a:r>
          </a:p>
          <a:p>
            <a:r>
              <a:rPr lang="en-US" sz="2500" dirty="0"/>
              <a:t>Conditional Containers</a:t>
            </a:r>
          </a:p>
          <a:p>
            <a:r>
              <a:rPr lang="en-US" sz="2500" dirty="0"/>
              <a:t>Looping Containers</a:t>
            </a:r>
          </a:p>
          <a:p>
            <a:r>
              <a:rPr lang="en-US" sz="2500" dirty="0"/>
              <a:t>Internal Timesteps</a:t>
            </a:r>
          </a:p>
          <a:p>
            <a:r>
              <a:rPr lang="en-US" sz="2800" dirty="0"/>
              <a:t>Protecting Containers</a:t>
            </a:r>
          </a:p>
          <a:p>
            <a:r>
              <a:rPr lang="en-US" sz="2300" dirty="0"/>
              <a:t>Cloning Containers</a:t>
            </a:r>
          </a:p>
          <a:p>
            <a:pPr lvl="1"/>
            <a:endParaRPr lang="en-US" sz="2200" dirty="0"/>
          </a:p>
        </p:txBody>
      </p:sp>
      <p:sp>
        <p:nvSpPr>
          <p:cNvPr id="16" name="Slide Number Placeholder 15">
            <a:extLst>
              <a:ext uri="{FF2B5EF4-FFF2-40B4-BE49-F238E27FC236}">
                <a16:creationId xmlns:a16="http://schemas.microsoft.com/office/drawing/2014/main" id="{DB458A58-DD6A-4755-B2E0-101BCD8BFC4A}"/>
              </a:ext>
            </a:extLst>
          </p:cNvPr>
          <p:cNvSpPr>
            <a:spLocks noGrp="1"/>
          </p:cNvSpPr>
          <p:nvPr>
            <p:ph type="sldNum" sz="quarter" idx="12"/>
          </p:nvPr>
        </p:nvSpPr>
        <p:spPr/>
        <p:txBody>
          <a:bodyPr/>
          <a:lstStyle/>
          <a:p>
            <a:fld id="{0F6176D9-9DE5-4AC3-A5DD-5686A4C85902}" type="slidenum">
              <a:rPr lang="en-US" smtClean="0"/>
              <a:pPr/>
              <a:t>2</a:t>
            </a:fld>
            <a:endParaRPr lang="en-US"/>
          </a:p>
        </p:txBody>
      </p:sp>
      <p:sp>
        <p:nvSpPr>
          <p:cNvPr id="2" name="Footer Placeholder 1">
            <a:extLst>
              <a:ext uri="{FF2B5EF4-FFF2-40B4-BE49-F238E27FC236}">
                <a16:creationId xmlns:a16="http://schemas.microsoft.com/office/drawing/2014/main" id="{D13971BC-FFA9-B4FB-D2A5-13A12D4E623F}"/>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41115574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Types of Containers</a:t>
            </a:r>
          </a:p>
        </p:txBody>
      </p:sp>
      <p:sp>
        <p:nvSpPr>
          <p:cNvPr id="5" name="Slide Number Placeholder 4"/>
          <p:cNvSpPr>
            <a:spLocks noGrp="1"/>
          </p:cNvSpPr>
          <p:nvPr>
            <p:ph type="sldNum" sz="quarter" idx="12"/>
          </p:nvPr>
        </p:nvSpPr>
        <p:spPr/>
        <p:txBody>
          <a:bodyPr/>
          <a:lstStyle/>
          <a:p>
            <a:fld id="{0F6176D9-9DE5-4AC3-A5DD-5686A4C85902}" type="slidenum">
              <a:rPr lang="en-US" smtClean="0"/>
              <a:pPr/>
              <a:t>3</a:t>
            </a:fld>
            <a:endParaRPr lang="en-US"/>
          </a:p>
        </p:txBody>
      </p:sp>
      <p:pic>
        <p:nvPicPr>
          <p:cNvPr id="7" name="Picture 6">
            <a:extLst>
              <a:ext uri="{FF2B5EF4-FFF2-40B4-BE49-F238E27FC236}">
                <a16:creationId xmlns:a16="http://schemas.microsoft.com/office/drawing/2014/main" id="{1147D9A4-5A8F-B92E-03E1-C87742DA380E}"/>
              </a:ext>
            </a:extLst>
          </p:cNvPr>
          <p:cNvPicPr>
            <a:picLocks noChangeAspect="1"/>
          </p:cNvPicPr>
          <p:nvPr/>
        </p:nvPicPr>
        <p:blipFill>
          <a:blip r:embed="rId2"/>
          <a:stretch>
            <a:fillRect/>
          </a:stretch>
        </p:blipFill>
        <p:spPr>
          <a:xfrm>
            <a:off x="1324223" y="2078281"/>
            <a:ext cx="5086611" cy="2362321"/>
          </a:xfrm>
          <a:prstGeom prst="rect">
            <a:avLst/>
          </a:prstGeom>
        </p:spPr>
      </p:pic>
      <p:pic>
        <p:nvPicPr>
          <p:cNvPr id="9" name="Picture 8">
            <a:extLst>
              <a:ext uri="{FF2B5EF4-FFF2-40B4-BE49-F238E27FC236}">
                <a16:creationId xmlns:a16="http://schemas.microsoft.com/office/drawing/2014/main" id="{A8452CB9-7C63-0D14-0656-22D9E194AEEE}"/>
              </a:ext>
            </a:extLst>
          </p:cNvPr>
          <p:cNvPicPr>
            <a:picLocks noChangeAspect="1"/>
          </p:cNvPicPr>
          <p:nvPr/>
        </p:nvPicPr>
        <p:blipFill>
          <a:blip r:embed="rId3"/>
          <a:stretch>
            <a:fillRect/>
          </a:stretch>
        </p:blipFill>
        <p:spPr>
          <a:xfrm>
            <a:off x="6940974" y="1211033"/>
            <a:ext cx="3905451" cy="4375375"/>
          </a:xfrm>
          <a:prstGeom prst="rect">
            <a:avLst/>
          </a:prstGeom>
        </p:spPr>
      </p:pic>
      <p:sp>
        <p:nvSpPr>
          <p:cNvPr id="10" name="Footer Placeholder 9">
            <a:extLst>
              <a:ext uri="{FF2B5EF4-FFF2-40B4-BE49-F238E27FC236}">
                <a16:creationId xmlns:a16="http://schemas.microsoft.com/office/drawing/2014/main" id="{61767DB4-99BE-09BE-8421-8EACBCB37D70}"/>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38425760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a:xfrm>
            <a:off x="279219" y="229505"/>
            <a:ext cx="7333365" cy="838200"/>
          </a:xfrm>
        </p:spPr>
        <p:txBody>
          <a:bodyPr>
            <a:normAutofit/>
          </a:bodyPr>
          <a:lstStyle/>
          <a:p>
            <a:r>
              <a:rPr lang="en-US" altLang="en-US" sz="4400" dirty="0"/>
              <a:t>Localizing Containers</a:t>
            </a:r>
          </a:p>
        </p:txBody>
      </p:sp>
      <p:sp>
        <p:nvSpPr>
          <p:cNvPr id="683011" name="Rectangle 3"/>
          <p:cNvSpPr>
            <a:spLocks noGrp="1" noChangeArrowheads="1"/>
          </p:cNvSpPr>
          <p:nvPr>
            <p:ph idx="1"/>
          </p:nvPr>
        </p:nvSpPr>
        <p:spPr>
          <a:xfrm>
            <a:off x="460879" y="1468345"/>
            <a:ext cx="10515600" cy="3058851"/>
          </a:xfrm>
          <a:prstGeom prst="rect">
            <a:avLst/>
          </a:prstGeom>
        </p:spPr>
        <p:txBody>
          <a:bodyPr/>
          <a:lstStyle/>
          <a:p>
            <a:r>
              <a:rPr lang="en-US" altLang="en-US" sz="2400" dirty="0"/>
              <a:t>Element ID’s can only be duplicated if they are within different </a:t>
            </a:r>
            <a:r>
              <a:rPr lang="en-US" altLang="en-US" sz="2400" dirty="0">
                <a:solidFill>
                  <a:srgbClr val="FF0000"/>
                </a:solidFill>
              </a:rPr>
              <a:t>scopes</a:t>
            </a:r>
            <a:r>
              <a:rPr lang="en-US" altLang="en-US" sz="2400" dirty="0"/>
              <a:t>.</a:t>
            </a:r>
          </a:p>
          <a:p>
            <a:r>
              <a:rPr lang="en-US" altLang="en-US" sz="2400" dirty="0"/>
              <a:t>You create different scopes by </a:t>
            </a:r>
            <a:r>
              <a:rPr lang="en-US" altLang="en-US" sz="2400" dirty="0">
                <a:solidFill>
                  <a:srgbClr val="FF0000"/>
                </a:solidFill>
              </a:rPr>
              <a:t>localizing </a:t>
            </a:r>
            <a:r>
              <a:rPr lang="en-US" altLang="en-US" sz="2400" dirty="0"/>
              <a:t>Containers.</a:t>
            </a:r>
          </a:p>
          <a:p>
            <a:r>
              <a:rPr lang="en-US" altLang="en-US" sz="2400" dirty="0"/>
              <a:t>You can recognize a localized Container:</a:t>
            </a:r>
          </a:p>
          <a:p>
            <a:pPr lvl="1"/>
            <a:r>
              <a:rPr lang="en-US" altLang="en-US" sz="2200" dirty="0"/>
              <a:t>the “</a:t>
            </a:r>
            <a:r>
              <a:rPr lang="en-US" altLang="en-US" sz="2200" dirty="0">
                <a:solidFill>
                  <a:srgbClr val="FF0000"/>
                </a:solidFill>
              </a:rPr>
              <a:t>arrow</a:t>
            </a:r>
            <a:r>
              <a:rPr lang="en-US" altLang="en-US" sz="2200" dirty="0"/>
              <a:t>” is red</a:t>
            </a:r>
          </a:p>
          <a:p>
            <a:pPr lvl="1"/>
            <a:r>
              <a:rPr lang="en-US" altLang="en-US" sz="2200" dirty="0"/>
              <a:t>default symbol in graphics pane is “closed”</a:t>
            </a:r>
          </a:p>
          <a:p>
            <a:pPr lvl="1"/>
            <a:r>
              <a:rPr lang="en-US" altLang="en-US" sz="2200" dirty="0"/>
              <a:t>icon in browsers is filled</a:t>
            </a:r>
          </a:p>
          <a:p>
            <a:r>
              <a:rPr lang="en-US" altLang="en-US" sz="2400" dirty="0"/>
              <a:t>Can only </a:t>
            </a:r>
            <a:r>
              <a:rPr lang="en-US" altLang="en-US" sz="2400" dirty="0">
                <a:solidFill>
                  <a:srgbClr val="FF0000"/>
                </a:solidFill>
              </a:rPr>
              <a:t>globalize </a:t>
            </a:r>
            <a:r>
              <a:rPr lang="en-US" altLang="en-US" sz="2400" dirty="0"/>
              <a:t>a Container if it causes no naming conflicts</a:t>
            </a:r>
          </a:p>
          <a:p>
            <a:pPr marL="0" indent="0">
              <a:buNone/>
            </a:pPr>
            <a:endParaRPr lang="en-US" altLang="en-US" dirty="0"/>
          </a:p>
        </p:txBody>
      </p:sp>
      <p:pic>
        <p:nvPicPr>
          <p:cNvPr id="2" name="Picture 1"/>
          <p:cNvPicPr>
            <a:picLocks noChangeAspect="1"/>
          </p:cNvPicPr>
          <p:nvPr/>
        </p:nvPicPr>
        <p:blipFill>
          <a:blip r:embed="rId2"/>
          <a:stretch>
            <a:fillRect/>
          </a:stretch>
        </p:blipFill>
        <p:spPr>
          <a:xfrm>
            <a:off x="6826822" y="2531000"/>
            <a:ext cx="742857" cy="819048"/>
          </a:xfrm>
          <a:prstGeom prst="rect">
            <a:avLst/>
          </a:prstGeom>
        </p:spPr>
      </p:pic>
      <p:pic>
        <p:nvPicPr>
          <p:cNvPr id="3" name="Picture 2"/>
          <p:cNvPicPr>
            <a:picLocks noChangeAspect="1"/>
          </p:cNvPicPr>
          <p:nvPr/>
        </p:nvPicPr>
        <p:blipFill>
          <a:blip r:embed="rId3"/>
          <a:stretch>
            <a:fillRect/>
          </a:stretch>
        </p:blipFill>
        <p:spPr>
          <a:xfrm>
            <a:off x="8115023" y="2738826"/>
            <a:ext cx="1000000" cy="380952"/>
          </a:xfrm>
          <a:prstGeom prst="rect">
            <a:avLst/>
          </a:prstGeom>
        </p:spPr>
      </p:pic>
      <p:sp>
        <p:nvSpPr>
          <p:cNvPr id="4" name="Slide Number Placeholder 3">
            <a:extLst>
              <a:ext uri="{FF2B5EF4-FFF2-40B4-BE49-F238E27FC236}">
                <a16:creationId xmlns:a16="http://schemas.microsoft.com/office/drawing/2014/main" id="{20DEAEDE-2301-177D-5710-BF5E4DC0A095}"/>
              </a:ext>
            </a:extLst>
          </p:cNvPr>
          <p:cNvSpPr>
            <a:spLocks noGrp="1"/>
          </p:cNvSpPr>
          <p:nvPr>
            <p:ph type="sldNum" sz="quarter" idx="12"/>
          </p:nvPr>
        </p:nvSpPr>
        <p:spPr/>
        <p:txBody>
          <a:bodyPr/>
          <a:lstStyle/>
          <a:p>
            <a:fld id="{0F6176D9-9DE5-4AC3-A5DD-5686A4C85902}" type="slidenum">
              <a:rPr lang="en-US" smtClean="0"/>
              <a:pPr/>
              <a:t>4</a:t>
            </a:fld>
            <a:endParaRPr lang="en-US"/>
          </a:p>
        </p:txBody>
      </p:sp>
      <p:sp>
        <p:nvSpPr>
          <p:cNvPr id="5" name="Footer Placeholder 4">
            <a:extLst>
              <a:ext uri="{FF2B5EF4-FFF2-40B4-BE49-F238E27FC236}">
                <a16:creationId xmlns:a16="http://schemas.microsoft.com/office/drawing/2014/main" id="{B34C9921-84B4-0020-7680-042A23B18C44}"/>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33574097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3011">
                                            <p:txEl>
                                              <p:pRg st="1" end="1"/>
                                            </p:txEl>
                                          </p:spTgt>
                                        </p:tgtEl>
                                        <p:attrNameLst>
                                          <p:attrName>style.visibility</p:attrName>
                                        </p:attrNameLst>
                                      </p:cBhvr>
                                      <p:to>
                                        <p:strVal val="visible"/>
                                      </p:to>
                                    </p:set>
                                    <p:animEffect transition="in" filter="fade">
                                      <p:cBhvr>
                                        <p:cTn id="7" dur="500"/>
                                        <p:tgtEl>
                                          <p:spTgt spid="68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83011">
                                            <p:txEl>
                                              <p:pRg st="2" end="2"/>
                                            </p:txEl>
                                          </p:spTgt>
                                        </p:tgtEl>
                                        <p:attrNameLst>
                                          <p:attrName>style.visibility</p:attrName>
                                        </p:attrNameLst>
                                      </p:cBhvr>
                                      <p:to>
                                        <p:strVal val="visible"/>
                                      </p:to>
                                    </p:set>
                                    <p:animEffect transition="in" filter="fade">
                                      <p:cBhvr>
                                        <p:cTn id="12" dur="500"/>
                                        <p:tgtEl>
                                          <p:spTgt spid="68301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83011">
                                            <p:txEl>
                                              <p:pRg st="3" end="3"/>
                                            </p:txEl>
                                          </p:spTgt>
                                        </p:tgtEl>
                                        <p:attrNameLst>
                                          <p:attrName>style.visibility</p:attrName>
                                        </p:attrNameLst>
                                      </p:cBhvr>
                                      <p:to>
                                        <p:strVal val="visible"/>
                                      </p:to>
                                    </p:set>
                                    <p:animEffect transition="in" filter="fade">
                                      <p:cBhvr>
                                        <p:cTn id="15" dur="500"/>
                                        <p:tgtEl>
                                          <p:spTgt spid="68301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83011">
                                            <p:txEl>
                                              <p:pRg st="4" end="4"/>
                                            </p:txEl>
                                          </p:spTgt>
                                        </p:tgtEl>
                                        <p:attrNameLst>
                                          <p:attrName>style.visibility</p:attrName>
                                        </p:attrNameLst>
                                      </p:cBhvr>
                                      <p:to>
                                        <p:strVal val="visible"/>
                                      </p:to>
                                    </p:set>
                                    <p:animEffect transition="in" filter="fade">
                                      <p:cBhvr>
                                        <p:cTn id="18" dur="500"/>
                                        <p:tgtEl>
                                          <p:spTgt spid="68301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83011">
                                            <p:txEl>
                                              <p:pRg st="5" end="5"/>
                                            </p:txEl>
                                          </p:spTgt>
                                        </p:tgtEl>
                                        <p:attrNameLst>
                                          <p:attrName>style.visibility</p:attrName>
                                        </p:attrNameLst>
                                      </p:cBhvr>
                                      <p:to>
                                        <p:strVal val="visible"/>
                                      </p:to>
                                    </p:set>
                                    <p:animEffect transition="in" filter="fade">
                                      <p:cBhvr>
                                        <p:cTn id="21" dur="500"/>
                                        <p:tgtEl>
                                          <p:spTgt spid="683011">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83011">
                                            <p:txEl>
                                              <p:pRg st="6" end="6"/>
                                            </p:txEl>
                                          </p:spTgt>
                                        </p:tgtEl>
                                        <p:attrNameLst>
                                          <p:attrName>style.visibility</p:attrName>
                                        </p:attrNameLst>
                                      </p:cBhvr>
                                      <p:to>
                                        <p:strVal val="visible"/>
                                      </p:to>
                                    </p:set>
                                    <p:animEffect transition="in" filter="fade">
                                      <p:cBhvr>
                                        <p:cTn id="32" dur="500"/>
                                        <p:tgtEl>
                                          <p:spTgt spid="6830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p:cNvSpPr>
            <a:spLocks noGrp="1" noChangeArrowheads="1"/>
          </p:cNvSpPr>
          <p:nvPr>
            <p:ph type="title"/>
          </p:nvPr>
        </p:nvSpPr>
        <p:spPr>
          <a:xfrm>
            <a:off x="325583" y="318656"/>
            <a:ext cx="10952018" cy="838200"/>
          </a:xfrm>
        </p:spPr>
        <p:txBody>
          <a:bodyPr>
            <a:noAutofit/>
          </a:bodyPr>
          <a:lstStyle/>
          <a:p>
            <a:r>
              <a:rPr lang="en-US" altLang="en-US" sz="4400" dirty="0"/>
              <a:t>Referencing Outputs in a Localized Container</a:t>
            </a:r>
          </a:p>
        </p:txBody>
      </p:sp>
      <p:sp>
        <p:nvSpPr>
          <p:cNvPr id="684035" name="Rectangle 3"/>
          <p:cNvSpPr>
            <a:spLocks noGrp="1" noChangeArrowheads="1"/>
          </p:cNvSpPr>
          <p:nvPr>
            <p:ph idx="1"/>
          </p:nvPr>
        </p:nvSpPr>
        <p:spPr>
          <a:xfrm>
            <a:off x="505287" y="1825626"/>
            <a:ext cx="10515600" cy="3187347"/>
          </a:xfrm>
          <a:prstGeom prst="rect">
            <a:avLst/>
          </a:prstGeom>
        </p:spPr>
        <p:txBody>
          <a:bodyPr/>
          <a:lstStyle/>
          <a:p>
            <a:r>
              <a:rPr lang="en-US" altLang="en-US" sz="2400" dirty="0"/>
              <a:t>Outputs can only be “seen” inside the Container, unless they are </a:t>
            </a:r>
            <a:r>
              <a:rPr lang="en-US" altLang="en-US" sz="2400" dirty="0">
                <a:solidFill>
                  <a:srgbClr val="FF0000"/>
                </a:solidFill>
              </a:rPr>
              <a:t>exposed</a:t>
            </a:r>
          </a:p>
          <a:p>
            <a:r>
              <a:rPr lang="en-US" altLang="en-US" sz="2400" dirty="0"/>
              <a:t>Once exposed, it is referenced as: </a:t>
            </a:r>
            <a:r>
              <a:rPr lang="en-US" altLang="en-US" sz="2400" dirty="0" err="1"/>
              <a:t>ContainerID.OutputID</a:t>
            </a:r>
            <a:endParaRPr lang="en-US" altLang="en-US" sz="2400" dirty="0"/>
          </a:p>
          <a:p>
            <a:r>
              <a:rPr lang="en-US" altLang="en-US" sz="2400" dirty="0"/>
              <a:t>You can expose an output in several ways.  Most common:</a:t>
            </a:r>
          </a:p>
          <a:p>
            <a:pPr lvl="1"/>
            <a:r>
              <a:rPr lang="en-US" altLang="en-US" sz="2200" dirty="0"/>
              <a:t>any outputs referenced outside the Container when it is localized are exposed (automatic)</a:t>
            </a:r>
          </a:p>
          <a:p>
            <a:pPr lvl="1"/>
            <a:r>
              <a:rPr lang="en-US" altLang="en-US" sz="2200" dirty="0"/>
              <a:t>When selecting an output using the Insert Link dialog</a:t>
            </a:r>
          </a:p>
          <a:p>
            <a:pPr lvl="1"/>
            <a:r>
              <a:rPr lang="en-US" altLang="en-US" sz="2200" dirty="0"/>
              <a:t>Manually using the output’s context menu</a:t>
            </a:r>
          </a:p>
          <a:p>
            <a:endParaRPr lang="en-US" altLang="en-US" dirty="0"/>
          </a:p>
          <a:p>
            <a:pPr lvl="1"/>
            <a:endParaRPr lang="en-US" altLang="en-US" dirty="0"/>
          </a:p>
        </p:txBody>
      </p:sp>
      <p:sp>
        <p:nvSpPr>
          <p:cNvPr id="2" name="Slide Number Placeholder 1">
            <a:extLst>
              <a:ext uri="{FF2B5EF4-FFF2-40B4-BE49-F238E27FC236}">
                <a16:creationId xmlns:a16="http://schemas.microsoft.com/office/drawing/2014/main" id="{5D6C32A8-3F81-4BEA-4E1F-2526E1BDC133}"/>
              </a:ext>
            </a:extLst>
          </p:cNvPr>
          <p:cNvSpPr>
            <a:spLocks noGrp="1"/>
          </p:cNvSpPr>
          <p:nvPr>
            <p:ph type="sldNum" sz="quarter" idx="12"/>
          </p:nvPr>
        </p:nvSpPr>
        <p:spPr/>
        <p:txBody>
          <a:bodyPr/>
          <a:lstStyle/>
          <a:p>
            <a:fld id="{0F6176D9-9DE5-4AC3-A5DD-5686A4C85902}" type="slidenum">
              <a:rPr lang="en-US" smtClean="0"/>
              <a:pPr/>
              <a:t>5</a:t>
            </a:fld>
            <a:endParaRPr lang="en-US"/>
          </a:p>
        </p:txBody>
      </p:sp>
      <p:sp>
        <p:nvSpPr>
          <p:cNvPr id="3" name="Footer Placeholder 2">
            <a:extLst>
              <a:ext uri="{FF2B5EF4-FFF2-40B4-BE49-F238E27FC236}">
                <a16:creationId xmlns:a16="http://schemas.microsoft.com/office/drawing/2014/main" id="{FB066B9A-A3F7-005E-E7D6-6E8D368C31F6}"/>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2908883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p:cNvSpPr>
            <a:spLocks noGrp="1" noChangeArrowheads="1"/>
          </p:cNvSpPr>
          <p:nvPr>
            <p:ph type="title"/>
          </p:nvPr>
        </p:nvSpPr>
        <p:spPr>
          <a:xfrm>
            <a:off x="325583" y="318656"/>
            <a:ext cx="10952018" cy="838200"/>
          </a:xfrm>
        </p:spPr>
        <p:txBody>
          <a:bodyPr>
            <a:noAutofit/>
          </a:bodyPr>
          <a:lstStyle/>
          <a:p>
            <a:r>
              <a:rPr lang="en-US" altLang="en-US" sz="4400" dirty="0"/>
              <a:t>Why Localize?</a:t>
            </a:r>
          </a:p>
        </p:txBody>
      </p:sp>
      <p:sp>
        <p:nvSpPr>
          <p:cNvPr id="684035" name="Rectangle 3"/>
          <p:cNvSpPr>
            <a:spLocks noGrp="1" noChangeArrowheads="1"/>
          </p:cNvSpPr>
          <p:nvPr>
            <p:ph idx="1"/>
          </p:nvPr>
        </p:nvSpPr>
        <p:spPr>
          <a:xfrm>
            <a:off x="505287" y="1825626"/>
            <a:ext cx="5507586" cy="4026552"/>
          </a:xfrm>
          <a:prstGeom prst="rect">
            <a:avLst/>
          </a:prstGeom>
        </p:spPr>
        <p:txBody>
          <a:bodyPr/>
          <a:lstStyle/>
          <a:p>
            <a:r>
              <a:rPr lang="en-US" altLang="en-US" sz="2400" dirty="0"/>
              <a:t>Allows Element IDs to be used multiple times in the same model.</a:t>
            </a:r>
          </a:p>
          <a:p>
            <a:pPr lvl="1"/>
            <a:r>
              <a:rPr lang="en-US" altLang="en-US" sz="2200" dirty="0"/>
              <a:t>This allows similar systems to use common variable names.</a:t>
            </a:r>
          </a:p>
          <a:p>
            <a:pPr lvl="1"/>
            <a:r>
              <a:rPr lang="en-US" altLang="en-US" sz="2200" dirty="0"/>
              <a:t>Allows systems to be copied and pasted within the same model.</a:t>
            </a:r>
          </a:p>
          <a:p>
            <a:r>
              <a:rPr lang="en-US" altLang="en-US" sz="2400" dirty="0"/>
              <a:t>Allows multiple people to work separately on a model.</a:t>
            </a:r>
          </a:p>
          <a:p>
            <a:pPr lvl="1"/>
            <a:r>
              <a:rPr lang="en-US" altLang="en-US" sz="2200" dirty="0"/>
              <a:t>Separately developed Containers are simply pasted into a “parent” model.</a:t>
            </a:r>
          </a:p>
          <a:p>
            <a:endParaRPr lang="en-US" altLang="en-US" dirty="0"/>
          </a:p>
          <a:p>
            <a:pPr lvl="1"/>
            <a:endParaRPr lang="en-US" altLang="en-US" dirty="0"/>
          </a:p>
        </p:txBody>
      </p:sp>
      <p:pic>
        <p:nvPicPr>
          <p:cNvPr id="2" name="Picture 1">
            <a:extLst>
              <a:ext uri="{FF2B5EF4-FFF2-40B4-BE49-F238E27FC236}">
                <a16:creationId xmlns:a16="http://schemas.microsoft.com/office/drawing/2014/main" id="{537E3A48-F0BE-9BBF-C51F-004A5590653F}"/>
              </a:ext>
            </a:extLst>
          </p:cNvPr>
          <p:cNvPicPr>
            <a:picLocks noChangeAspect="1"/>
          </p:cNvPicPr>
          <p:nvPr/>
        </p:nvPicPr>
        <p:blipFill>
          <a:blip r:embed="rId2"/>
          <a:stretch>
            <a:fillRect/>
          </a:stretch>
        </p:blipFill>
        <p:spPr>
          <a:xfrm>
            <a:off x="6260288" y="1524031"/>
            <a:ext cx="5160295" cy="3712988"/>
          </a:xfrm>
          <a:prstGeom prst="rect">
            <a:avLst/>
          </a:prstGeom>
        </p:spPr>
      </p:pic>
      <p:sp>
        <p:nvSpPr>
          <p:cNvPr id="3" name="Slide Number Placeholder 2">
            <a:extLst>
              <a:ext uri="{FF2B5EF4-FFF2-40B4-BE49-F238E27FC236}">
                <a16:creationId xmlns:a16="http://schemas.microsoft.com/office/drawing/2014/main" id="{06A9C9E1-B5B1-78D1-6D07-DF0386AB5FFF}"/>
              </a:ext>
            </a:extLst>
          </p:cNvPr>
          <p:cNvSpPr>
            <a:spLocks noGrp="1"/>
          </p:cNvSpPr>
          <p:nvPr>
            <p:ph type="sldNum" sz="quarter" idx="12"/>
          </p:nvPr>
        </p:nvSpPr>
        <p:spPr/>
        <p:txBody>
          <a:bodyPr/>
          <a:lstStyle/>
          <a:p>
            <a:fld id="{0F6176D9-9DE5-4AC3-A5DD-5686A4C85902}" type="slidenum">
              <a:rPr lang="en-US" smtClean="0"/>
              <a:pPr/>
              <a:t>6</a:t>
            </a:fld>
            <a:endParaRPr lang="en-US"/>
          </a:p>
        </p:txBody>
      </p:sp>
      <p:sp>
        <p:nvSpPr>
          <p:cNvPr id="4" name="Footer Placeholder 3">
            <a:extLst>
              <a:ext uri="{FF2B5EF4-FFF2-40B4-BE49-F238E27FC236}">
                <a16:creationId xmlns:a16="http://schemas.microsoft.com/office/drawing/2014/main" id="{39EC26C0-9284-E6BE-0B42-CCEC956FE981}"/>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38728929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4035">
                                            <p:txEl>
                                              <p:pRg st="0" end="0"/>
                                            </p:txEl>
                                          </p:spTgt>
                                        </p:tgtEl>
                                        <p:attrNameLst>
                                          <p:attrName>style.visibility</p:attrName>
                                        </p:attrNameLst>
                                      </p:cBhvr>
                                      <p:to>
                                        <p:strVal val="visible"/>
                                      </p:to>
                                    </p:set>
                                    <p:animEffect transition="in" filter="fade">
                                      <p:cBhvr>
                                        <p:cTn id="7" dur="500"/>
                                        <p:tgtEl>
                                          <p:spTgt spid="68403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84035">
                                            <p:txEl>
                                              <p:pRg st="1" end="1"/>
                                            </p:txEl>
                                          </p:spTgt>
                                        </p:tgtEl>
                                        <p:attrNameLst>
                                          <p:attrName>style.visibility</p:attrName>
                                        </p:attrNameLst>
                                      </p:cBhvr>
                                      <p:to>
                                        <p:strVal val="visible"/>
                                      </p:to>
                                    </p:set>
                                    <p:animEffect transition="in" filter="fade">
                                      <p:cBhvr>
                                        <p:cTn id="10" dur="500"/>
                                        <p:tgtEl>
                                          <p:spTgt spid="68403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84035">
                                            <p:txEl>
                                              <p:pRg st="2" end="2"/>
                                            </p:txEl>
                                          </p:spTgt>
                                        </p:tgtEl>
                                        <p:attrNameLst>
                                          <p:attrName>style.visibility</p:attrName>
                                        </p:attrNameLst>
                                      </p:cBhvr>
                                      <p:to>
                                        <p:strVal val="visible"/>
                                      </p:to>
                                    </p:set>
                                    <p:animEffect transition="in" filter="fade">
                                      <p:cBhvr>
                                        <p:cTn id="13" dur="500"/>
                                        <p:tgtEl>
                                          <p:spTgt spid="68403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84035">
                                            <p:txEl>
                                              <p:pRg st="3" end="3"/>
                                            </p:txEl>
                                          </p:spTgt>
                                        </p:tgtEl>
                                        <p:attrNameLst>
                                          <p:attrName>style.visibility</p:attrName>
                                        </p:attrNameLst>
                                      </p:cBhvr>
                                      <p:to>
                                        <p:strVal val="visible"/>
                                      </p:to>
                                    </p:set>
                                    <p:animEffect transition="in" filter="fade">
                                      <p:cBhvr>
                                        <p:cTn id="21" dur="500"/>
                                        <p:tgtEl>
                                          <p:spTgt spid="684035">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84035">
                                            <p:txEl>
                                              <p:pRg st="4" end="4"/>
                                            </p:txEl>
                                          </p:spTgt>
                                        </p:tgtEl>
                                        <p:attrNameLst>
                                          <p:attrName>style.visibility</p:attrName>
                                        </p:attrNameLst>
                                      </p:cBhvr>
                                      <p:to>
                                        <p:strVal val="visible"/>
                                      </p:to>
                                    </p:set>
                                    <p:animEffect transition="in" filter="fade">
                                      <p:cBhvr>
                                        <p:cTn id="24" dur="500"/>
                                        <p:tgtEl>
                                          <p:spTgt spid="6840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644B45A-5D4B-4593-174C-0D29EE41A5A7}"/>
              </a:ext>
            </a:extLst>
          </p:cNvPr>
          <p:cNvSpPr/>
          <p:nvPr/>
        </p:nvSpPr>
        <p:spPr>
          <a:xfrm>
            <a:off x="731255" y="1553504"/>
            <a:ext cx="8803341" cy="4841509"/>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6082" name="Rectangle 2"/>
          <p:cNvSpPr>
            <a:spLocks noGrp="1" noChangeArrowheads="1"/>
          </p:cNvSpPr>
          <p:nvPr>
            <p:ph type="title"/>
          </p:nvPr>
        </p:nvSpPr>
        <p:spPr/>
        <p:txBody>
          <a:bodyPr>
            <a:normAutofit/>
          </a:bodyPr>
          <a:lstStyle/>
          <a:p>
            <a:r>
              <a:rPr lang="en-US" altLang="en-US" sz="4400" dirty="0"/>
              <a:t>Looking INTO a Localized Container</a:t>
            </a:r>
          </a:p>
        </p:txBody>
      </p:sp>
      <p:sp>
        <p:nvSpPr>
          <p:cNvPr id="2" name="Rectangle 1">
            <a:extLst>
              <a:ext uri="{FF2B5EF4-FFF2-40B4-BE49-F238E27FC236}">
                <a16:creationId xmlns:a16="http://schemas.microsoft.com/office/drawing/2014/main" id="{588BE7E9-1B87-3FFB-B468-DAE22D7E899B}"/>
              </a:ext>
            </a:extLst>
          </p:cNvPr>
          <p:cNvSpPr/>
          <p:nvPr/>
        </p:nvSpPr>
        <p:spPr>
          <a:xfrm>
            <a:off x="1406218" y="2179332"/>
            <a:ext cx="6759389" cy="40341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dd</a:t>
            </a:r>
          </a:p>
        </p:txBody>
      </p:sp>
      <p:sp>
        <p:nvSpPr>
          <p:cNvPr id="3" name="Rectangle 2">
            <a:extLst>
              <a:ext uri="{FF2B5EF4-FFF2-40B4-BE49-F238E27FC236}">
                <a16:creationId xmlns:a16="http://schemas.microsoft.com/office/drawing/2014/main" id="{5BEE687F-A195-F262-AEED-2342B7E687F8}"/>
              </a:ext>
            </a:extLst>
          </p:cNvPr>
          <p:cNvSpPr/>
          <p:nvPr/>
        </p:nvSpPr>
        <p:spPr>
          <a:xfrm>
            <a:off x="2060302" y="3325906"/>
            <a:ext cx="3842795" cy="2420471"/>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5" name="Oval 4">
            <a:extLst>
              <a:ext uri="{FF2B5EF4-FFF2-40B4-BE49-F238E27FC236}">
                <a16:creationId xmlns:a16="http://schemas.microsoft.com/office/drawing/2014/main" id="{26D28639-6135-9698-92D1-4E4E11AC3C1D}"/>
              </a:ext>
            </a:extLst>
          </p:cNvPr>
          <p:cNvSpPr/>
          <p:nvPr/>
        </p:nvSpPr>
        <p:spPr>
          <a:xfrm>
            <a:off x="3276324" y="3890682"/>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8" name="Oval 7">
            <a:extLst>
              <a:ext uri="{FF2B5EF4-FFF2-40B4-BE49-F238E27FC236}">
                <a16:creationId xmlns:a16="http://schemas.microsoft.com/office/drawing/2014/main" id="{42E6F707-C2F7-5CE4-E06A-1D36FC12FEFC}"/>
              </a:ext>
            </a:extLst>
          </p:cNvPr>
          <p:cNvSpPr/>
          <p:nvPr/>
        </p:nvSpPr>
        <p:spPr>
          <a:xfrm>
            <a:off x="6530512" y="3872753"/>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10" name="TextBox 9">
            <a:extLst>
              <a:ext uri="{FF2B5EF4-FFF2-40B4-BE49-F238E27FC236}">
                <a16:creationId xmlns:a16="http://schemas.microsoft.com/office/drawing/2014/main" id="{00055843-A094-6A90-40DA-0FF3B3A10D23}"/>
              </a:ext>
            </a:extLst>
          </p:cNvPr>
          <p:cNvSpPr txBox="1"/>
          <p:nvPr/>
        </p:nvSpPr>
        <p:spPr>
          <a:xfrm>
            <a:off x="4508799" y="4086204"/>
            <a:ext cx="1272764" cy="276999"/>
          </a:xfrm>
          <a:prstGeom prst="rect">
            <a:avLst/>
          </a:prstGeom>
          <a:noFill/>
        </p:spPr>
        <p:txBody>
          <a:bodyPr wrap="square" rtlCol="0">
            <a:spAutoFit/>
          </a:bodyPr>
          <a:lstStyle/>
          <a:p>
            <a:r>
              <a:rPr lang="en-US" sz="1200" dirty="0"/>
              <a:t>Exposed on C2</a:t>
            </a:r>
          </a:p>
        </p:txBody>
      </p:sp>
      <p:sp>
        <p:nvSpPr>
          <p:cNvPr id="11" name="TextBox 10">
            <a:extLst>
              <a:ext uri="{FF2B5EF4-FFF2-40B4-BE49-F238E27FC236}">
                <a16:creationId xmlns:a16="http://schemas.microsoft.com/office/drawing/2014/main" id="{58E32B73-906E-8A7E-19E5-08557858E2BF}"/>
              </a:ext>
            </a:extLst>
          </p:cNvPr>
          <p:cNvSpPr txBox="1"/>
          <p:nvPr/>
        </p:nvSpPr>
        <p:spPr>
          <a:xfrm>
            <a:off x="2119876" y="3388659"/>
            <a:ext cx="1685365" cy="369332"/>
          </a:xfrm>
          <a:prstGeom prst="rect">
            <a:avLst/>
          </a:prstGeom>
          <a:noFill/>
        </p:spPr>
        <p:txBody>
          <a:bodyPr wrap="square" rtlCol="0">
            <a:spAutoFit/>
          </a:bodyPr>
          <a:lstStyle/>
          <a:p>
            <a:r>
              <a:rPr lang="en-US" dirty="0"/>
              <a:t>C2 (Localized)</a:t>
            </a:r>
          </a:p>
        </p:txBody>
      </p:sp>
      <p:grpSp>
        <p:nvGrpSpPr>
          <p:cNvPr id="36" name="Group 35">
            <a:extLst>
              <a:ext uri="{FF2B5EF4-FFF2-40B4-BE49-F238E27FC236}">
                <a16:creationId xmlns:a16="http://schemas.microsoft.com/office/drawing/2014/main" id="{93135046-AFB6-6B21-F919-5E04FE7B0CB1}"/>
              </a:ext>
            </a:extLst>
          </p:cNvPr>
          <p:cNvGrpSpPr/>
          <p:nvPr/>
        </p:nvGrpSpPr>
        <p:grpSpPr>
          <a:xfrm>
            <a:off x="6539477" y="1586754"/>
            <a:ext cx="1272988" cy="2294964"/>
            <a:chOff x="6759388" y="1586754"/>
            <a:chExt cx="1272988" cy="2294964"/>
          </a:xfrm>
        </p:grpSpPr>
        <p:sp>
          <p:nvSpPr>
            <p:cNvPr id="12" name="Oval 11">
              <a:extLst>
                <a:ext uri="{FF2B5EF4-FFF2-40B4-BE49-F238E27FC236}">
                  <a16:creationId xmlns:a16="http://schemas.microsoft.com/office/drawing/2014/main" id="{D6840A0C-98D1-008B-1150-EDB298B6C5C9}"/>
                </a:ext>
              </a:extLst>
            </p:cNvPr>
            <p:cNvSpPr/>
            <p:nvPr/>
          </p:nvSpPr>
          <p:spPr>
            <a:xfrm>
              <a:off x="6759388" y="1586754"/>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3*C1.X</a:t>
              </a:r>
            </a:p>
          </p:txBody>
        </p:sp>
        <p:cxnSp>
          <p:nvCxnSpPr>
            <p:cNvPr id="14" name="Straight Arrow Connector 13">
              <a:extLst>
                <a:ext uri="{FF2B5EF4-FFF2-40B4-BE49-F238E27FC236}">
                  <a16:creationId xmlns:a16="http://schemas.microsoft.com/office/drawing/2014/main" id="{9B59D1E7-0401-BB2F-B828-7E7A20F1AB96}"/>
                </a:ext>
              </a:extLst>
            </p:cNvPr>
            <p:cNvCxnSpPr>
              <a:cxnSpLocks/>
            </p:cNvCxnSpPr>
            <p:nvPr/>
          </p:nvCxnSpPr>
          <p:spPr>
            <a:xfrm flipH="1">
              <a:off x="7386918" y="2079812"/>
              <a:ext cx="8964" cy="18019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67C66E83-80C3-C9CF-93EE-9376AFA714E3}"/>
              </a:ext>
            </a:extLst>
          </p:cNvPr>
          <p:cNvGrpSpPr/>
          <p:nvPr/>
        </p:nvGrpSpPr>
        <p:grpSpPr>
          <a:xfrm>
            <a:off x="6557405" y="4563035"/>
            <a:ext cx="1272988" cy="1385047"/>
            <a:chOff x="6777316" y="4563035"/>
            <a:chExt cx="1272988" cy="1385047"/>
          </a:xfrm>
        </p:grpSpPr>
        <p:sp>
          <p:nvSpPr>
            <p:cNvPr id="16" name="Oval 15">
              <a:extLst>
                <a:ext uri="{FF2B5EF4-FFF2-40B4-BE49-F238E27FC236}">
                  <a16:creationId xmlns:a16="http://schemas.microsoft.com/office/drawing/2014/main" id="{5B427182-D7B7-AE0C-1B40-78826278319B}"/>
                </a:ext>
              </a:extLst>
            </p:cNvPr>
            <p:cNvSpPr/>
            <p:nvPr/>
          </p:nvSpPr>
          <p:spPr>
            <a:xfrm>
              <a:off x="6777316" y="5463989"/>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3*X</a:t>
              </a:r>
            </a:p>
          </p:txBody>
        </p:sp>
        <p:cxnSp>
          <p:nvCxnSpPr>
            <p:cNvPr id="17" name="Straight Arrow Connector 16">
              <a:extLst>
                <a:ext uri="{FF2B5EF4-FFF2-40B4-BE49-F238E27FC236}">
                  <a16:creationId xmlns:a16="http://schemas.microsoft.com/office/drawing/2014/main" id="{2275B0E8-B7D6-D17B-54B7-CAA7C5928F89}"/>
                </a:ext>
              </a:extLst>
            </p:cNvPr>
            <p:cNvCxnSpPr>
              <a:cxnSpLocks/>
            </p:cNvCxnSpPr>
            <p:nvPr/>
          </p:nvCxnSpPr>
          <p:spPr>
            <a:xfrm flipV="1">
              <a:off x="7413811" y="4563035"/>
              <a:ext cx="0" cy="8875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7CCA7453-9211-9F5C-E233-CC2A500B8F33}"/>
              </a:ext>
            </a:extLst>
          </p:cNvPr>
          <p:cNvGrpSpPr/>
          <p:nvPr/>
        </p:nvGrpSpPr>
        <p:grpSpPr>
          <a:xfrm>
            <a:off x="8184102" y="3980330"/>
            <a:ext cx="1272988" cy="916179"/>
            <a:chOff x="8346140" y="3980330"/>
            <a:chExt cx="1272988" cy="916179"/>
          </a:xfrm>
        </p:grpSpPr>
        <p:sp>
          <p:nvSpPr>
            <p:cNvPr id="20" name="Oval 19">
              <a:extLst>
                <a:ext uri="{FF2B5EF4-FFF2-40B4-BE49-F238E27FC236}">
                  <a16:creationId xmlns:a16="http://schemas.microsoft.com/office/drawing/2014/main" id="{040D1584-005E-D51D-C505-7C7282EDAD07}"/>
                </a:ext>
              </a:extLst>
            </p:cNvPr>
            <p:cNvSpPr/>
            <p:nvPr/>
          </p:nvSpPr>
          <p:spPr>
            <a:xfrm>
              <a:off x="8346140" y="3980330"/>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3*X</a:t>
              </a:r>
            </a:p>
          </p:txBody>
        </p:sp>
        <p:sp>
          <p:nvSpPr>
            <p:cNvPr id="24" name="TextBox 23">
              <a:extLst>
                <a:ext uri="{FF2B5EF4-FFF2-40B4-BE49-F238E27FC236}">
                  <a16:creationId xmlns:a16="http://schemas.microsoft.com/office/drawing/2014/main" id="{6DE88029-DCEE-1DAF-A5DF-EBE742D45A1F}"/>
                </a:ext>
              </a:extLst>
            </p:cNvPr>
            <p:cNvSpPr txBox="1"/>
            <p:nvPr/>
          </p:nvSpPr>
          <p:spPr>
            <a:xfrm>
              <a:off x="8659905" y="4527177"/>
              <a:ext cx="717178" cy="369332"/>
            </a:xfrm>
            <a:prstGeom prst="rect">
              <a:avLst/>
            </a:prstGeom>
            <a:noFill/>
          </p:spPr>
          <p:txBody>
            <a:bodyPr wrap="square" rtlCol="0">
              <a:spAutoFit/>
            </a:bodyPr>
            <a:lstStyle/>
            <a:p>
              <a:r>
                <a:rPr lang="en-US" dirty="0">
                  <a:solidFill>
                    <a:srgbClr val="FF0000"/>
                  </a:solidFill>
                </a:rPr>
                <a:t>Error</a:t>
              </a:r>
            </a:p>
          </p:txBody>
        </p:sp>
      </p:grpSp>
      <p:grpSp>
        <p:nvGrpSpPr>
          <p:cNvPr id="33" name="Group 32">
            <a:extLst>
              <a:ext uri="{FF2B5EF4-FFF2-40B4-BE49-F238E27FC236}">
                <a16:creationId xmlns:a16="http://schemas.microsoft.com/office/drawing/2014/main" id="{8635E66F-50EA-7155-7327-C909E3435FCE}"/>
              </a:ext>
            </a:extLst>
          </p:cNvPr>
          <p:cNvGrpSpPr/>
          <p:nvPr/>
        </p:nvGrpSpPr>
        <p:grpSpPr>
          <a:xfrm>
            <a:off x="3212666" y="4545106"/>
            <a:ext cx="1272988" cy="1112928"/>
            <a:chOff x="3432577" y="4545106"/>
            <a:chExt cx="1272988" cy="1112928"/>
          </a:xfrm>
        </p:grpSpPr>
        <p:sp>
          <p:nvSpPr>
            <p:cNvPr id="25" name="Oval 24">
              <a:extLst>
                <a:ext uri="{FF2B5EF4-FFF2-40B4-BE49-F238E27FC236}">
                  <a16:creationId xmlns:a16="http://schemas.microsoft.com/office/drawing/2014/main" id="{71B79E64-178E-C434-586E-1594E2BD82AD}"/>
                </a:ext>
              </a:extLst>
            </p:cNvPr>
            <p:cNvSpPr/>
            <p:nvPr/>
          </p:nvSpPr>
          <p:spPr>
            <a:xfrm>
              <a:off x="3432577" y="5173941"/>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3*X</a:t>
              </a:r>
            </a:p>
          </p:txBody>
        </p:sp>
        <p:cxnSp>
          <p:nvCxnSpPr>
            <p:cNvPr id="26" name="Straight Arrow Connector 25">
              <a:extLst>
                <a:ext uri="{FF2B5EF4-FFF2-40B4-BE49-F238E27FC236}">
                  <a16:creationId xmlns:a16="http://schemas.microsoft.com/office/drawing/2014/main" id="{ED6C2D01-7DE8-7B51-4B23-4F079A4BA18A}"/>
                </a:ext>
              </a:extLst>
            </p:cNvPr>
            <p:cNvCxnSpPr>
              <a:cxnSpLocks/>
            </p:cNvCxnSpPr>
            <p:nvPr/>
          </p:nvCxnSpPr>
          <p:spPr>
            <a:xfrm flipV="1">
              <a:off x="4080653" y="4545106"/>
              <a:ext cx="1" cy="6095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F69FFA03-BE4C-481A-A87C-22964D9ACDD8}"/>
              </a:ext>
            </a:extLst>
          </p:cNvPr>
          <p:cNvGrpSpPr/>
          <p:nvPr/>
        </p:nvGrpSpPr>
        <p:grpSpPr>
          <a:xfrm>
            <a:off x="4271407" y="2653554"/>
            <a:ext cx="1506070" cy="1219199"/>
            <a:chOff x="4491318" y="2653554"/>
            <a:chExt cx="1506070" cy="1219199"/>
          </a:xfrm>
        </p:grpSpPr>
        <p:sp>
          <p:nvSpPr>
            <p:cNvPr id="28" name="Oval 27">
              <a:extLst>
                <a:ext uri="{FF2B5EF4-FFF2-40B4-BE49-F238E27FC236}">
                  <a16:creationId xmlns:a16="http://schemas.microsoft.com/office/drawing/2014/main" id="{E1D8FF03-25EF-C623-2568-B4ED2A7F522C}"/>
                </a:ext>
              </a:extLst>
            </p:cNvPr>
            <p:cNvSpPr/>
            <p:nvPr/>
          </p:nvSpPr>
          <p:spPr>
            <a:xfrm>
              <a:off x="4724400" y="2653554"/>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3*C2.X</a:t>
              </a:r>
            </a:p>
          </p:txBody>
        </p:sp>
        <p:cxnSp>
          <p:nvCxnSpPr>
            <p:cNvPr id="29" name="Straight Arrow Connector 28">
              <a:extLst>
                <a:ext uri="{FF2B5EF4-FFF2-40B4-BE49-F238E27FC236}">
                  <a16:creationId xmlns:a16="http://schemas.microsoft.com/office/drawing/2014/main" id="{B33E5467-EBC1-43D0-0F5D-048613B337CD}"/>
                </a:ext>
              </a:extLst>
            </p:cNvPr>
            <p:cNvCxnSpPr>
              <a:cxnSpLocks/>
            </p:cNvCxnSpPr>
            <p:nvPr/>
          </p:nvCxnSpPr>
          <p:spPr>
            <a:xfrm flipH="1">
              <a:off x="4491318" y="3146612"/>
              <a:ext cx="609600" cy="7261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4E914489-F5E1-8B6D-0EA1-6E0F75852446}"/>
              </a:ext>
            </a:extLst>
          </p:cNvPr>
          <p:cNvSpPr txBox="1"/>
          <p:nvPr/>
        </p:nvSpPr>
        <p:spPr>
          <a:xfrm>
            <a:off x="6050161" y="3590423"/>
            <a:ext cx="1272764" cy="276999"/>
          </a:xfrm>
          <a:prstGeom prst="rect">
            <a:avLst/>
          </a:prstGeom>
          <a:noFill/>
        </p:spPr>
        <p:txBody>
          <a:bodyPr wrap="square" rtlCol="0">
            <a:spAutoFit/>
          </a:bodyPr>
          <a:lstStyle/>
          <a:p>
            <a:r>
              <a:rPr lang="en-US" sz="1200" dirty="0"/>
              <a:t>Exposed on C1</a:t>
            </a:r>
          </a:p>
        </p:txBody>
      </p:sp>
      <p:sp>
        <p:nvSpPr>
          <p:cNvPr id="41" name="TextBox 40">
            <a:extLst>
              <a:ext uri="{FF2B5EF4-FFF2-40B4-BE49-F238E27FC236}">
                <a16:creationId xmlns:a16="http://schemas.microsoft.com/office/drawing/2014/main" id="{6EB40DFF-9E71-9FF0-33F6-F7FDC9DFE942}"/>
              </a:ext>
            </a:extLst>
          </p:cNvPr>
          <p:cNvSpPr txBox="1"/>
          <p:nvPr/>
        </p:nvSpPr>
        <p:spPr>
          <a:xfrm>
            <a:off x="1532177" y="2307561"/>
            <a:ext cx="1685365" cy="369332"/>
          </a:xfrm>
          <a:prstGeom prst="rect">
            <a:avLst/>
          </a:prstGeom>
          <a:noFill/>
        </p:spPr>
        <p:txBody>
          <a:bodyPr wrap="square" rtlCol="0">
            <a:spAutoFit/>
          </a:bodyPr>
          <a:lstStyle/>
          <a:p>
            <a:r>
              <a:rPr lang="en-US" dirty="0"/>
              <a:t>C1 (Localized)</a:t>
            </a:r>
          </a:p>
        </p:txBody>
      </p:sp>
      <p:pic>
        <p:nvPicPr>
          <p:cNvPr id="43" name="Picture 42">
            <a:extLst>
              <a:ext uri="{FF2B5EF4-FFF2-40B4-BE49-F238E27FC236}">
                <a16:creationId xmlns:a16="http://schemas.microsoft.com/office/drawing/2014/main" id="{3B2535E3-63ED-E40A-8F13-893BD72392F9}"/>
              </a:ext>
            </a:extLst>
          </p:cNvPr>
          <p:cNvPicPr>
            <a:picLocks noChangeAspect="1"/>
          </p:cNvPicPr>
          <p:nvPr/>
        </p:nvPicPr>
        <p:blipFill>
          <a:blip r:embed="rId3"/>
          <a:stretch>
            <a:fillRect/>
          </a:stretch>
        </p:blipFill>
        <p:spPr>
          <a:xfrm>
            <a:off x="6278803" y="1396962"/>
            <a:ext cx="3905451" cy="4584936"/>
          </a:xfrm>
          <a:prstGeom prst="rect">
            <a:avLst/>
          </a:prstGeom>
        </p:spPr>
      </p:pic>
      <p:sp>
        <p:nvSpPr>
          <p:cNvPr id="44" name="Slide Number Placeholder 43">
            <a:extLst>
              <a:ext uri="{FF2B5EF4-FFF2-40B4-BE49-F238E27FC236}">
                <a16:creationId xmlns:a16="http://schemas.microsoft.com/office/drawing/2014/main" id="{2B78F685-F8FD-1D80-4A90-35EAC085C283}"/>
              </a:ext>
            </a:extLst>
          </p:cNvPr>
          <p:cNvSpPr>
            <a:spLocks noGrp="1"/>
          </p:cNvSpPr>
          <p:nvPr>
            <p:ph type="sldNum" sz="quarter" idx="12"/>
          </p:nvPr>
        </p:nvSpPr>
        <p:spPr/>
        <p:txBody>
          <a:bodyPr/>
          <a:lstStyle/>
          <a:p>
            <a:fld id="{0F6176D9-9DE5-4AC3-A5DD-5686A4C85902}" type="slidenum">
              <a:rPr lang="en-US" smtClean="0"/>
              <a:pPr/>
              <a:t>7</a:t>
            </a:fld>
            <a:endParaRPr lang="en-US"/>
          </a:p>
        </p:txBody>
      </p:sp>
      <p:sp>
        <p:nvSpPr>
          <p:cNvPr id="45" name="Footer Placeholder 44">
            <a:extLst>
              <a:ext uri="{FF2B5EF4-FFF2-40B4-BE49-F238E27FC236}">
                <a16:creationId xmlns:a16="http://schemas.microsoft.com/office/drawing/2014/main" id="{E2403A31-5D1E-1BE3-24C2-B482FB37342D}"/>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1401102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644B45A-5D4B-4593-174C-0D29EE41A5A7}"/>
              </a:ext>
            </a:extLst>
          </p:cNvPr>
          <p:cNvSpPr/>
          <p:nvPr/>
        </p:nvSpPr>
        <p:spPr>
          <a:xfrm>
            <a:off x="742830" y="1536143"/>
            <a:ext cx="8803341" cy="4864658"/>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6082" name="Rectangle 2"/>
          <p:cNvSpPr>
            <a:spLocks noGrp="1" noChangeArrowheads="1"/>
          </p:cNvSpPr>
          <p:nvPr>
            <p:ph type="title"/>
          </p:nvPr>
        </p:nvSpPr>
        <p:spPr/>
        <p:txBody>
          <a:bodyPr>
            <a:normAutofit/>
          </a:bodyPr>
          <a:lstStyle/>
          <a:p>
            <a:r>
              <a:rPr lang="en-US" altLang="en-US" sz="4400" dirty="0"/>
              <a:t>Looking INTO a Localized Container</a:t>
            </a:r>
          </a:p>
        </p:txBody>
      </p:sp>
      <p:sp>
        <p:nvSpPr>
          <p:cNvPr id="2" name="Rectangle 1">
            <a:extLst>
              <a:ext uri="{FF2B5EF4-FFF2-40B4-BE49-F238E27FC236}">
                <a16:creationId xmlns:a16="http://schemas.microsoft.com/office/drawing/2014/main" id="{588BE7E9-1B87-3FFB-B468-DAE22D7E899B}"/>
              </a:ext>
            </a:extLst>
          </p:cNvPr>
          <p:cNvSpPr/>
          <p:nvPr/>
        </p:nvSpPr>
        <p:spPr>
          <a:xfrm>
            <a:off x="1406218" y="2179332"/>
            <a:ext cx="6759389" cy="40341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dd</a:t>
            </a:r>
          </a:p>
        </p:txBody>
      </p:sp>
      <p:sp>
        <p:nvSpPr>
          <p:cNvPr id="3" name="Rectangle 2">
            <a:extLst>
              <a:ext uri="{FF2B5EF4-FFF2-40B4-BE49-F238E27FC236}">
                <a16:creationId xmlns:a16="http://schemas.microsoft.com/office/drawing/2014/main" id="{5BEE687F-A195-F262-AEED-2342B7E687F8}"/>
              </a:ext>
            </a:extLst>
          </p:cNvPr>
          <p:cNvSpPr/>
          <p:nvPr/>
        </p:nvSpPr>
        <p:spPr>
          <a:xfrm>
            <a:off x="2060302" y="3325906"/>
            <a:ext cx="3842795" cy="2420471"/>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5" name="Oval 4">
            <a:extLst>
              <a:ext uri="{FF2B5EF4-FFF2-40B4-BE49-F238E27FC236}">
                <a16:creationId xmlns:a16="http://schemas.microsoft.com/office/drawing/2014/main" id="{26D28639-6135-9698-92D1-4E4E11AC3C1D}"/>
              </a:ext>
            </a:extLst>
          </p:cNvPr>
          <p:cNvSpPr/>
          <p:nvPr/>
        </p:nvSpPr>
        <p:spPr>
          <a:xfrm>
            <a:off x="3276324" y="3890682"/>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8" name="Oval 7">
            <a:extLst>
              <a:ext uri="{FF2B5EF4-FFF2-40B4-BE49-F238E27FC236}">
                <a16:creationId xmlns:a16="http://schemas.microsoft.com/office/drawing/2014/main" id="{42E6F707-C2F7-5CE4-E06A-1D36FC12FEFC}"/>
              </a:ext>
            </a:extLst>
          </p:cNvPr>
          <p:cNvSpPr/>
          <p:nvPr/>
        </p:nvSpPr>
        <p:spPr>
          <a:xfrm>
            <a:off x="6530512" y="3872753"/>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10" name="TextBox 9">
            <a:extLst>
              <a:ext uri="{FF2B5EF4-FFF2-40B4-BE49-F238E27FC236}">
                <a16:creationId xmlns:a16="http://schemas.microsoft.com/office/drawing/2014/main" id="{00055843-A094-6A90-40DA-0FF3B3A10D23}"/>
              </a:ext>
            </a:extLst>
          </p:cNvPr>
          <p:cNvSpPr txBox="1"/>
          <p:nvPr/>
        </p:nvSpPr>
        <p:spPr>
          <a:xfrm>
            <a:off x="4508799" y="4086204"/>
            <a:ext cx="1272764" cy="276999"/>
          </a:xfrm>
          <a:prstGeom prst="rect">
            <a:avLst/>
          </a:prstGeom>
          <a:noFill/>
        </p:spPr>
        <p:txBody>
          <a:bodyPr wrap="square" rtlCol="0">
            <a:spAutoFit/>
          </a:bodyPr>
          <a:lstStyle/>
          <a:p>
            <a:r>
              <a:rPr lang="en-US" sz="1200" dirty="0"/>
              <a:t>Exposed on C2</a:t>
            </a:r>
          </a:p>
        </p:txBody>
      </p:sp>
      <p:sp>
        <p:nvSpPr>
          <p:cNvPr id="11" name="TextBox 10">
            <a:extLst>
              <a:ext uri="{FF2B5EF4-FFF2-40B4-BE49-F238E27FC236}">
                <a16:creationId xmlns:a16="http://schemas.microsoft.com/office/drawing/2014/main" id="{58E32B73-906E-8A7E-19E5-08557858E2BF}"/>
              </a:ext>
            </a:extLst>
          </p:cNvPr>
          <p:cNvSpPr txBox="1"/>
          <p:nvPr/>
        </p:nvSpPr>
        <p:spPr>
          <a:xfrm>
            <a:off x="2119876" y="3388659"/>
            <a:ext cx="1685365" cy="369332"/>
          </a:xfrm>
          <a:prstGeom prst="rect">
            <a:avLst/>
          </a:prstGeom>
          <a:noFill/>
        </p:spPr>
        <p:txBody>
          <a:bodyPr wrap="square" rtlCol="0">
            <a:spAutoFit/>
          </a:bodyPr>
          <a:lstStyle/>
          <a:p>
            <a:r>
              <a:rPr lang="en-US" dirty="0"/>
              <a:t>C2 (Localized)</a:t>
            </a:r>
          </a:p>
        </p:txBody>
      </p:sp>
      <p:grpSp>
        <p:nvGrpSpPr>
          <p:cNvPr id="36" name="Group 35">
            <a:extLst>
              <a:ext uri="{FF2B5EF4-FFF2-40B4-BE49-F238E27FC236}">
                <a16:creationId xmlns:a16="http://schemas.microsoft.com/office/drawing/2014/main" id="{93135046-AFB6-6B21-F919-5E04FE7B0CB1}"/>
              </a:ext>
            </a:extLst>
          </p:cNvPr>
          <p:cNvGrpSpPr/>
          <p:nvPr/>
        </p:nvGrpSpPr>
        <p:grpSpPr>
          <a:xfrm>
            <a:off x="6539477" y="1586754"/>
            <a:ext cx="1272988" cy="2294964"/>
            <a:chOff x="6759388" y="1586754"/>
            <a:chExt cx="1272988" cy="2294964"/>
          </a:xfrm>
        </p:grpSpPr>
        <p:sp>
          <p:nvSpPr>
            <p:cNvPr id="12" name="Oval 11">
              <a:extLst>
                <a:ext uri="{FF2B5EF4-FFF2-40B4-BE49-F238E27FC236}">
                  <a16:creationId xmlns:a16="http://schemas.microsoft.com/office/drawing/2014/main" id="{D6840A0C-98D1-008B-1150-EDB298B6C5C9}"/>
                </a:ext>
              </a:extLst>
            </p:cNvPr>
            <p:cNvSpPr/>
            <p:nvPr/>
          </p:nvSpPr>
          <p:spPr>
            <a:xfrm>
              <a:off x="6759388" y="1586754"/>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3*C1.X</a:t>
              </a:r>
            </a:p>
          </p:txBody>
        </p:sp>
        <p:cxnSp>
          <p:nvCxnSpPr>
            <p:cNvPr id="14" name="Straight Arrow Connector 13">
              <a:extLst>
                <a:ext uri="{FF2B5EF4-FFF2-40B4-BE49-F238E27FC236}">
                  <a16:creationId xmlns:a16="http://schemas.microsoft.com/office/drawing/2014/main" id="{9B59D1E7-0401-BB2F-B828-7E7A20F1AB96}"/>
                </a:ext>
              </a:extLst>
            </p:cNvPr>
            <p:cNvCxnSpPr>
              <a:cxnSpLocks/>
            </p:cNvCxnSpPr>
            <p:nvPr/>
          </p:nvCxnSpPr>
          <p:spPr>
            <a:xfrm flipH="1">
              <a:off x="7386918" y="2079812"/>
              <a:ext cx="8964" cy="18019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F69FFA03-BE4C-481A-A87C-22964D9ACDD8}"/>
              </a:ext>
            </a:extLst>
          </p:cNvPr>
          <p:cNvGrpSpPr/>
          <p:nvPr/>
        </p:nvGrpSpPr>
        <p:grpSpPr>
          <a:xfrm>
            <a:off x="4271407" y="2653554"/>
            <a:ext cx="1506070" cy="1219199"/>
            <a:chOff x="4491318" y="2653554"/>
            <a:chExt cx="1506070" cy="1219199"/>
          </a:xfrm>
        </p:grpSpPr>
        <p:sp>
          <p:nvSpPr>
            <p:cNvPr id="28" name="Oval 27">
              <a:extLst>
                <a:ext uri="{FF2B5EF4-FFF2-40B4-BE49-F238E27FC236}">
                  <a16:creationId xmlns:a16="http://schemas.microsoft.com/office/drawing/2014/main" id="{E1D8FF03-25EF-C623-2568-B4ED2A7F522C}"/>
                </a:ext>
              </a:extLst>
            </p:cNvPr>
            <p:cNvSpPr/>
            <p:nvPr/>
          </p:nvSpPr>
          <p:spPr>
            <a:xfrm>
              <a:off x="4724400" y="2653554"/>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3*C2.X</a:t>
              </a:r>
            </a:p>
          </p:txBody>
        </p:sp>
        <p:cxnSp>
          <p:nvCxnSpPr>
            <p:cNvPr id="29" name="Straight Arrow Connector 28">
              <a:extLst>
                <a:ext uri="{FF2B5EF4-FFF2-40B4-BE49-F238E27FC236}">
                  <a16:creationId xmlns:a16="http://schemas.microsoft.com/office/drawing/2014/main" id="{B33E5467-EBC1-43D0-0F5D-048613B337CD}"/>
                </a:ext>
              </a:extLst>
            </p:cNvPr>
            <p:cNvCxnSpPr>
              <a:cxnSpLocks/>
            </p:cNvCxnSpPr>
            <p:nvPr/>
          </p:nvCxnSpPr>
          <p:spPr>
            <a:xfrm flipH="1">
              <a:off x="4491318" y="3146612"/>
              <a:ext cx="609600" cy="7261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1449C6D0-0A9A-0381-6EF8-EEB24291175C}"/>
              </a:ext>
            </a:extLst>
          </p:cNvPr>
          <p:cNvSpPr txBox="1"/>
          <p:nvPr/>
        </p:nvSpPr>
        <p:spPr>
          <a:xfrm>
            <a:off x="1064879" y="1651663"/>
            <a:ext cx="5208608" cy="369332"/>
          </a:xfrm>
          <a:prstGeom prst="rect">
            <a:avLst/>
          </a:prstGeom>
          <a:noFill/>
        </p:spPr>
        <p:txBody>
          <a:bodyPr wrap="square" rtlCol="0">
            <a:spAutoFit/>
          </a:bodyPr>
          <a:lstStyle/>
          <a:p>
            <a:r>
              <a:rPr lang="en-US" dirty="0"/>
              <a:t>What if I want to reference the X inside C2 from here?</a:t>
            </a:r>
          </a:p>
        </p:txBody>
      </p:sp>
      <p:sp>
        <p:nvSpPr>
          <p:cNvPr id="40" name="TextBox 39">
            <a:extLst>
              <a:ext uri="{FF2B5EF4-FFF2-40B4-BE49-F238E27FC236}">
                <a16:creationId xmlns:a16="http://schemas.microsoft.com/office/drawing/2014/main" id="{4E914489-F5E1-8B6D-0EA1-6E0F75852446}"/>
              </a:ext>
            </a:extLst>
          </p:cNvPr>
          <p:cNvSpPr txBox="1"/>
          <p:nvPr/>
        </p:nvSpPr>
        <p:spPr>
          <a:xfrm>
            <a:off x="6050161" y="3590423"/>
            <a:ext cx="1272764" cy="276999"/>
          </a:xfrm>
          <a:prstGeom prst="rect">
            <a:avLst/>
          </a:prstGeom>
          <a:noFill/>
        </p:spPr>
        <p:txBody>
          <a:bodyPr wrap="square" rtlCol="0">
            <a:spAutoFit/>
          </a:bodyPr>
          <a:lstStyle/>
          <a:p>
            <a:r>
              <a:rPr lang="en-US" sz="1200" dirty="0"/>
              <a:t>Exposed on C1</a:t>
            </a:r>
          </a:p>
        </p:txBody>
      </p:sp>
      <p:sp>
        <p:nvSpPr>
          <p:cNvPr id="41" name="TextBox 40">
            <a:extLst>
              <a:ext uri="{FF2B5EF4-FFF2-40B4-BE49-F238E27FC236}">
                <a16:creationId xmlns:a16="http://schemas.microsoft.com/office/drawing/2014/main" id="{6EB40DFF-9E71-9FF0-33F6-F7FDC9DFE942}"/>
              </a:ext>
            </a:extLst>
          </p:cNvPr>
          <p:cNvSpPr txBox="1"/>
          <p:nvPr/>
        </p:nvSpPr>
        <p:spPr>
          <a:xfrm>
            <a:off x="1532177" y="2307561"/>
            <a:ext cx="1685365" cy="369332"/>
          </a:xfrm>
          <a:prstGeom prst="rect">
            <a:avLst/>
          </a:prstGeom>
          <a:noFill/>
        </p:spPr>
        <p:txBody>
          <a:bodyPr wrap="square" rtlCol="0">
            <a:spAutoFit/>
          </a:bodyPr>
          <a:lstStyle/>
          <a:p>
            <a:r>
              <a:rPr lang="en-US" dirty="0"/>
              <a:t>C1 (Localized)</a:t>
            </a:r>
          </a:p>
        </p:txBody>
      </p:sp>
      <p:sp>
        <p:nvSpPr>
          <p:cNvPr id="4" name="TextBox 3">
            <a:extLst>
              <a:ext uri="{FF2B5EF4-FFF2-40B4-BE49-F238E27FC236}">
                <a16:creationId xmlns:a16="http://schemas.microsoft.com/office/drawing/2014/main" id="{1B72B492-C4C2-D6D4-EEAD-B98F200A4D0A}"/>
              </a:ext>
            </a:extLst>
          </p:cNvPr>
          <p:cNvSpPr txBox="1"/>
          <p:nvPr/>
        </p:nvSpPr>
        <p:spPr>
          <a:xfrm>
            <a:off x="4510728" y="4325414"/>
            <a:ext cx="1272764" cy="276999"/>
          </a:xfrm>
          <a:prstGeom prst="rect">
            <a:avLst/>
          </a:prstGeom>
          <a:noFill/>
        </p:spPr>
        <p:txBody>
          <a:bodyPr wrap="square" rtlCol="0">
            <a:spAutoFit/>
          </a:bodyPr>
          <a:lstStyle/>
          <a:p>
            <a:r>
              <a:rPr lang="en-US" sz="1200" dirty="0"/>
              <a:t>Exposed on C1</a:t>
            </a:r>
          </a:p>
        </p:txBody>
      </p:sp>
      <p:pic>
        <p:nvPicPr>
          <p:cNvPr id="7" name="Picture 6">
            <a:extLst>
              <a:ext uri="{FF2B5EF4-FFF2-40B4-BE49-F238E27FC236}">
                <a16:creationId xmlns:a16="http://schemas.microsoft.com/office/drawing/2014/main" id="{D97E3938-B9B6-29A8-09D5-B14198F56FF7}"/>
              </a:ext>
            </a:extLst>
          </p:cNvPr>
          <p:cNvPicPr>
            <a:picLocks noChangeAspect="1"/>
          </p:cNvPicPr>
          <p:nvPr/>
        </p:nvPicPr>
        <p:blipFill>
          <a:blip r:embed="rId2"/>
          <a:stretch>
            <a:fillRect/>
          </a:stretch>
        </p:blipFill>
        <p:spPr>
          <a:xfrm>
            <a:off x="6446635" y="1567008"/>
            <a:ext cx="3905451" cy="4584936"/>
          </a:xfrm>
          <a:prstGeom prst="rect">
            <a:avLst/>
          </a:prstGeom>
        </p:spPr>
      </p:pic>
      <p:pic>
        <p:nvPicPr>
          <p:cNvPr id="15" name="Picture 14">
            <a:extLst>
              <a:ext uri="{FF2B5EF4-FFF2-40B4-BE49-F238E27FC236}">
                <a16:creationId xmlns:a16="http://schemas.microsoft.com/office/drawing/2014/main" id="{84696652-CA37-6859-1EEA-71E72E89B4CF}"/>
              </a:ext>
            </a:extLst>
          </p:cNvPr>
          <p:cNvPicPr>
            <a:picLocks noChangeAspect="1"/>
          </p:cNvPicPr>
          <p:nvPr/>
        </p:nvPicPr>
        <p:blipFill>
          <a:blip r:embed="rId3"/>
          <a:stretch>
            <a:fillRect/>
          </a:stretch>
        </p:blipFill>
        <p:spPr>
          <a:xfrm>
            <a:off x="6446636" y="1578583"/>
            <a:ext cx="3905451" cy="4584936"/>
          </a:xfrm>
          <a:prstGeom prst="rect">
            <a:avLst/>
          </a:prstGeom>
        </p:spPr>
      </p:pic>
      <p:grpSp>
        <p:nvGrpSpPr>
          <p:cNvPr id="18" name="Group 17">
            <a:extLst>
              <a:ext uri="{FF2B5EF4-FFF2-40B4-BE49-F238E27FC236}">
                <a16:creationId xmlns:a16="http://schemas.microsoft.com/office/drawing/2014/main" id="{CA76408C-67EF-83E7-832B-27B7C259A1B1}"/>
              </a:ext>
            </a:extLst>
          </p:cNvPr>
          <p:cNvGrpSpPr/>
          <p:nvPr/>
        </p:nvGrpSpPr>
        <p:grpSpPr>
          <a:xfrm>
            <a:off x="4218972" y="4543063"/>
            <a:ext cx="5279537" cy="1708175"/>
            <a:chOff x="2787561" y="1363883"/>
            <a:chExt cx="5279537" cy="1708175"/>
          </a:xfrm>
        </p:grpSpPr>
        <p:sp>
          <p:nvSpPr>
            <p:cNvPr id="19" name="Oval 18">
              <a:extLst>
                <a:ext uri="{FF2B5EF4-FFF2-40B4-BE49-F238E27FC236}">
                  <a16:creationId xmlns:a16="http://schemas.microsoft.com/office/drawing/2014/main" id="{972662D9-A569-1510-9CA5-488003085F96}"/>
                </a:ext>
              </a:extLst>
            </p:cNvPr>
            <p:cNvSpPr/>
            <p:nvPr/>
          </p:nvSpPr>
          <p:spPr>
            <a:xfrm>
              <a:off x="6794110" y="2587965"/>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3*C1.X_in_C2</a:t>
              </a:r>
            </a:p>
          </p:txBody>
        </p:sp>
        <p:cxnSp>
          <p:nvCxnSpPr>
            <p:cNvPr id="21" name="Straight Arrow Connector 20">
              <a:extLst>
                <a:ext uri="{FF2B5EF4-FFF2-40B4-BE49-F238E27FC236}">
                  <a16:creationId xmlns:a16="http://schemas.microsoft.com/office/drawing/2014/main" id="{3FFBF6D5-61DC-FEE5-CBD6-982383FE2FBC}"/>
                </a:ext>
              </a:extLst>
            </p:cNvPr>
            <p:cNvCxnSpPr>
              <a:cxnSpLocks/>
            </p:cNvCxnSpPr>
            <p:nvPr/>
          </p:nvCxnSpPr>
          <p:spPr>
            <a:xfrm flipH="1" flipV="1">
              <a:off x="2787561" y="1363883"/>
              <a:ext cx="3981691" cy="144104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1" name="Slide Number Placeholder 30">
            <a:extLst>
              <a:ext uri="{FF2B5EF4-FFF2-40B4-BE49-F238E27FC236}">
                <a16:creationId xmlns:a16="http://schemas.microsoft.com/office/drawing/2014/main" id="{218274F4-3B24-0051-FD7C-FF47735A5A14}"/>
              </a:ext>
            </a:extLst>
          </p:cNvPr>
          <p:cNvSpPr>
            <a:spLocks noGrp="1"/>
          </p:cNvSpPr>
          <p:nvPr>
            <p:ph type="sldNum" sz="quarter" idx="12"/>
          </p:nvPr>
        </p:nvSpPr>
        <p:spPr/>
        <p:txBody>
          <a:bodyPr/>
          <a:lstStyle/>
          <a:p>
            <a:fld id="{0F6176D9-9DE5-4AC3-A5DD-5686A4C85902}" type="slidenum">
              <a:rPr lang="en-US" smtClean="0"/>
              <a:pPr/>
              <a:t>8</a:t>
            </a:fld>
            <a:endParaRPr lang="en-US"/>
          </a:p>
        </p:txBody>
      </p:sp>
      <p:sp>
        <p:nvSpPr>
          <p:cNvPr id="32" name="Footer Placeholder 31">
            <a:extLst>
              <a:ext uri="{FF2B5EF4-FFF2-40B4-BE49-F238E27FC236}">
                <a16:creationId xmlns:a16="http://schemas.microsoft.com/office/drawing/2014/main" id="{513F845D-F489-4D32-946A-0CA7B43BE9C8}"/>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1497538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644B45A-5D4B-4593-174C-0D29EE41A5A7}"/>
              </a:ext>
            </a:extLst>
          </p:cNvPr>
          <p:cNvSpPr/>
          <p:nvPr/>
        </p:nvSpPr>
        <p:spPr>
          <a:xfrm>
            <a:off x="742830" y="1536142"/>
            <a:ext cx="8803341" cy="4870445"/>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6082" name="Rectangle 2"/>
          <p:cNvSpPr>
            <a:spLocks noGrp="1" noChangeArrowheads="1"/>
          </p:cNvSpPr>
          <p:nvPr>
            <p:ph type="title"/>
          </p:nvPr>
        </p:nvSpPr>
        <p:spPr>
          <a:xfrm>
            <a:off x="505287" y="365127"/>
            <a:ext cx="10756880" cy="1325563"/>
          </a:xfrm>
        </p:spPr>
        <p:txBody>
          <a:bodyPr>
            <a:normAutofit/>
          </a:bodyPr>
          <a:lstStyle/>
          <a:p>
            <a:r>
              <a:rPr lang="en-US" altLang="en-US" sz="4400" dirty="0"/>
              <a:t>Looking OUT FROM a Localized Container</a:t>
            </a:r>
          </a:p>
        </p:txBody>
      </p:sp>
      <p:sp>
        <p:nvSpPr>
          <p:cNvPr id="2" name="Rectangle 1">
            <a:extLst>
              <a:ext uri="{FF2B5EF4-FFF2-40B4-BE49-F238E27FC236}">
                <a16:creationId xmlns:a16="http://schemas.microsoft.com/office/drawing/2014/main" id="{588BE7E9-1B87-3FFB-B468-DAE22D7E899B}"/>
              </a:ext>
            </a:extLst>
          </p:cNvPr>
          <p:cNvSpPr/>
          <p:nvPr/>
        </p:nvSpPr>
        <p:spPr>
          <a:xfrm>
            <a:off x="1406218" y="2179332"/>
            <a:ext cx="6759389" cy="40341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dd</a:t>
            </a:r>
          </a:p>
        </p:txBody>
      </p:sp>
      <p:sp>
        <p:nvSpPr>
          <p:cNvPr id="3" name="Rectangle 2">
            <a:extLst>
              <a:ext uri="{FF2B5EF4-FFF2-40B4-BE49-F238E27FC236}">
                <a16:creationId xmlns:a16="http://schemas.microsoft.com/office/drawing/2014/main" id="{5BEE687F-A195-F262-AEED-2342B7E687F8}"/>
              </a:ext>
            </a:extLst>
          </p:cNvPr>
          <p:cNvSpPr/>
          <p:nvPr/>
        </p:nvSpPr>
        <p:spPr>
          <a:xfrm>
            <a:off x="2060302" y="3325906"/>
            <a:ext cx="3842795" cy="2420471"/>
          </a:xfrm>
          <a:prstGeom prst="rect">
            <a:avLst/>
          </a:prstGeom>
          <a:solidFill>
            <a:schemeClr val="bg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5" name="Oval 4">
            <a:extLst>
              <a:ext uri="{FF2B5EF4-FFF2-40B4-BE49-F238E27FC236}">
                <a16:creationId xmlns:a16="http://schemas.microsoft.com/office/drawing/2014/main" id="{26D28639-6135-9698-92D1-4E4E11AC3C1D}"/>
              </a:ext>
            </a:extLst>
          </p:cNvPr>
          <p:cNvSpPr/>
          <p:nvPr/>
        </p:nvSpPr>
        <p:spPr>
          <a:xfrm>
            <a:off x="3276324" y="3890682"/>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8" name="Oval 7">
            <a:extLst>
              <a:ext uri="{FF2B5EF4-FFF2-40B4-BE49-F238E27FC236}">
                <a16:creationId xmlns:a16="http://schemas.microsoft.com/office/drawing/2014/main" id="{42E6F707-C2F7-5CE4-E06A-1D36FC12FEFC}"/>
              </a:ext>
            </a:extLst>
          </p:cNvPr>
          <p:cNvSpPr/>
          <p:nvPr/>
        </p:nvSpPr>
        <p:spPr>
          <a:xfrm>
            <a:off x="6171697" y="3629685"/>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sp>
        <p:nvSpPr>
          <p:cNvPr id="11" name="TextBox 10">
            <a:extLst>
              <a:ext uri="{FF2B5EF4-FFF2-40B4-BE49-F238E27FC236}">
                <a16:creationId xmlns:a16="http://schemas.microsoft.com/office/drawing/2014/main" id="{58E32B73-906E-8A7E-19E5-08557858E2BF}"/>
              </a:ext>
            </a:extLst>
          </p:cNvPr>
          <p:cNvSpPr txBox="1"/>
          <p:nvPr/>
        </p:nvSpPr>
        <p:spPr>
          <a:xfrm>
            <a:off x="2119876" y="3388659"/>
            <a:ext cx="1685365" cy="369332"/>
          </a:xfrm>
          <a:prstGeom prst="rect">
            <a:avLst/>
          </a:prstGeom>
          <a:noFill/>
        </p:spPr>
        <p:txBody>
          <a:bodyPr wrap="square" rtlCol="0">
            <a:spAutoFit/>
          </a:bodyPr>
          <a:lstStyle/>
          <a:p>
            <a:r>
              <a:rPr lang="en-US" dirty="0"/>
              <a:t>C2 (Localized)</a:t>
            </a:r>
          </a:p>
        </p:txBody>
      </p:sp>
      <p:sp>
        <p:nvSpPr>
          <p:cNvPr id="28" name="Oval 27">
            <a:extLst>
              <a:ext uri="{FF2B5EF4-FFF2-40B4-BE49-F238E27FC236}">
                <a16:creationId xmlns:a16="http://schemas.microsoft.com/office/drawing/2014/main" id="{E1D8FF03-25EF-C623-2568-B4ED2A7F522C}"/>
              </a:ext>
            </a:extLst>
          </p:cNvPr>
          <p:cNvSpPr/>
          <p:nvPr/>
        </p:nvSpPr>
        <p:spPr>
          <a:xfrm>
            <a:off x="3341234" y="5101600"/>
            <a:ext cx="1272988" cy="484093"/>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3*X</a:t>
            </a:r>
          </a:p>
        </p:txBody>
      </p:sp>
      <p:cxnSp>
        <p:nvCxnSpPr>
          <p:cNvPr id="29" name="Straight Arrow Connector 28">
            <a:extLst>
              <a:ext uri="{FF2B5EF4-FFF2-40B4-BE49-F238E27FC236}">
                <a16:creationId xmlns:a16="http://schemas.microsoft.com/office/drawing/2014/main" id="{B33E5467-EBC1-43D0-0F5D-048613B337CD}"/>
              </a:ext>
            </a:extLst>
          </p:cNvPr>
          <p:cNvCxnSpPr>
            <a:cxnSpLocks/>
          </p:cNvCxnSpPr>
          <p:nvPr/>
        </p:nvCxnSpPr>
        <p:spPr>
          <a:xfrm flipH="1">
            <a:off x="4641448" y="5347504"/>
            <a:ext cx="353606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6EB40DFF-9E71-9FF0-33F6-F7FDC9DFE942}"/>
              </a:ext>
            </a:extLst>
          </p:cNvPr>
          <p:cNvSpPr txBox="1"/>
          <p:nvPr/>
        </p:nvSpPr>
        <p:spPr>
          <a:xfrm>
            <a:off x="1532177" y="2307561"/>
            <a:ext cx="1685365" cy="369332"/>
          </a:xfrm>
          <a:prstGeom prst="rect">
            <a:avLst/>
          </a:prstGeom>
          <a:noFill/>
        </p:spPr>
        <p:txBody>
          <a:bodyPr wrap="square" rtlCol="0">
            <a:spAutoFit/>
          </a:bodyPr>
          <a:lstStyle/>
          <a:p>
            <a:r>
              <a:rPr lang="en-US" dirty="0"/>
              <a:t>C1 (Localized)</a:t>
            </a:r>
          </a:p>
        </p:txBody>
      </p:sp>
      <p:sp>
        <p:nvSpPr>
          <p:cNvPr id="6" name="Oval 5">
            <a:extLst>
              <a:ext uri="{FF2B5EF4-FFF2-40B4-BE49-F238E27FC236}">
                <a16:creationId xmlns:a16="http://schemas.microsoft.com/office/drawing/2014/main" id="{BCE2231F-02E4-2E63-6781-9AFB788532DF}"/>
              </a:ext>
            </a:extLst>
          </p:cNvPr>
          <p:cNvSpPr/>
          <p:nvPr/>
        </p:nvSpPr>
        <p:spPr>
          <a:xfrm>
            <a:off x="8239708" y="5014788"/>
            <a:ext cx="1272988" cy="654424"/>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X</a:t>
            </a:r>
          </a:p>
        </p:txBody>
      </p:sp>
      <p:cxnSp>
        <p:nvCxnSpPr>
          <p:cNvPr id="24" name="Straight Arrow Connector 23">
            <a:extLst>
              <a:ext uri="{FF2B5EF4-FFF2-40B4-BE49-F238E27FC236}">
                <a16:creationId xmlns:a16="http://schemas.microsoft.com/office/drawing/2014/main" id="{A0CB05B6-0F1B-C965-7BAC-553F66145746}"/>
              </a:ext>
            </a:extLst>
          </p:cNvPr>
          <p:cNvCxnSpPr>
            <a:cxnSpLocks/>
          </p:cNvCxnSpPr>
          <p:nvPr/>
        </p:nvCxnSpPr>
        <p:spPr>
          <a:xfrm flipH="1">
            <a:off x="4485190" y="4172673"/>
            <a:ext cx="1736202" cy="9838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A996D2A-36D8-DD0D-76BE-A442EDD94F6E}"/>
              </a:ext>
            </a:extLst>
          </p:cNvPr>
          <p:cNvCxnSpPr>
            <a:cxnSpLocks/>
          </p:cNvCxnSpPr>
          <p:nvPr/>
        </p:nvCxnSpPr>
        <p:spPr>
          <a:xfrm>
            <a:off x="3923815" y="4560425"/>
            <a:ext cx="0" cy="5034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Slide Number Placeholder 32">
            <a:extLst>
              <a:ext uri="{FF2B5EF4-FFF2-40B4-BE49-F238E27FC236}">
                <a16:creationId xmlns:a16="http://schemas.microsoft.com/office/drawing/2014/main" id="{7AF1707E-B0E4-6C37-1348-BE533412EA31}"/>
              </a:ext>
            </a:extLst>
          </p:cNvPr>
          <p:cNvSpPr>
            <a:spLocks noGrp="1"/>
          </p:cNvSpPr>
          <p:nvPr>
            <p:ph type="sldNum" sz="quarter" idx="12"/>
          </p:nvPr>
        </p:nvSpPr>
        <p:spPr/>
        <p:txBody>
          <a:bodyPr/>
          <a:lstStyle/>
          <a:p>
            <a:fld id="{0F6176D9-9DE5-4AC3-A5DD-5686A4C85902}" type="slidenum">
              <a:rPr lang="en-US" smtClean="0"/>
              <a:pPr/>
              <a:t>9</a:t>
            </a:fld>
            <a:endParaRPr lang="en-US"/>
          </a:p>
        </p:txBody>
      </p:sp>
      <p:sp>
        <p:nvSpPr>
          <p:cNvPr id="35" name="Footer Placeholder 34">
            <a:extLst>
              <a:ext uri="{FF2B5EF4-FFF2-40B4-BE49-F238E27FC236}">
                <a16:creationId xmlns:a16="http://schemas.microsoft.com/office/drawing/2014/main" id="{AB559EE4-7154-0B9C-E367-CAE93CB4F6A6}"/>
              </a:ext>
            </a:extLst>
          </p:cNvPr>
          <p:cNvSpPr>
            <a:spLocks noGrp="1"/>
          </p:cNvSpPr>
          <p:nvPr>
            <p:ph type="ftr" sz="quarter" idx="11"/>
          </p:nvPr>
        </p:nvSpPr>
        <p:spPr/>
        <p:txBody>
          <a:bodyPr/>
          <a:lstStyle/>
          <a:p>
            <a:r>
              <a:rPr lang="en-US"/>
              <a:t>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64501717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2_Office Theme">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eb5bcae-f64f-4747-a8c2-b120e4c13e87">
      <UserInfo>
        <DisplayName/>
        <AccountId xsi:nil="true"/>
        <AccountType/>
      </UserInfo>
    </SharedWithUsers>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C6D159-F2A5-4089-A03F-22929A69B7A8}">
  <ds:schemaRefs>
    <ds:schemaRef ds:uri="http://purl.org/dc/elements/1.1/"/>
    <ds:schemaRef ds:uri="3f9896a8-20b3-411f-aa6c-383e0c4d4710"/>
    <ds:schemaRef ds:uri="http://schemas.microsoft.com/office/2006/documentManagement/types"/>
    <ds:schemaRef ds:uri="http://purl.org/dc/terms/"/>
    <ds:schemaRef ds:uri="http://schemas.openxmlformats.org/package/2006/metadata/core-properties"/>
    <ds:schemaRef ds:uri="4eb5bcae-f64f-4747-a8c2-b120e4c13e87"/>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96AF2EDC-7F3E-4092-8915-E045EDEEC2AC}">
  <ds:schemaRefs>
    <ds:schemaRef ds:uri="http://schemas.microsoft.com/sharepoint/v3/contenttype/forms"/>
  </ds:schemaRefs>
</ds:datastoreItem>
</file>

<file path=customXml/itemProps3.xml><?xml version="1.0" encoding="utf-8"?>
<ds:datastoreItem xmlns:ds="http://schemas.openxmlformats.org/officeDocument/2006/customXml" ds:itemID="{2C10FFF8-ABF0-46DE-ABEA-9F9A2A7E6A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4035</TotalTime>
  <Words>1085</Words>
  <Application>Microsoft Office PowerPoint</Application>
  <PresentationFormat>Widescreen</PresentationFormat>
  <Paragraphs>171</Paragraphs>
  <Slides>16</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Aptos</vt:lpstr>
      <vt:lpstr>Aptos ExtraBold</vt:lpstr>
      <vt:lpstr>Arial</vt:lpstr>
      <vt:lpstr>Calibri</vt:lpstr>
      <vt:lpstr>Wingdings</vt:lpstr>
      <vt:lpstr>GoldSim 16_9 2024</vt:lpstr>
      <vt:lpstr>2_Office Theme</vt:lpstr>
      <vt:lpstr>Advanced Container Features  Localization, Looping, Conditional, Internal Timesteps and Clones</vt:lpstr>
      <vt:lpstr>Advanced Container Features</vt:lpstr>
      <vt:lpstr>Types of Containers</vt:lpstr>
      <vt:lpstr>Localizing Containers</vt:lpstr>
      <vt:lpstr>Referencing Outputs in a Localized Container</vt:lpstr>
      <vt:lpstr>Why Localize?</vt:lpstr>
      <vt:lpstr>Looking INTO a Localized Container</vt:lpstr>
      <vt:lpstr>Looking INTO a Localized Container</vt:lpstr>
      <vt:lpstr>Looking OUT FROM a Localized Container</vt:lpstr>
      <vt:lpstr>Conditional Containers</vt:lpstr>
      <vt:lpstr>Looping Containers</vt:lpstr>
      <vt:lpstr>Internal Timestep</vt:lpstr>
      <vt:lpstr>Protecting a Container</vt:lpstr>
      <vt:lpstr>Cloning a Container</vt:lpstr>
      <vt:lpstr>Cloning a Container to Use a Subroutine</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GoldSim Training Section</dc:title>
  <dc:creator>Jason Lillywhite</dc:creator>
  <cp:lastModifiedBy>Rick Kossik</cp:lastModifiedBy>
  <cp:revision>270</cp:revision>
  <cp:lastPrinted>2024-08-22T19:37:06Z</cp:lastPrinted>
  <dcterms:created xsi:type="dcterms:W3CDTF">2015-01-26T23:52:11Z</dcterms:created>
  <dcterms:modified xsi:type="dcterms:W3CDTF">2024-08-22T19:42:53Z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Order">
    <vt:r8>5675800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