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32" r:id="rId6"/>
  </p:sldMasterIdLst>
  <p:notesMasterIdLst>
    <p:notesMasterId r:id="rId37"/>
  </p:notesMasterIdLst>
  <p:handoutMasterIdLst>
    <p:handoutMasterId r:id="rId38"/>
  </p:handoutMasterIdLst>
  <p:sldIdLst>
    <p:sldId id="391" r:id="rId7"/>
    <p:sldId id="310" r:id="rId8"/>
    <p:sldId id="346" r:id="rId9"/>
    <p:sldId id="398" r:id="rId10"/>
    <p:sldId id="401" r:id="rId11"/>
    <p:sldId id="395" r:id="rId12"/>
    <p:sldId id="396" r:id="rId13"/>
    <p:sldId id="425" r:id="rId14"/>
    <p:sldId id="426" r:id="rId15"/>
    <p:sldId id="405" r:id="rId16"/>
    <p:sldId id="403" r:id="rId17"/>
    <p:sldId id="414" r:id="rId18"/>
    <p:sldId id="406" r:id="rId19"/>
    <p:sldId id="285" r:id="rId20"/>
    <p:sldId id="408" r:id="rId21"/>
    <p:sldId id="410" r:id="rId22"/>
    <p:sldId id="411" r:id="rId23"/>
    <p:sldId id="407" r:id="rId24"/>
    <p:sldId id="424" r:id="rId25"/>
    <p:sldId id="428" r:id="rId26"/>
    <p:sldId id="429" r:id="rId27"/>
    <p:sldId id="400" r:id="rId28"/>
    <p:sldId id="416" r:id="rId29"/>
    <p:sldId id="430" r:id="rId30"/>
    <p:sldId id="427" r:id="rId31"/>
    <p:sldId id="393" r:id="rId32"/>
    <p:sldId id="394" r:id="rId33"/>
    <p:sldId id="423" r:id="rId34"/>
    <p:sldId id="397" r:id="rId35"/>
    <p:sldId id="419" r:id="rId36"/>
  </p:sldIdLst>
  <p:sldSz cx="12192000" cy="6858000"/>
  <p:notesSz cx="7315200" cy="9601200"/>
  <p:embeddedFontLst>
    <p:embeddedFont>
      <p:font typeface="Baguet Script" panose="00000500000000000000" pitchFamily="2" charset="0"/>
      <p:regular r:id="rId39"/>
    </p:embeddedFont>
    <p:embeddedFont>
      <p:font typeface="Montserrat" panose="00000500000000000000" pitchFamily="2" charset="0"/>
      <p:regular r:id="rId40"/>
      <p:bold r:id="rId41"/>
      <p:italic r:id="rId42"/>
      <p:boldItalic r:id="rId43"/>
    </p:embeddedFont>
    <p:embeddedFont>
      <p:font typeface="Montserrat Light" panose="00000400000000000000" pitchFamily="2" charset="0"/>
      <p:regular r:id="rId44"/>
      <p:italic r:id="rId4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85340D-71AE-469D-BA62-43646E130FE8}" name="Byers, Steve" initials="BS" userId="S::steve.byers@wsp.com::69826b18-1d07-4d18-847e-793841a9dddc" providerId="AD"/>
  <p188:author id="{DAB3547A-502D-4F41-00FF-1471313E2729}" name="Walker, Dan" initials="DW" userId="S::dan.walker@wsp.com::cf94f684-6bc2-48aa-b575-0605e018f437" providerId="AD"/>
  <p188:author id="{CFCF08B9-F30F-3A11-08BE-682E2EFB5E97}" name="Haby, Paul" initials="HP" userId="Haby, Pau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atzorig" initials="B" lastIdx="1" clrIdx="0">
    <p:extLst>
      <p:ext uri="{19B8F6BF-5375-455C-9EA6-DF929625EA0E}">
        <p15:presenceInfo xmlns:p15="http://schemas.microsoft.com/office/powerpoint/2012/main" userId="Batzori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1BE0AA-7DDF-40A9-8A0F-526F270730EA}" v="1119" dt="2024-09-18T18:48:26.608"/>
  </p1510:revLst>
</p1510:revInfo>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929F9F4-4A8F-4326-A1B4-22849713DDAB}" styleName="Style foncé 1 - Accentuation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Style foncé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EC20E35-A176-4012-BC5E-935CFFF8708E}" styleName="Style moyen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Style foncé 2 - Accentuation 3/Accentuation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916" autoAdjust="0"/>
    <p:restoredTop sz="94660"/>
  </p:normalViewPr>
  <p:slideViewPr>
    <p:cSldViewPr snapToGrid="0">
      <p:cViewPr varScale="1">
        <p:scale>
          <a:sx n="97" d="100"/>
          <a:sy n="97" d="100"/>
        </p:scale>
        <p:origin x="690" y="7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1.fntdata"/><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font" Target="fonts/font4.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handoutMaster" Target="handoutMasters/handoutMaster1.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notesMaster" Target="notesMasters/notesMaster1.xml"/><Relationship Id="rId40" Type="http://schemas.openxmlformats.org/officeDocument/2006/relationships/font" Target="fonts/font2.fntdata"/><Relationship Id="rId45" Type="http://schemas.openxmlformats.org/officeDocument/2006/relationships/font" Target="fonts/font7.fntdata"/><Relationship Id="rId53" Type="http://schemas.microsoft.com/office/2018/10/relationships/authors" Target="author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font" Target="fonts/font6.fntdata"/><Relationship Id="rId52"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font" Target="fonts/font5.fntdata"/><Relationship Id="rId48" Type="http://schemas.openxmlformats.org/officeDocument/2006/relationships/viewProps" Target="viewProps.xml"/><Relationship Id="rId8" Type="http://schemas.openxmlformats.org/officeDocument/2006/relationships/slide" Target="slides/slide2.xml"/><Relationship Id="rId5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by, Paul" userId="6a7666dd-b696-475d-85bd-d63fef26411d" providerId="ADAL" clId="{F41BE0AA-7DDF-40A9-8A0F-526F270730EA}"/>
    <pc:docChg chg="undo custSel addSld delSld modSld sldOrd modMainMaster">
      <pc:chgData name="Haby, Paul" userId="6a7666dd-b696-475d-85bd-d63fef26411d" providerId="ADAL" clId="{F41BE0AA-7DDF-40A9-8A0F-526F270730EA}" dt="2024-09-18T18:48:22.441" v="3383" actId="14100"/>
      <pc:docMkLst>
        <pc:docMk/>
      </pc:docMkLst>
      <pc:sldChg chg="modSp mod delCm modCm">
        <pc:chgData name="Haby, Paul" userId="6a7666dd-b696-475d-85bd-d63fef26411d" providerId="ADAL" clId="{F41BE0AA-7DDF-40A9-8A0F-526F270730EA}" dt="2024-09-11T08:43:29.078" v="3344" actId="14100"/>
        <pc:sldMkLst>
          <pc:docMk/>
          <pc:sldMk cId="2239608432" sldId="310"/>
        </pc:sldMkLst>
        <pc:spChg chg="mod">
          <ac:chgData name="Haby, Paul" userId="6a7666dd-b696-475d-85bd-d63fef26411d" providerId="ADAL" clId="{F41BE0AA-7DDF-40A9-8A0F-526F270730EA}" dt="2024-09-11T08:42:47.270" v="3341" actId="14100"/>
          <ac:spMkLst>
            <pc:docMk/>
            <pc:sldMk cId="2239608432" sldId="310"/>
            <ac:spMk id="2" creationId="{E2169260-2777-0AE2-B89F-8342D8CAE346}"/>
          </ac:spMkLst>
        </pc:spChg>
        <pc:spChg chg="mod">
          <ac:chgData name="Haby, Paul" userId="6a7666dd-b696-475d-85bd-d63fef26411d" providerId="ADAL" clId="{F41BE0AA-7DDF-40A9-8A0F-526F270730EA}" dt="2024-09-11T08:43:29.078" v="3344" actId="14100"/>
          <ac:spMkLst>
            <pc:docMk/>
            <pc:sldMk cId="2239608432" sldId="310"/>
            <ac:spMk id="3" creationId="{FCB9F262-EB71-4FA6-3C0A-98D41B3A6DD3}"/>
          </ac:spMkLst>
        </pc:spChg>
        <pc:extLst>
          <p:ext xmlns:p="http://schemas.openxmlformats.org/presentationml/2006/main" uri="{D6D511B9-2390-475A-947B-AFAB55BFBCF1}">
            <pc226:cmChg xmlns:pc226="http://schemas.microsoft.com/office/powerpoint/2022/06/main/command" chg="del mod">
              <pc226:chgData name="Haby, Paul" userId="6a7666dd-b696-475d-85bd-d63fef26411d" providerId="ADAL" clId="{F41BE0AA-7DDF-40A9-8A0F-526F270730EA}" dt="2024-09-10T17:12:37.922" v="94"/>
              <pc2:cmMkLst xmlns:pc2="http://schemas.microsoft.com/office/powerpoint/2019/9/main/command">
                <pc:docMk/>
                <pc:sldMk cId="2239608432" sldId="310"/>
                <pc2:cmMk id="{D2898854-FB78-487E-86BA-0B5CC91D708B}"/>
              </pc2:cmMkLst>
            </pc226:cmChg>
            <pc226:cmChg xmlns:pc226="http://schemas.microsoft.com/office/powerpoint/2022/06/main/command" chg="del">
              <pc226:chgData name="Haby, Paul" userId="6a7666dd-b696-475d-85bd-d63fef26411d" providerId="ADAL" clId="{F41BE0AA-7DDF-40A9-8A0F-526F270730EA}" dt="2024-09-10T17:11:33.889" v="38"/>
              <pc2:cmMkLst xmlns:pc2="http://schemas.microsoft.com/office/powerpoint/2019/9/main/command">
                <pc:docMk/>
                <pc:sldMk cId="2239608432" sldId="310"/>
                <pc2:cmMk id="{38D1A16B-26B7-42C4-8753-9D4A0ED4E868}"/>
              </pc2:cmMkLst>
            </pc226:cmChg>
            <pc226:cmChg xmlns:pc226="http://schemas.microsoft.com/office/powerpoint/2022/06/main/command" chg="del">
              <pc226:chgData name="Haby, Paul" userId="6a7666dd-b696-475d-85bd-d63fef26411d" providerId="ADAL" clId="{F41BE0AA-7DDF-40A9-8A0F-526F270730EA}" dt="2024-09-10T17:11:27.419" v="37"/>
              <pc2:cmMkLst xmlns:pc2="http://schemas.microsoft.com/office/powerpoint/2019/9/main/command">
                <pc:docMk/>
                <pc:sldMk cId="2239608432" sldId="310"/>
                <pc2:cmMk id="{9082FBCF-80C9-4909-8A92-D69DC6347085}"/>
              </pc2:cmMkLst>
            </pc226:cmChg>
          </p:ext>
        </pc:extLst>
      </pc:sldChg>
      <pc:sldChg chg="addSp delSp modSp mod ord delCm modCm">
        <pc:chgData name="Haby, Paul" userId="6a7666dd-b696-475d-85bd-d63fef26411d" providerId="ADAL" clId="{F41BE0AA-7DDF-40A9-8A0F-526F270730EA}" dt="2024-09-11T07:03:29.516" v="2967" actId="20577"/>
        <pc:sldMkLst>
          <pc:docMk/>
          <pc:sldMk cId="4035056093" sldId="393"/>
        </pc:sldMkLst>
        <pc:spChg chg="mod">
          <ac:chgData name="Haby, Paul" userId="6a7666dd-b696-475d-85bd-d63fef26411d" providerId="ADAL" clId="{F41BE0AA-7DDF-40A9-8A0F-526F270730EA}" dt="2024-09-11T07:03:29.516" v="2967" actId="20577"/>
          <ac:spMkLst>
            <pc:docMk/>
            <pc:sldMk cId="4035056093" sldId="393"/>
            <ac:spMk id="2" creationId="{E2169260-2777-0AE2-B89F-8342D8CAE346}"/>
          </ac:spMkLst>
        </pc:spChg>
        <pc:spChg chg="mod">
          <ac:chgData name="Haby, Paul" userId="6a7666dd-b696-475d-85bd-d63fef26411d" providerId="ADAL" clId="{F41BE0AA-7DDF-40A9-8A0F-526F270730EA}" dt="2024-09-10T23:56:18.028" v="1911" actId="14100"/>
          <ac:spMkLst>
            <pc:docMk/>
            <pc:sldMk cId="4035056093" sldId="393"/>
            <ac:spMk id="3" creationId="{FCB9F262-EB71-4FA6-3C0A-98D41B3A6DD3}"/>
          </ac:spMkLst>
        </pc:spChg>
        <pc:picChg chg="add del mod">
          <ac:chgData name="Haby, Paul" userId="6a7666dd-b696-475d-85bd-d63fef26411d" providerId="ADAL" clId="{F41BE0AA-7DDF-40A9-8A0F-526F270730EA}" dt="2024-09-11T07:03:18.290" v="2965" actId="478"/>
          <ac:picMkLst>
            <pc:docMk/>
            <pc:sldMk cId="4035056093" sldId="393"/>
            <ac:picMk id="5" creationId="{E5672E2C-5EC4-85E5-2674-16C36705BFC1}"/>
          </ac:picMkLst>
        </pc:picChg>
        <pc:extLst>
          <p:ext xmlns:p="http://schemas.openxmlformats.org/presentationml/2006/main" uri="{D6D511B9-2390-475A-947B-AFAB55BFBCF1}">
            <pc226:cmChg xmlns:pc226="http://schemas.microsoft.com/office/powerpoint/2022/06/main/command" chg="del">
              <pc226:chgData name="Haby, Paul" userId="6a7666dd-b696-475d-85bd-d63fef26411d" providerId="ADAL" clId="{F41BE0AA-7DDF-40A9-8A0F-526F270730EA}" dt="2024-09-10T20:27:00.881" v="481"/>
              <pc2:cmMkLst xmlns:pc2="http://schemas.microsoft.com/office/powerpoint/2019/9/main/command">
                <pc:docMk/>
                <pc:sldMk cId="4035056093" sldId="393"/>
                <pc2:cmMk id="{E734EA8B-C0F7-48D8-AE03-C4544F27A387}"/>
              </pc2:cmMkLst>
            </pc226:cmChg>
            <pc226:cmChg xmlns:pc226="http://schemas.microsoft.com/office/powerpoint/2022/06/main/command" chg="del mod">
              <pc226:chgData name="Haby, Paul" userId="6a7666dd-b696-475d-85bd-d63fef26411d" providerId="ADAL" clId="{F41BE0AA-7DDF-40A9-8A0F-526F270730EA}" dt="2024-09-10T20:26:58.940" v="480"/>
              <pc2:cmMkLst xmlns:pc2="http://schemas.microsoft.com/office/powerpoint/2019/9/main/command">
                <pc:docMk/>
                <pc:sldMk cId="4035056093" sldId="393"/>
                <pc2:cmMk id="{8D2108E3-AE70-4ABC-80B9-26242F6C15A5}"/>
              </pc2:cmMkLst>
            </pc226:cmChg>
          </p:ext>
        </pc:extLst>
      </pc:sldChg>
      <pc:sldChg chg="modSp mod delCm">
        <pc:chgData name="Haby, Paul" userId="6a7666dd-b696-475d-85bd-d63fef26411d" providerId="ADAL" clId="{F41BE0AA-7DDF-40A9-8A0F-526F270730EA}" dt="2024-09-11T07:44:05.096" v="3151" actId="20577"/>
        <pc:sldMkLst>
          <pc:docMk/>
          <pc:sldMk cId="1697058418" sldId="394"/>
        </pc:sldMkLst>
        <pc:spChg chg="mod">
          <ac:chgData name="Haby, Paul" userId="6a7666dd-b696-475d-85bd-d63fef26411d" providerId="ADAL" clId="{F41BE0AA-7DDF-40A9-8A0F-526F270730EA}" dt="2024-09-11T07:44:05.096" v="3151" actId="20577"/>
          <ac:spMkLst>
            <pc:docMk/>
            <pc:sldMk cId="1697058418" sldId="394"/>
            <ac:spMk id="2" creationId="{E2169260-2777-0AE2-B89F-8342D8CAE346}"/>
          </ac:spMkLst>
        </pc:spChg>
        <pc:spChg chg="mod">
          <ac:chgData name="Haby, Paul" userId="6a7666dd-b696-475d-85bd-d63fef26411d" providerId="ADAL" clId="{F41BE0AA-7DDF-40A9-8A0F-526F270730EA}" dt="2024-09-10T20:27:36.188" v="493" actId="14100"/>
          <ac:spMkLst>
            <pc:docMk/>
            <pc:sldMk cId="1697058418" sldId="394"/>
            <ac:spMk id="3" creationId="{FCB9F262-EB71-4FA6-3C0A-98D41B3A6DD3}"/>
          </ac:spMkLst>
        </pc:spChg>
        <pc:extLst>
          <p:ext xmlns:p="http://schemas.openxmlformats.org/presentationml/2006/main" uri="{D6D511B9-2390-475A-947B-AFAB55BFBCF1}">
            <pc226:cmChg xmlns:pc226="http://schemas.microsoft.com/office/powerpoint/2022/06/main/command" chg="del">
              <pc226:chgData name="Haby, Paul" userId="6a7666dd-b696-475d-85bd-d63fef26411d" providerId="ADAL" clId="{F41BE0AA-7DDF-40A9-8A0F-526F270730EA}" dt="2024-09-10T22:47:33.706" v="1088"/>
              <pc2:cmMkLst xmlns:pc2="http://schemas.microsoft.com/office/powerpoint/2019/9/main/command">
                <pc:docMk/>
                <pc:sldMk cId="1697058418" sldId="394"/>
                <pc2:cmMk id="{3721D9EE-5AE4-4C77-B515-E3801AED3FC1}"/>
              </pc2:cmMkLst>
            </pc226:cmChg>
          </p:ext>
        </pc:extLst>
      </pc:sldChg>
      <pc:sldChg chg="addSp delSp modSp mod delCm">
        <pc:chgData name="Haby, Paul" userId="6a7666dd-b696-475d-85bd-d63fef26411d" providerId="ADAL" clId="{F41BE0AA-7DDF-40A9-8A0F-526F270730EA}" dt="2024-09-11T06:16:37.762" v="2370" actId="403"/>
        <pc:sldMkLst>
          <pc:docMk/>
          <pc:sldMk cId="162108993" sldId="395"/>
        </pc:sldMkLst>
        <pc:spChg chg="mod">
          <ac:chgData name="Haby, Paul" userId="6a7666dd-b696-475d-85bd-d63fef26411d" providerId="ADAL" clId="{F41BE0AA-7DDF-40A9-8A0F-526F270730EA}" dt="2024-09-11T06:16:37.762" v="2370" actId="403"/>
          <ac:spMkLst>
            <pc:docMk/>
            <pc:sldMk cId="162108993" sldId="395"/>
            <ac:spMk id="2" creationId="{E2169260-2777-0AE2-B89F-8342D8CAE346}"/>
          </ac:spMkLst>
        </pc:spChg>
        <pc:spChg chg="mod">
          <ac:chgData name="Haby, Paul" userId="6a7666dd-b696-475d-85bd-d63fef26411d" providerId="ADAL" clId="{F41BE0AA-7DDF-40A9-8A0F-526F270730EA}" dt="2024-09-11T06:16:00.564" v="2366" actId="20577"/>
          <ac:spMkLst>
            <pc:docMk/>
            <pc:sldMk cId="162108993" sldId="395"/>
            <ac:spMk id="3" creationId="{FCB9F262-EB71-4FA6-3C0A-98D41B3A6DD3}"/>
          </ac:spMkLst>
        </pc:spChg>
        <pc:picChg chg="add del mod">
          <ac:chgData name="Haby, Paul" userId="6a7666dd-b696-475d-85bd-d63fef26411d" providerId="ADAL" clId="{F41BE0AA-7DDF-40A9-8A0F-526F270730EA}" dt="2024-09-11T06:15:45.506" v="2348" actId="478"/>
          <ac:picMkLst>
            <pc:docMk/>
            <pc:sldMk cId="162108993" sldId="395"/>
            <ac:picMk id="5" creationId="{FC4738F3-2693-7138-47E6-1543DDEFF7C3}"/>
          </ac:picMkLst>
        </pc:picChg>
        <pc:extLst>
          <p:ext xmlns:p="http://schemas.openxmlformats.org/presentationml/2006/main" uri="{D6D511B9-2390-475A-947B-AFAB55BFBCF1}">
            <pc226:cmChg xmlns:pc226="http://schemas.microsoft.com/office/powerpoint/2022/06/main/command" chg="del">
              <pc226:chgData name="Haby, Paul" userId="6a7666dd-b696-475d-85bd-d63fef26411d" providerId="ADAL" clId="{F41BE0AA-7DDF-40A9-8A0F-526F270730EA}" dt="2024-09-11T00:04:06.188" v="2074"/>
              <pc2:cmMkLst xmlns:pc2="http://schemas.microsoft.com/office/powerpoint/2019/9/main/command">
                <pc:docMk/>
                <pc:sldMk cId="162108993" sldId="395"/>
                <pc2:cmMk id="{4145C8F3-D4ED-4862-BF91-2F8C1387D21F}"/>
              </pc2:cmMkLst>
            </pc226:cmChg>
          </p:ext>
        </pc:extLst>
      </pc:sldChg>
      <pc:sldChg chg="addSp delSp modSp mod">
        <pc:chgData name="Haby, Paul" userId="6a7666dd-b696-475d-85bd-d63fef26411d" providerId="ADAL" clId="{F41BE0AA-7DDF-40A9-8A0F-526F270730EA}" dt="2024-09-18T05:37:44.693" v="3361" actId="1076"/>
        <pc:sldMkLst>
          <pc:docMk/>
          <pc:sldMk cId="4001283330" sldId="396"/>
        </pc:sldMkLst>
        <pc:spChg chg="mod">
          <ac:chgData name="Haby, Paul" userId="6a7666dd-b696-475d-85bd-d63fef26411d" providerId="ADAL" clId="{F41BE0AA-7DDF-40A9-8A0F-526F270730EA}" dt="2024-09-10T23:42:33.545" v="1805" actId="14100"/>
          <ac:spMkLst>
            <pc:docMk/>
            <pc:sldMk cId="4001283330" sldId="396"/>
            <ac:spMk id="2" creationId="{E2169260-2777-0AE2-B89F-8342D8CAE346}"/>
          </ac:spMkLst>
        </pc:spChg>
        <pc:spChg chg="mod">
          <ac:chgData name="Haby, Paul" userId="6a7666dd-b696-475d-85bd-d63fef26411d" providerId="ADAL" clId="{F41BE0AA-7DDF-40A9-8A0F-526F270730EA}" dt="2024-09-10T23:23:28.688" v="1346" actId="20577"/>
          <ac:spMkLst>
            <pc:docMk/>
            <pc:sldMk cId="4001283330" sldId="396"/>
            <ac:spMk id="3" creationId="{FCB9F262-EB71-4FA6-3C0A-98D41B3A6DD3}"/>
          </ac:spMkLst>
        </pc:spChg>
        <pc:picChg chg="add mod">
          <ac:chgData name="Haby, Paul" userId="6a7666dd-b696-475d-85bd-d63fef26411d" providerId="ADAL" clId="{F41BE0AA-7DDF-40A9-8A0F-526F270730EA}" dt="2024-09-10T23:42:24.551" v="1804" actId="1076"/>
          <ac:picMkLst>
            <pc:docMk/>
            <pc:sldMk cId="4001283330" sldId="396"/>
            <ac:picMk id="5" creationId="{85EABED1-3CF7-761D-BB9B-577898BB81CF}"/>
          </ac:picMkLst>
        </pc:picChg>
        <pc:picChg chg="add mod">
          <ac:chgData name="Haby, Paul" userId="6a7666dd-b696-475d-85bd-d63fef26411d" providerId="ADAL" clId="{F41BE0AA-7DDF-40A9-8A0F-526F270730EA}" dt="2024-09-10T23:42:44.613" v="1814" actId="1037"/>
          <ac:picMkLst>
            <pc:docMk/>
            <pc:sldMk cId="4001283330" sldId="396"/>
            <ac:picMk id="7" creationId="{4DA9FA7A-08B8-D78D-581F-58FE6D924B37}"/>
          </ac:picMkLst>
        </pc:picChg>
        <pc:picChg chg="add mod">
          <ac:chgData name="Haby, Paul" userId="6a7666dd-b696-475d-85bd-d63fef26411d" providerId="ADAL" clId="{F41BE0AA-7DDF-40A9-8A0F-526F270730EA}" dt="2024-09-10T23:48:33.926" v="1825" actId="1035"/>
          <ac:picMkLst>
            <pc:docMk/>
            <pc:sldMk cId="4001283330" sldId="396"/>
            <ac:picMk id="9" creationId="{52A1BF21-D6EB-7D06-961F-70907F958E0B}"/>
          </ac:picMkLst>
        </pc:picChg>
        <pc:picChg chg="add del mod">
          <ac:chgData name="Haby, Paul" userId="6a7666dd-b696-475d-85bd-d63fef26411d" providerId="ADAL" clId="{F41BE0AA-7DDF-40A9-8A0F-526F270730EA}" dt="2024-09-10T23:23:54.154" v="1352" actId="478"/>
          <ac:picMkLst>
            <pc:docMk/>
            <pc:sldMk cId="4001283330" sldId="396"/>
            <ac:picMk id="11" creationId="{90BC8D1D-3AAA-9662-25F5-E26777C79101}"/>
          </ac:picMkLst>
        </pc:picChg>
        <pc:picChg chg="add mod">
          <ac:chgData name="Haby, Paul" userId="6a7666dd-b696-475d-85bd-d63fef26411d" providerId="ADAL" clId="{F41BE0AA-7DDF-40A9-8A0F-526F270730EA}" dt="2024-09-18T05:37:44.693" v="3361" actId="1076"/>
          <ac:picMkLst>
            <pc:docMk/>
            <pc:sldMk cId="4001283330" sldId="396"/>
            <ac:picMk id="13" creationId="{8F6A0897-65D5-043C-6B3E-8B1C90A8D555}"/>
          </ac:picMkLst>
        </pc:picChg>
      </pc:sldChg>
      <pc:sldChg chg="addSp delSp modSp mod delCm">
        <pc:chgData name="Haby, Paul" userId="6a7666dd-b696-475d-85bd-d63fef26411d" providerId="ADAL" clId="{F41BE0AA-7DDF-40A9-8A0F-526F270730EA}" dt="2024-09-11T08:33:19.787" v="3334" actId="478"/>
        <pc:sldMkLst>
          <pc:docMk/>
          <pc:sldMk cId="3785139754" sldId="397"/>
        </pc:sldMkLst>
        <pc:spChg chg="mod">
          <ac:chgData name="Haby, Paul" userId="6a7666dd-b696-475d-85bd-d63fef26411d" providerId="ADAL" clId="{F41BE0AA-7DDF-40A9-8A0F-526F270730EA}" dt="2024-09-11T06:13:10.655" v="2335" actId="20577"/>
          <ac:spMkLst>
            <pc:docMk/>
            <pc:sldMk cId="3785139754" sldId="397"/>
            <ac:spMk id="2" creationId="{E2169260-2777-0AE2-B89F-8342D8CAE346}"/>
          </ac:spMkLst>
        </pc:spChg>
        <pc:spChg chg="mod">
          <ac:chgData name="Haby, Paul" userId="6a7666dd-b696-475d-85bd-d63fef26411d" providerId="ADAL" clId="{F41BE0AA-7DDF-40A9-8A0F-526F270730EA}" dt="2024-09-10T20:27:23.754" v="489" actId="27636"/>
          <ac:spMkLst>
            <pc:docMk/>
            <pc:sldMk cId="3785139754" sldId="397"/>
            <ac:spMk id="3" creationId="{FCB9F262-EB71-4FA6-3C0A-98D41B3A6DD3}"/>
          </ac:spMkLst>
        </pc:spChg>
        <pc:picChg chg="add mod">
          <ac:chgData name="Haby, Paul" userId="6a7666dd-b696-475d-85bd-d63fef26411d" providerId="ADAL" clId="{F41BE0AA-7DDF-40A9-8A0F-526F270730EA}" dt="2024-09-10T21:17:47.168" v="886" actId="14100"/>
          <ac:picMkLst>
            <pc:docMk/>
            <pc:sldMk cId="3785139754" sldId="397"/>
            <ac:picMk id="5" creationId="{17E1EBB5-59C8-1F76-174D-DEB4E6E2691D}"/>
          </ac:picMkLst>
        </pc:picChg>
        <pc:picChg chg="add del mod">
          <ac:chgData name="Haby, Paul" userId="6a7666dd-b696-475d-85bd-d63fef26411d" providerId="ADAL" clId="{F41BE0AA-7DDF-40A9-8A0F-526F270730EA}" dt="2024-09-11T08:31:22.768" v="3332" actId="478"/>
          <ac:picMkLst>
            <pc:docMk/>
            <pc:sldMk cId="3785139754" sldId="397"/>
            <ac:picMk id="6" creationId="{42F67346-3761-724D-835F-6C1F54D0E255}"/>
          </ac:picMkLst>
        </pc:picChg>
        <pc:picChg chg="add del mod">
          <ac:chgData name="Haby, Paul" userId="6a7666dd-b696-475d-85bd-d63fef26411d" providerId="ADAL" clId="{F41BE0AA-7DDF-40A9-8A0F-526F270730EA}" dt="2024-09-11T08:33:19.787" v="3334" actId="478"/>
          <ac:picMkLst>
            <pc:docMk/>
            <pc:sldMk cId="3785139754" sldId="397"/>
            <ac:picMk id="8" creationId="{35DA55F0-9E09-E397-64EF-29497AF00C1A}"/>
          </ac:picMkLst>
        </pc:picChg>
        <pc:extLst>
          <p:ext xmlns:p="http://schemas.openxmlformats.org/presentationml/2006/main" uri="{D6D511B9-2390-475A-947B-AFAB55BFBCF1}">
            <pc226:cmChg xmlns:pc226="http://schemas.microsoft.com/office/powerpoint/2022/06/main/command" chg="del">
              <pc226:chgData name="Haby, Paul" userId="6a7666dd-b696-475d-85bd-d63fef26411d" providerId="ADAL" clId="{F41BE0AA-7DDF-40A9-8A0F-526F270730EA}" dt="2024-09-10T21:18:18.728" v="888"/>
              <pc2:cmMkLst xmlns:pc2="http://schemas.microsoft.com/office/powerpoint/2019/9/main/command">
                <pc:docMk/>
                <pc:sldMk cId="3785139754" sldId="397"/>
                <pc2:cmMk id="{D7E315E9-AACF-414B-9737-B2D6CF4A28F3}"/>
              </pc2:cmMkLst>
            </pc226:cmChg>
          </p:ext>
        </pc:extLst>
      </pc:sldChg>
      <pc:sldChg chg="modSp mod">
        <pc:chgData name="Haby, Paul" userId="6a7666dd-b696-475d-85bd-d63fef26411d" providerId="ADAL" clId="{F41BE0AA-7DDF-40A9-8A0F-526F270730EA}" dt="2024-09-11T06:15:17.854" v="2347" actId="20577"/>
        <pc:sldMkLst>
          <pc:docMk/>
          <pc:sldMk cId="511260848" sldId="398"/>
        </pc:sldMkLst>
        <pc:spChg chg="mod">
          <ac:chgData name="Haby, Paul" userId="6a7666dd-b696-475d-85bd-d63fef26411d" providerId="ADAL" clId="{F41BE0AA-7DDF-40A9-8A0F-526F270730EA}" dt="2024-09-11T06:15:17.854" v="2347" actId="20577"/>
          <ac:spMkLst>
            <pc:docMk/>
            <pc:sldMk cId="511260848" sldId="398"/>
            <ac:spMk id="2" creationId="{E2169260-2777-0AE2-B89F-8342D8CAE346}"/>
          </ac:spMkLst>
        </pc:spChg>
        <pc:spChg chg="mod">
          <ac:chgData name="Haby, Paul" userId="6a7666dd-b696-475d-85bd-d63fef26411d" providerId="ADAL" clId="{F41BE0AA-7DDF-40A9-8A0F-526F270730EA}" dt="2024-09-10T22:53:54.688" v="1151" actId="20577"/>
          <ac:spMkLst>
            <pc:docMk/>
            <pc:sldMk cId="511260848" sldId="398"/>
            <ac:spMk id="3" creationId="{FCB9F262-EB71-4FA6-3C0A-98D41B3A6DD3}"/>
          </ac:spMkLst>
        </pc:spChg>
        <pc:picChg chg="mod">
          <ac:chgData name="Haby, Paul" userId="6a7666dd-b696-475d-85bd-d63fef26411d" providerId="ADAL" clId="{F41BE0AA-7DDF-40A9-8A0F-526F270730EA}" dt="2024-09-10T17:41:59.794" v="197" actId="1036"/>
          <ac:picMkLst>
            <pc:docMk/>
            <pc:sldMk cId="511260848" sldId="398"/>
            <ac:picMk id="21" creationId="{037EB907-F52C-ABFE-FAF4-48C2857D970F}"/>
          </ac:picMkLst>
        </pc:picChg>
      </pc:sldChg>
      <pc:sldChg chg="addSp delSp modSp mod ord">
        <pc:chgData name="Haby, Paul" userId="6a7666dd-b696-475d-85bd-d63fef26411d" providerId="ADAL" clId="{F41BE0AA-7DDF-40A9-8A0F-526F270730EA}" dt="2024-09-11T07:42:25.169" v="3146" actId="14100"/>
        <pc:sldMkLst>
          <pc:docMk/>
          <pc:sldMk cId="3021518741" sldId="400"/>
        </pc:sldMkLst>
        <pc:spChg chg="mod">
          <ac:chgData name="Haby, Paul" userId="6a7666dd-b696-475d-85bd-d63fef26411d" providerId="ADAL" clId="{F41BE0AA-7DDF-40A9-8A0F-526F270730EA}" dt="2024-09-11T07:42:25.169" v="3146" actId="14100"/>
          <ac:spMkLst>
            <pc:docMk/>
            <pc:sldMk cId="3021518741" sldId="400"/>
            <ac:spMk id="3" creationId="{FCB9F262-EB71-4FA6-3C0A-98D41B3A6DD3}"/>
          </ac:spMkLst>
        </pc:spChg>
        <pc:picChg chg="add del mod">
          <ac:chgData name="Haby, Paul" userId="6a7666dd-b696-475d-85bd-d63fef26411d" providerId="ADAL" clId="{F41BE0AA-7DDF-40A9-8A0F-526F270730EA}" dt="2024-09-11T06:34:21.827" v="2482" actId="478"/>
          <ac:picMkLst>
            <pc:docMk/>
            <pc:sldMk cId="3021518741" sldId="400"/>
            <ac:picMk id="4" creationId="{12BF6E04-28EA-BCE4-0392-B7E74CDD9E43}"/>
          </ac:picMkLst>
        </pc:picChg>
        <pc:picChg chg="add mod">
          <ac:chgData name="Haby, Paul" userId="6a7666dd-b696-475d-85bd-d63fef26411d" providerId="ADAL" clId="{F41BE0AA-7DDF-40A9-8A0F-526F270730EA}" dt="2024-09-11T07:42:21.050" v="3145" actId="1037"/>
          <ac:picMkLst>
            <pc:docMk/>
            <pc:sldMk cId="3021518741" sldId="400"/>
            <ac:picMk id="5" creationId="{B2FC29FA-CCA7-E7B3-A84C-42551D56066C}"/>
          </ac:picMkLst>
        </pc:picChg>
        <pc:picChg chg="del">
          <ac:chgData name="Haby, Paul" userId="6a7666dd-b696-475d-85bd-d63fef26411d" providerId="ADAL" clId="{F41BE0AA-7DDF-40A9-8A0F-526F270730EA}" dt="2024-09-10T23:09:19.715" v="1225" actId="478"/>
          <ac:picMkLst>
            <pc:docMk/>
            <pc:sldMk cId="3021518741" sldId="400"/>
            <ac:picMk id="13" creationId="{000F4EB2-CF84-E21E-A234-7439DE16352B}"/>
          </ac:picMkLst>
        </pc:picChg>
      </pc:sldChg>
      <pc:sldChg chg="addSp delSp modSp mod delCm">
        <pc:chgData name="Haby, Paul" userId="6a7666dd-b696-475d-85bd-d63fef26411d" providerId="ADAL" clId="{F41BE0AA-7DDF-40A9-8A0F-526F270730EA}" dt="2024-09-10T22:57:18.645" v="1173" actId="1076"/>
        <pc:sldMkLst>
          <pc:docMk/>
          <pc:sldMk cId="2180975885" sldId="401"/>
        </pc:sldMkLst>
        <pc:spChg chg="mod">
          <ac:chgData name="Haby, Paul" userId="6a7666dd-b696-475d-85bd-d63fef26411d" providerId="ADAL" clId="{F41BE0AA-7DDF-40A9-8A0F-526F270730EA}" dt="2024-09-10T22:57:14.338" v="1172" actId="27636"/>
          <ac:spMkLst>
            <pc:docMk/>
            <pc:sldMk cId="2180975885" sldId="401"/>
            <ac:spMk id="2" creationId="{E2169260-2777-0AE2-B89F-8342D8CAE346}"/>
          </ac:spMkLst>
        </pc:spChg>
        <pc:spChg chg="add del mod">
          <ac:chgData name="Haby, Paul" userId="6a7666dd-b696-475d-85bd-d63fef26411d" providerId="ADAL" clId="{F41BE0AA-7DDF-40A9-8A0F-526F270730EA}" dt="2024-09-10T22:55:34.658" v="1160" actId="478"/>
          <ac:spMkLst>
            <pc:docMk/>
            <pc:sldMk cId="2180975885" sldId="401"/>
            <ac:spMk id="4" creationId="{41AA03C5-B988-CC31-FAD2-DF975B845407}"/>
          </ac:spMkLst>
        </pc:spChg>
        <pc:spChg chg="del">
          <ac:chgData name="Haby, Paul" userId="6a7666dd-b696-475d-85bd-d63fef26411d" providerId="ADAL" clId="{F41BE0AA-7DDF-40A9-8A0F-526F270730EA}" dt="2024-09-10T22:55:31.419" v="1159" actId="478"/>
          <ac:spMkLst>
            <pc:docMk/>
            <pc:sldMk cId="2180975885" sldId="401"/>
            <ac:spMk id="10" creationId="{871AD606-BA82-4F33-E1E4-F57E5DF9AFCF}"/>
          </ac:spMkLst>
        </pc:spChg>
        <pc:picChg chg="add del mod">
          <ac:chgData name="Haby, Paul" userId="6a7666dd-b696-475d-85bd-d63fef26411d" providerId="ADAL" clId="{F41BE0AA-7DDF-40A9-8A0F-526F270730EA}" dt="2024-09-10T17:43:05.283" v="217" actId="478"/>
          <ac:picMkLst>
            <pc:docMk/>
            <pc:sldMk cId="2180975885" sldId="401"/>
            <ac:picMk id="4" creationId="{0E890625-7262-B143-51D9-4B25D12CCF0D}"/>
          </ac:picMkLst>
        </pc:picChg>
        <pc:picChg chg="add mod">
          <ac:chgData name="Haby, Paul" userId="6a7666dd-b696-475d-85bd-d63fef26411d" providerId="ADAL" clId="{F41BE0AA-7DDF-40A9-8A0F-526F270730EA}" dt="2024-09-10T17:43:25.217" v="235" actId="12788"/>
          <ac:picMkLst>
            <pc:docMk/>
            <pc:sldMk cId="2180975885" sldId="401"/>
            <ac:picMk id="6" creationId="{2B1ACA63-2F3E-C151-34BD-78171BA5340C}"/>
          </ac:picMkLst>
        </pc:picChg>
        <pc:picChg chg="add del mod">
          <ac:chgData name="Haby, Paul" userId="6a7666dd-b696-475d-85bd-d63fef26411d" providerId="ADAL" clId="{F41BE0AA-7DDF-40A9-8A0F-526F270730EA}" dt="2024-09-10T22:57:18.645" v="1173" actId="1076"/>
          <ac:picMkLst>
            <pc:docMk/>
            <pc:sldMk cId="2180975885" sldId="401"/>
            <ac:picMk id="13" creationId="{A023970B-58D6-8965-AFF1-3BF3766BA94F}"/>
          </ac:picMkLst>
        </pc:picChg>
        <pc:picChg chg="mod">
          <ac:chgData name="Haby, Paul" userId="6a7666dd-b696-475d-85bd-d63fef26411d" providerId="ADAL" clId="{F41BE0AA-7DDF-40A9-8A0F-526F270730EA}" dt="2024-09-10T17:43:25.217" v="235" actId="12788"/>
          <ac:picMkLst>
            <pc:docMk/>
            <pc:sldMk cId="2180975885" sldId="401"/>
            <ac:picMk id="18" creationId="{6CAD22CA-2B86-C7FE-9B8E-B1E16622F7F8}"/>
          </ac:picMkLst>
        </pc:picChg>
        <pc:extLst>
          <p:ext xmlns:p="http://schemas.openxmlformats.org/presentationml/2006/main" uri="{D6D511B9-2390-475A-947B-AFAB55BFBCF1}">
            <pc226:cmChg xmlns:pc226="http://schemas.microsoft.com/office/powerpoint/2022/06/main/command" chg="del">
              <pc226:chgData name="Haby, Paul" userId="6a7666dd-b696-475d-85bd-d63fef26411d" providerId="ADAL" clId="{F41BE0AA-7DDF-40A9-8A0F-526F270730EA}" dt="2024-09-10T17:45:43.016" v="252"/>
              <pc2:cmMkLst xmlns:pc2="http://schemas.microsoft.com/office/powerpoint/2019/9/main/command">
                <pc:docMk/>
                <pc:sldMk cId="2180975885" sldId="401"/>
                <pc2:cmMk id="{7DE30A26-1327-4186-AFF9-CDDF2693C038}"/>
              </pc2:cmMkLst>
            </pc226:cmChg>
          </p:ext>
        </pc:extLst>
      </pc:sldChg>
      <pc:sldChg chg="addSp delSp modSp mod delCm modCm">
        <pc:chgData name="Haby, Paul" userId="6a7666dd-b696-475d-85bd-d63fef26411d" providerId="ADAL" clId="{F41BE0AA-7DDF-40A9-8A0F-526F270730EA}" dt="2024-09-10T18:10:10.792" v="376" actId="1035"/>
        <pc:sldMkLst>
          <pc:docMk/>
          <pc:sldMk cId="699089293" sldId="403"/>
        </pc:sldMkLst>
        <pc:spChg chg="mod">
          <ac:chgData name="Haby, Paul" userId="6a7666dd-b696-475d-85bd-d63fef26411d" providerId="ADAL" clId="{F41BE0AA-7DDF-40A9-8A0F-526F270730EA}" dt="2024-09-10T18:04:33.790" v="334" actId="14100"/>
          <ac:spMkLst>
            <pc:docMk/>
            <pc:sldMk cId="699089293" sldId="403"/>
            <ac:spMk id="7" creationId="{C2C031DB-022C-A6C9-7076-A465323325C0}"/>
          </ac:spMkLst>
        </pc:spChg>
        <pc:picChg chg="add del">
          <ac:chgData name="Haby, Paul" userId="6a7666dd-b696-475d-85bd-d63fef26411d" providerId="ADAL" clId="{F41BE0AA-7DDF-40A9-8A0F-526F270730EA}" dt="2024-09-10T17:19:03.794" v="135" actId="22"/>
          <ac:picMkLst>
            <pc:docMk/>
            <pc:sldMk cId="699089293" sldId="403"/>
            <ac:picMk id="3" creationId="{07D13D42-68D8-36D2-4DDE-87C163867202}"/>
          </ac:picMkLst>
        </pc:picChg>
        <pc:picChg chg="add del mod">
          <ac:chgData name="Haby, Paul" userId="6a7666dd-b696-475d-85bd-d63fef26411d" providerId="ADAL" clId="{F41BE0AA-7DDF-40A9-8A0F-526F270730EA}" dt="2024-09-10T18:03:36.591" v="323" actId="478"/>
          <ac:picMkLst>
            <pc:docMk/>
            <pc:sldMk cId="699089293" sldId="403"/>
            <ac:picMk id="5" creationId="{2DA71390-0FE9-14F8-C987-1D4550279568}"/>
          </ac:picMkLst>
        </pc:picChg>
        <pc:picChg chg="add del mod">
          <ac:chgData name="Haby, Paul" userId="6a7666dd-b696-475d-85bd-d63fef26411d" providerId="ADAL" clId="{F41BE0AA-7DDF-40A9-8A0F-526F270730EA}" dt="2024-09-10T18:09:49.290" v="371" actId="478"/>
          <ac:picMkLst>
            <pc:docMk/>
            <pc:sldMk cId="699089293" sldId="403"/>
            <ac:picMk id="8" creationId="{C9D13529-6EC6-100E-DA84-2CBBB808E675}"/>
          </ac:picMkLst>
        </pc:picChg>
        <pc:picChg chg="add del">
          <ac:chgData name="Haby, Paul" userId="6a7666dd-b696-475d-85bd-d63fef26411d" providerId="ADAL" clId="{F41BE0AA-7DDF-40A9-8A0F-526F270730EA}" dt="2024-09-10T17:19:13.974" v="137" actId="478"/>
          <ac:picMkLst>
            <pc:docMk/>
            <pc:sldMk cId="699089293" sldId="403"/>
            <ac:picMk id="9" creationId="{EB2563F9-90EA-FBE5-37E6-44352C745688}"/>
          </ac:picMkLst>
        </pc:picChg>
        <pc:picChg chg="add mod">
          <ac:chgData name="Haby, Paul" userId="6a7666dd-b696-475d-85bd-d63fef26411d" providerId="ADAL" clId="{F41BE0AA-7DDF-40A9-8A0F-526F270730EA}" dt="2024-09-10T18:10:10.792" v="376" actId="1035"/>
          <ac:picMkLst>
            <pc:docMk/>
            <pc:sldMk cId="699089293" sldId="403"/>
            <ac:picMk id="11" creationId="{251C272C-BB73-EBBB-5104-2FD763C7332B}"/>
          </ac:picMkLst>
        </pc:picChg>
        <pc:extLst>
          <p:ext xmlns:p="http://schemas.openxmlformats.org/presentationml/2006/main" uri="{D6D511B9-2390-475A-947B-AFAB55BFBCF1}">
            <pc226:cmChg xmlns:pc226="http://schemas.microsoft.com/office/powerpoint/2022/06/main/command" chg="del mod">
              <pc226:chgData name="Haby, Paul" userId="6a7666dd-b696-475d-85bd-d63fef26411d" providerId="ADAL" clId="{F41BE0AA-7DDF-40A9-8A0F-526F270730EA}" dt="2024-09-10T17:20:29.852" v="150"/>
              <pc2:cmMkLst xmlns:pc2="http://schemas.microsoft.com/office/powerpoint/2019/9/main/command">
                <pc:docMk/>
                <pc:sldMk cId="699089293" sldId="403"/>
                <pc2:cmMk id="{B3C68DFF-D36A-4563-8E3D-1860041A0720}"/>
              </pc2:cmMkLst>
            </pc226:cmChg>
          </p:ext>
        </pc:extLst>
      </pc:sldChg>
      <pc:sldChg chg="addSp delSp modSp mod">
        <pc:chgData name="Haby, Paul" userId="6a7666dd-b696-475d-85bd-d63fef26411d" providerId="ADAL" clId="{F41BE0AA-7DDF-40A9-8A0F-526F270730EA}" dt="2024-09-10T18:05:37.507" v="351" actId="1037"/>
        <pc:sldMkLst>
          <pc:docMk/>
          <pc:sldMk cId="3030550091" sldId="405"/>
        </pc:sldMkLst>
        <pc:picChg chg="add del">
          <ac:chgData name="Haby, Paul" userId="6a7666dd-b696-475d-85bd-d63fef26411d" providerId="ADAL" clId="{F41BE0AA-7DDF-40A9-8A0F-526F270730EA}" dt="2024-09-10T17:02:21.277" v="5" actId="22"/>
          <ac:picMkLst>
            <pc:docMk/>
            <pc:sldMk cId="3030550091" sldId="405"/>
            <ac:picMk id="3" creationId="{F15BA761-3BC7-670D-76E8-29EBE4C718A8}"/>
          </ac:picMkLst>
        </pc:picChg>
        <pc:picChg chg="add del mod">
          <ac:chgData name="Haby, Paul" userId="6a7666dd-b696-475d-85bd-d63fef26411d" providerId="ADAL" clId="{F41BE0AA-7DDF-40A9-8A0F-526F270730EA}" dt="2024-09-10T18:05:08.082" v="337" actId="478"/>
          <ac:picMkLst>
            <pc:docMk/>
            <pc:sldMk cId="3030550091" sldId="405"/>
            <ac:picMk id="6" creationId="{E8603DD8-D079-005C-E0C6-EEB7B3CE9958}"/>
          </ac:picMkLst>
        </pc:picChg>
        <pc:picChg chg="add del">
          <ac:chgData name="Haby, Paul" userId="6a7666dd-b696-475d-85bd-d63fef26411d" providerId="ADAL" clId="{F41BE0AA-7DDF-40A9-8A0F-526F270730EA}" dt="2024-09-10T17:02:35.935" v="13" actId="478"/>
          <ac:picMkLst>
            <pc:docMk/>
            <pc:sldMk cId="3030550091" sldId="405"/>
            <ac:picMk id="7" creationId="{C0EAD4EE-1FDD-6544-861D-359D89A04713}"/>
          </ac:picMkLst>
        </pc:picChg>
        <pc:picChg chg="add mod">
          <ac:chgData name="Haby, Paul" userId="6a7666dd-b696-475d-85bd-d63fef26411d" providerId="ADAL" clId="{F41BE0AA-7DDF-40A9-8A0F-526F270730EA}" dt="2024-09-10T18:05:37.507" v="351" actId="1037"/>
          <ac:picMkLst>
            <pc:docMk/>
            <pc:sldMk cId="3030550091" sldId="405"/>
            <ac:picMk id="9" creationId="{FDEFB445-1A40-5A7F-5C24-E48C6781372F}"/>
          </ac:picMkLst>
        </pc:picChg>
      </pc:sldChg>
      <pc:sldChg chg="addSp delSp modSp mod delCm">
        <pc:chgData name="Haby, Paul" userId="6a7666dd-b696-475d-85bd-d63fef26411d" providerId="ADAL" clId="{F41BE0AA-7DDF-40A9-8A0F-526F270730EA}" dt="2024-09-10T17:28:01.232" v="155"/>
        <pc:sldMkLst>
          <pc:docMk/>
          <pc:sldMk cId="1515671393" sldId="407"/>
        </pc:sldMkLst>
        <pc:picChg chg="del">
          <ac:chgData name="Haby, Paul" userId="6a7666dd-b696-475d-85bd-d63fef26411d" providerId="ADAL" clId="{F41BE0AA-7DDF-40A9-8A0F-526F270730EA}" dt="2024-09-10T17:27:48.296" v="151" actId="478"/>
          <ac:picMkLst>
            <pc:docMk/>
            <pc:sldMk cId="1515671393" sldId="407"/>
            <ac:picMk id="4" creationId="{C0916C60-A137-31CE-D3E6-101156685769}"/>
          </ac:picMkLst>
        </pc:picChg>
        <pc:picChg chg="add mod">
          <ac:chgData name="Haby, Paul" userId="6a7666dd-b696-475d-85bd-d63fef26411d" providerId="ADAL" clId="{F41BE0AA-7DDF-40A9-8A0F-526F270730EA}" dt="2024-09-10T17:27:57.387" v="154" actId="1076"/>
          <ac:picMkLst>
            <pc:docMk/>
            <pc:sldMk cId="1515671393" sldId="407"/>
            <ac:picMk id="5" creationId="{BC38D94D-778B-4F5E-8E13-430C863D1900}"/>
          </ac:picMkLst>
        </pc:picChg>
        <pc:extLst>
          <p:ext xmlns:p="http://schemas.openxmlformats.org/presentationml/2006/main" uri="{D6D511B9-2390-475A-947B-AFAB55BFBCF1}">
            <pc226:cmChg xmlns:pc226="http://schemas.microsoft.com/office/powerpoint/2022/06/main/command" chg="del">
              <pc226:chgData name="Haby, Paul" userId="6a7666dd-b696-475d-85bd-d63fef26411d" providerId="ADAL" clId="{F41BE0AA-7DDF-40A9-8A0F-526F270730EA}" dt="2024-09-10T17:28:01.232" v="155"/>
              <pc2:cmMkLst xmlns:pc2="http://schemas.microsoft.com/office/powerpoint/2019/9/main/command">
                <pc:docMk/>
                <pc:sldMk cId="1515671393" sldId="407"/>
                <pc2:cmMk id="{97B3209D-E796-495B-A831-3C494FEE7D92}"/>
              </pc2:cmMkLst>
            </pc226:cmChg>
          </p:ext>
        </pc:extLst>
      </pc:sldChg>
      <pc:sldChg chg="addSp delSp modSp mod">
        <pc:chgData name="Haby, Paul" userId="6a7666dd-b696-475d-85bd-d63fef26411d" providerId="ADAL" clId="{F41BE0AA-7DDF-40A9-8A0F-526F270730EA}" dt="2024-09-11T08:27:54.161" v="3330" actId="20577"/>
        <pc:sldMkLst>
          <pc:docMk/>
          <pc:sldMk cId="2735641630" sldId="411"/>
        </pc:sldMkLst>
        <pc:spChg chg="mod">
          <ac:chgData name="Haby, Paul" userId="6a7666dd-b696-475d-85bd-d63fef26411d" providerId="ADAL" clId="{F41BE0AA-7DDF-40A9-8A0F-526F270730EA}" dt="2024-09-11T08:27:54.161" v="3330" actId="20577"/>
          <ac:spMkLst>
            <pc:docMk/>
            <pc:sldMk cId="2735641630" sldId="411"/>
            <ac:spMk id="3" creationId="{FCB9F262-EB71-4FA6-3C0A-98D41B3A6DD3}"/>
          </ac:spMkLst>
        </pc:spChg>
        <pc:picChg chg="mod">
          <ac:chgData name="Haby, Paul" userId="6a7666dd-b696-475d-85bd-d63fef26411d" providerId="ADAL" clId="{F41BE0AA-7DDF-40A9-8A0F-526F270730EA}" dt="2024-09-11T08:25:00.355" v="3215" actId="1076"/>
          <ac:picMkLst>
            <pc:docMk/>
            <pc:sldMk cId="2735641630" sldId="411"/>
            <ac:picMk id="4" creationId="{26EF317F-053B-BC02-BF55-097AACCA6031}"/>
          </ac:picMkLst>
        </pc:picChg>
        <pc:picChg chg="add del mod">
          <ac:chgData name="Haby, Paul" userId="6a7666dd-b696-475d-85bd-d63fef26411d" providerId="ADAL" clId="{F41BE0AA-7DDF-40A9-8A0F-526F270730EA}" dt="2024-09-11T08:26:14.922" v="3220" actId="478"/>
          <ac:picMkLst>
            <pc:docMk/>
            <pc:sldMk cId="2735641630" sldId="411"/>
            <ac:picMk id="5" creationId="{12D20922-F5CF-6885-4E00-D3CC80669EF9}"/>
          </ac:picMkLst>
        </pc:picChg>
        <pc:picChg chg="add del mod">
          <ac:chgData name="Haby, Paul" userId="6a7666dd-b696-475d-85bd-d63fef26411d" providerId="ADAL" clId="{F41BE0AA-7DDF-40A9-8A0F-526F270730EA}" dt="2024-09-11T08:26:28.192" v="3226" actId="478"/>
          <ac:picMkLst>
            <pc:docMk/>
            <pc:sldMk cId="2735641630" sldId="411"/>
            <ac:picMk id="7" creationId="{62DCAD53-AA0B-F278-B1A7-0EE0F85D4C2C}"/>
          </ac:picMkLst>
        </pc:picChg>
        <pc:picChg chg="add mod">
          <ac:chgData name="Haby, Paul" userId="6a7666dd-b696-475d-85bd-d63fef26411d" providerId="ADAL" clId="{F41BE0AA-7DDF-40A9-8A0F-526F270730EA}" dt="2024-09-11T08:26:47.875" v="3245" actId="1036"/>
          <ac:picMkLst>
            <pc:docMk/>
            <pc:sldMk cId="2735641630" sldId="411"/>
            <ac:picMk id="9" creationId="{46EAD5A7-E594-9742-3339-5A13FA61F561}"/>
          </ac:picMkLst>
        </pc:picChg>
      </pc:sldChg>
      <pc:sldChg chg="modSp del mod">
        <pc:chgData name="Haby, Paul" userId="6a7666dd-b696-475d-85bd-d63fef26411d" providerId="ADAL" clId="{F41BE0AA-7DDF-40A9-8A0F-526F270730EA}" dt="2024-09-11T00:03:31.658" v="2073" actId="47"/>
        <pc:sldMkLst>
          <pc:docMk/>
          <pc:sldMk cId="978706546" sldId="412"/>
        </pc:sldMkLst>
        <pc:spChg chg="mod">
          <ac:chgData name="Haby, Paul" userId="6a7666dd-b696-475d-85bd-d63fef26411d" providerId="ADAL" clId="{F41BE0AA-7DDF-40A9-8A0F-526F270730EA}" dt="2024-09-10T17:02:22.666" v="10" actId="27636"/>
          <ac:spMkLst>
            <pc:docMk/>
            <pc:sldMk cId="978706546" sldId="412"/>
            <ac:spMk id="3" creationId="{FCB9F262-EB71-4FA6-3C0A-98D41B3A6DD3}"/>
          </ac:spMkLst>
        </pc:spChg>
      </pc:sldChg>
      <pc:sldChg chg="addSp delSp modSp mod">
        <pc:chgData name="Haby, Paul" userId="6a7666dd-b696-475d-85bd-d63fef26411d" providerId="ADAL" clId="{F41BE0AA-7DDF-40A9-8A0F-526F270730EA}" dt="2024-09-11T08:12:36.676" v="3205" actId="14100"/>
        <pc:sldMkLst>
          <pc:docMk/>
          <pc:sldMk cId="244539742" sldId="416"/>
        </pc:sldMkLst>
        <pc:picChg chg="add del mod ord">
          <ac:chgData name="Haby, Paul" userId="6a7666dd-b696-475d-85bd-d63fef26411d" providerId="ADAL" clId="{F41BE0AA-7DDF-40A9-8A0F-526F270730EA}" dt="2024-09-11T08:10:41.854" v="3173" actId="478"/>
          <ac:picMkLst>
            <pc:docMk/>
            <pc:sldMk cId="244539742" sldId="416"/>
            <ac:picMk id="3" creationId="{5ECAE4A4-21B0-2843-B355-642169F78B9D}"/>
          </ac:picMkLst>
        </pc:picChg>
        <pc:picChg chg="add mod ord">
          <ac:chgData name="Haby, Paul" userId="6a7666dd-b696-475d-85bd-d63fef26411d" providerId="ADAL" clId="{F41BE0AA-7DDF-40A9-8A0F-526F270730EA}" dt="2024-09-11T08:11:03.053" v="3199" actId="1038"/>
          <ac:picMkLst>
            <pc:docMk/>
            <pc:sldMk cId="244539742" sldId="416"/>
            <ac:picMk id="5" creationId="{67296242-E820-E3D6-279A-A187E3C5C562}"/>
          </ac:picMkLst>
        </pc:picChg>
        <pc:picChg chg="del">
          <ac:chgData name="Haby, Paul" userId="6a7666dd-b696-475d-85bd-d63fef26411d" providerId="ADAL" clId="{F41BE0AA-7DDF-40A9-8A0F-526F270730EA}" dt="2024-09-11T08:12:10.708" v="3200" actId="478"/>
          <ac:picMkLst>
            <pc:docMk/>
            <pc:sldMk cId="244539742" sldId="416"/>
            <ac:picMk id="6" creationId="{1131F77A-6FBF-8689-1526-179FDAFFF91E}"/>
          </ac:picMkLst>
        </pc:picChg>
        <pc:picChg chg="add mod ord">
          <ac:chgData name="Haby, Paul" userId="6a7666dd-b696-475d-85bd-d63fef26411d" providerId="ADAL" clId="{F41BE0AA-7DDF-40A9-8A0F-526F270730EA}" dt="2024-09-11T08:12:29.345" v="3204" actId="167"/>
          <ac:picMkLst>
            <pc:docMk/>
            <pc:sldMk cId="244539742" sldId="416"/>
            <ac:picMk id="10" creationId="{0D1E01B9-7265-11E2-29CE-C9A566E3E68D}"/>
          </ac:picMkLst>
        </pc:picChg>
        <pc:picChg chg="del">
          <ac:chgData name="Haby, Paul" userId="6a7666dd-b696-475d-85bd-d63fef26411d" providerId="ADAL" clId="{F41BE0AA-7DDF-40A9-8A0F-526F270730EA}" dt="2024-09-11T06:57:12.611" v="2770" actId="478"/>
          <ac:picMkLst>
            <pc:docMk/>
            <pc:sldMk cId="244539742" sldId="416"/>
            <ac:picMk id="17" creationId="{627FC60F-7B73-DFCA-3F14-C04C4829604E}"/>
          </ac:picMkLst>
        </pc:picChg>
        <pc:cxnChg chg="mod">
          <ac:chgData name="Haby, Paul" userId="6a7666dd-b696-475d-85bd-d63fef26411d" providerId="ADAL" clId="{F41BE0AA-7DDF-40A9-8A0F-526F270730EA}" dt="2024-09-11T08:12:36.676" v="3205" actId="14100"/>
          <ac:cxnSpMkLst>
            <pc:docMk/>
            <pc:sldMk cId="244539742" sldId="416"/>
            <ac:cxnSpMk id="7" creationId="{BB7A8BA5-77C2-64D9-E3F1-D313821F3685}"/>
          </ac:cxnSpMkLst>
        </pc:cxnChg>
      </pc:sldChg>
      <pc:sldChg chg="del">
        <pc:chgData name="Haby, Paul" userId="6a7666dd-b696-475d-85bd-d63fef26411d" providerId="ADAL" clId="{F41BE0AA-7DDF-40A9-8A0F-526F270730EA}" dt="2024-09-10T20:23:47.539" v="384" actId="47"/>
        <pc:sldMkLst>
          <pc:docMk/>
          <pc:sldMk cId="4193638868" sldId="417"/>
        </pc:sldMkLst>
      </pc:sldChg>
      <pc:sldChg chg="del">
        <pc:chgData name="Haby, Paul" userId="6a7666dd-b696-475d-85bd-d63fef26411d" providerId="ADAL" clId="{F41BE0AA-7DDF-40A9-8A0F-526F270730EA}" dt="2024-09-10T20:23:49.207" v="385" actId="47"/>
        <pc:sldMkLst>
          <pc:docMk/>
          <pc:sldMk cId="2776322261" sldId="418"/>
        </pc:sldMkLst>
      </pc:sldChg>
      <pc:sldChg chg="addSp delSp modSp mod">
        <pc:chgData name="Haby, Paul" userId="6a7666dd-b696-475d-85bd-d63fef26411d" providerId="ADAL" clId="{F41BE0AA-7DDF-40A9-8A0F-526F270730EA}" dt="2024-09-18T18:48:22.441" v="3383" actId="14100"/>
        <pc:sldMkLst>
          <pc:docMk/>
          <pc:sldMk cId="2702325900" sldId="419"/>
        </pc:sldMkLst>
        <pc:spChg chg="del mod">
          <ac:chgData name="Haby, Paul" userId="6a7666dd-b696-475d-85bd-d63fef26411d" providerId="ADAL" clId="{F41BE0AA-7DDF-40A9-8A0F-526F270730EA}" dt="2024-09-18T04:19:39.342" v="3358" actId="478"/>
          <ac:spMkLst>
            <pc:docMk/>
            <pc:sldMk cId="2702325900" sldId="419"/>
            <ac:spMk id="2" creationId="{6249AB98-E6D8-EEA1-125C-BEE283E7DD94}"/>
          </ac:spMkLst>
        </pc:spChg>
        <pc:spChg chg="add del mod">
          <ac:chgData name="Haby, Paul" userId="6a7666dd-b696-475d-85bd-d63fef26411d" providerId="ADAL" clId="{F41BE0AA-7DDF-40A9-8A0F-526F270730EA}" dt="2024-09-18T04:19:45.473" v="3359" actId="478"/>
          <ac:spMkLst>
            <pc:docMk/>
            <pc:sldMk cId="2702325900" sldId="419"/>
            <ac:spMk id="4" creationId="{299F040D-72A4-5F74-7550-79146CA6F922}"/>
          </ac:spMkLst>
        </pc:spChg>
        <pc:spChg chg="add mod">
          <ac:chgData name="Haby, Paul" userId="6a7666dd-b696-475d-85bd-d63fef26411d" providerId="ADAL" clId="{F41BE0AA-7DDF-40A9-8A0F-526F270730EA}" dt="2024-09-18T18:48:22.441" v="3383" actId="14100"/>
          <ac:spMkLst>
            <pc:docMk/>
            <pc:sldMk cId="2702325900" sldId="419"/>
            <ac:spMk id="5" creationId="{35F70C2C-CB5E-CEB8-C93F-94A8E70489E1}"/>
          </ac:spMkLst>
        </pc:spChg>
        <pc:picChg chg="add del mod">
          <ac:chgData name="Haby, Paul" userId="6a7666dd-b696-475d-85bd-d63fef26411d" providerId="ADAL" clId="{F41BE0AA-7DDF-40A9-8A0F-526F270730EA}" dt="2024-09-13T23:10:05.273" v="3345" actId="478"/>
          <ac:picMkLst>
            <pc:docMk/>
            <pc:sldMk cId="2702325900" sldId="419"/>
            <ac:picMk id="1026" creationId="{1260C0E1-152A-ED0B-FE70-ED2CBE25B56C}"/>
          </ac:picMkLst>
        </pc:picChg>
        <pc:picChg chg="add mod">
          <ac:chgData name="Haby, Paul" userId="6a7666dd-b696-475d-85bd-d63fef26411d" providerId="ADAL" clId="{F41BE0AA-7DDF-40A9-8A0F-526F270730EA}" dt="2024-09-18T18:33:26.837" v="3377" actId="1076"/>
          <ac:picMkLst>
            <pc:docMk/>
            <pc:sldMk cId="2702325900" sldId="419"/>
            <ac:picMk id="1026" creationId="{4E2A8DAC-F6C5-9EC0-79F5-1DD23A873933}"/>
          </ac:picMkLst>
        </pc:picChg>
      </pc:sldChg>
      <pc:sldChg chg="addSp modSp mod">
        <pc:chgData name="Haby, Paul" userId="6a7666dd-b696-475d-85bd-d63fef26411d" providerId="ADAL" clId="{F41BE0AA-7DDF-40A9-8A0F-526F270730EA}" dt="2024-09-11T07:35:08.642" v="3044" actId="14100"/>
        <pc:sldMkLst>
          <pc:docMk/>
          <pc:sldMk cId="721859043" sldId="423"/>
        </pc:sldMkLst>
        <pc:spChg chg="mod">
          <ac:chgData name="Haby, Paul" userId="6a7666dd-b696-475d-85bd-d63fef26411d" providerId="ADAL" clId="{F41BE0AA-7DDF-40A9-8A0F-526F270730EA}" dt="2024-09-11T07:35:08.642" v="3044" actId="14100"/>
          <ac:spMkLst>
            <pc:docMk/>
            <pc:sldMk cId="721859043" sldId="423"/>
            <ac:spMk id="2" creationId="{E2169260-2777-0AE2-B89F-8342D8CAE346}"/>
          </ac:spMkLst>
        </pc:spChg>
        <pc:spChg chg="mod">
          <ac:chgData name="Haby, Paul" userId="6a7666dd-b696-475d-85bd-d63fef26411d" providerId="ADAL" clId="{F41BE0AA-7DDF-40A9-8A0F-526F270730EA}" dt="2024-09-10T20:27:31.092" v="492" actId="14100"/>
          <ac:spMkLst>
            <pc:docMk/>
            <pc:sldMk cId="721859043" sldId="423"/>
            <ac:spMk id="3" creationId="{FCB9F262-EB71-4FA6-3C0A-98D41B3A6DD3}"/>
          </ac:spMkLst>
        </pc:spChg>
        <pc:picChg chg="add mod">
          <ac:chgData name="Haby, Paul" userId="6a7666dd-b696-475d-85bd-d63fef26411d" providerId="ADAL" clId="{F41BE0AA-7DDF-40A9-8A0F-526F270730EA}" dt="2024-09-11T07:35:04.512" v="3043" actId="1076"/>
          <ac:picMkLst>
            <pc:docMk/>
            <pc:sldMk cId="721859043" sldId="423"/>
            <ac:picMk id="2050" creationId="{BDB4A758-AB2B-5EFC-0C10-1BAA2C7A08D2}"/>
          </ac:picMkLst>
        </pc:picChg>
      </pc:sldChg>
      <pc:sldChg chg="modSp mod">
        <pc:chgData name="Haby, Paul" userId="6a7666dd-b696-475d-85bd-d63fef26411d" providerId="ADAL" clId="{F41BE0AA-7DDF-40A9-8A0F-526F270730EA}" dt="2024-09-11T06:18:33.909" v="2372" actId="20577"/>
        <pc:sldMkLst>
          <pc:docMk/>
          <pc:sldMk cId="3418926726" sldId="424"/>
        </pc:sldMkLst>
        <pc:spChg chg="mod">
          <ac:chgData name="Haby, Paul" userId="6a7666dd-b696-475d-85bd-d63fef26411d" providerId="ADAL" clId="{F41BE0AA-7DDF-40A9-8A0F-526F270730EA}" dt="2024-09-11T06:18:33.909" v="2372" actId="20577"/>
          <ac:spMkLst>
            <pc:docMk/>
            <pc:sldMk cId="3418926726" sldId="424"/>
            <ac:spMk id="3" creationId="{7453DD44-9B41-FC0F-7A7F-571AAA441CAD}"/>
          </ac:spMkLst>
        </pc:spChg>
      </pc:sldChg>
      <pc:sldChg chg="addSp delSp modSp mod delCm">
        <pc:chgData name="Haby, Paul" userId="6a7666dd-b696-475d-85bd-d63fef26411d" providerId="ADAL" clId="{F41BE0AA-7DDF-40A9-8A0F-526F270730EA}" dt="2024-09-10T23:41:35.073" v="1800" actId="20577"/>
        <pc:sldMkLst>
          <pc:docMk/>
          <pc:sldMk cId="2793986164" sldId="426"/>
        </pc:sldMkLst>
        <pc:spChg chg="mod">
          <ac:chgData name="Haby, Paul" userId="6a7666dd-b696-475d-85bd-d63fef26411d" providerId="ADAL" clId="{F41BE0AA-7DDF-40A9-8A0F-526F270730EA}" dt="2024-09-10T23:41:35.073" v="1800" actId="20577"/>
          <ac:spMkLst>
            <pc:docMk/>
            <pc:sldMk cId="2793986164" sldId="426"/>
            <ac:spMk id="2" creationId="{E2169260-2777-0AE2-B89F-8342D8CAE346}"/>
          </ac:spMkLst>
        </pc:spChg>
        <pc:spChg chg="mod ord">
          <ac:chgData name="Haby, Paul" userId="6a7666dd-b696-475d-85bd-d63fef26411d" providerId="ADAL" clId="{F41BE0AA-7DDF-40A9-8A0F-526F270730EA}" dt="2024-09-10T18:00:52.549" v="310" actId="1076"/>
          <ac:spMkLst>
            <pc:docMk/>
            <pc:sldMk cId="2793986164" sldId="426"/>
            <ac:spMk id="3" creationId="{FCB9F262-EB71-4FA6-3C0A-98D41B3A6DD3}"/>
          </ac:spMkLst>
        </pc:spChg>
        <pc:picChg chg="del mod ord">
          <ac:chgData name="Haby, Paul" userId="6a7666dd-b696-475d-85bd-d63fef26411d" providerId="ADAL" clId="{F41BE0AA-7DDF-40A9-8A0F-526F270730EA}" dt="2024-09-10T18:06:15.336" v="361" actId="478"/>
          <ac:picMkLst>
            <pc:docMk/>
            <pc:sldMk cId="2793986164" sldId="426"/>
            <ac:picMk id="5" creationId="{634401CE-0EE5-8237-B92A-C01BC0363A10}"/>
          </ac:picMkLst>
        </pc:picChg>
        <pc:picChg chg="add del mod">
          <ac:chgData name="Haby, Paul" userId="6a7666dd-b696-475d-85bd-d63fef26411d" providerId="ADAL" clId="{F41BE0AA-7DDF-40A9-8A0F-526F270730EA}" dt="2024-09-10T17:55:16.990" v="267" actId="478"/>
          <ac:picMkLst>
            <pc:docMk/>
            <pc:sldMk cId="2793986164" sldId="426"/>
            <ac:picMk id="6" creationId="{51A245AB-E363-7D9A-88F4-E351B2C46121}"/>
          </ac:picMkLst>
        </pc:picChg>
        <pc:picChg chg="add mod ord">
          <ac:chgData name="Haby, Paul" userId="6a7666dd-b696-475d-85bd-d63fef26411d" providerId="ADAL" clId="{F41BE0AA-7DDF-40A9-8A0F-526F270730EA}" dt="2024-09-10T18:06:03.502" v="360" actId="1036"/>
          <ac:picMkLst>
            <pc:docMk/>
            <pc:sldMk cId="2793986164" sldId="426"/>
            <ac:picMk id="8" creationId="{AFA99DBD-5951-8898-4B10-816B5665752A}"/>
          </ac:picMkLst>
        </pc:picChg>
        <pc:picChg chg="del">
          <ac:chgData name="Haby, Paul" userId="6a7666dd-b696-475d-85bd-d63fef26411d" providerId="ADAL" clId="{F41BE0AA-7DDF-40A9-8A0F-526F270730EA}" dt="2024-09-10T17:05:38.769" v="26" actId="478"/>
          <ac:picMkLst>
            <pc:docMk/>
            <pc:sldMk cId="2793986164" sldId="426"/>
            <ac:picMk id="9" creationId="{BB2C53A0-33D9-9347-91CB-51E81D391318}"/>
          </ac:picMkLst>
        </pc:picChg>
        <pc:picChg chg="add del">
          <ac:chgData name="Haby, Paul" userId="6a7666dd-b696-475d-85bd-d63fef26411d" providerId="ADAL" clId="{F41BE0AA-7DDF-40A9-8A0F-526F270730EA}" dt="2024-09-10T17:56:41.378" v="277" actId="478"/>
          <ac:picMkLst>
            <pc:docMk/>
            <pc:sldMk cId="2793986164" sldId="426"/>
            <ac:picMk id="11" creationId="{B8DF4499-1F71-C962-96CA-8965DA9DD91A}"/>
          </ac:picMkLst>
        </pc:picChg>
        <pc:picChg chg="add del mod">
          <ac:chgData name="Haby, Paul" userId="6a7666dd-b696-475d-85bd-d63fef26411d" providerId="ADAL" clId="{F41BE0AA-7DDF-40A9-8A0F-526F270730EA}" dt="2024-09-10T17:57:41.131" v="282" actId="478"/>
          <ac:picMkLst>
            <pc:docMk/>
            <pc:sldMk cId="2793986164" sldId="426"/>
            <ac:picMk id="13" creationId="{C4C7D257-66C7-F90F-69EF-B337888377C0}"/>
          </ac:picMkLst>
        </pc:picChg>
        <pc:picChg chg="add del mod">
          <ac:chgData name="Haby, Paul" userId="6a7666dd-b696-475d-85bd-d63fef26411d" providerId="ADAL" clId="{F41BE0AA-7DDF-40A9-8A0F-526F270730EA}" dt="2024-09-10T18:14:50.713" v="377" actId="478"/>
          <ac:picMkLst>
            <pc:docMk/>
            <pc:sldMk cId="2793986164" sldId="426"/>
            <ac:picMk id="15" creationId="{5F063EA7-76B2-0A49-59A8-FE35AAB38FD7}"/>
          </ac:picMkLst>
        </pc:picChg>
        <pc:picChg chg="add mod">
          <ac:chgData name="Haby, Paul" userId="6a7666dd-b696-475d-85bd-d63fef26411d" providerId="ADAL" clId="{F41BE0AA-7DDF-40A9-8A0F-526F270730EA}" dt="2024-09-10T18:15:01.254" v="383" actId="1035"/>
          <ac:picMkLst>
            <pc:docMk/>
            <pc:sldMk cId="2793986164" sldId="426"/>
            <ac:picMk id="17" creationId="{4B25A752-8895-3C62-7BEE-2D3C219A107F}"/>
          </ac:picMkLst>
        </pc:picChg>
        <pc:extLst>
          <p:ext xmlns:p="http://schemas.openxmlformats.org/presentationml/2006/main" uri="{D6D511B9-2390-475A-947B-AFAB55BFBCF1}">
            <pc226:cmChg xmlns:pc226="http://schemas.microsoft.com/office/powerpoint/2022/06/main/command" chg="del">
              <pc226:chgData name="Haby, Paul" userId="6a7666dd-b696-475d-85bd-d63fef26411d" providerId="ADAL" clId="{F41BE0AA-7DDF-40A9-8A0F-526F270730EA}" dt="2024-09-10T17:05:27.138" v="25"/>
              <pc2:cmMkLst xmlns:pc2="http://schemas.microsoft.com/office/powerpoint/2019/9/main/command">
                <pc:docMk/>
                <pc:sldMk cId="2793986164" sldId="426"/>
                <pc2:cmMk id="{572195C3-3429-4735-96D6-79D761828276}"/>
              </pc2:cmMkLst>
            </pc226:cmChg>
          </p:ext>
        </pc:extLst>
      </pc:sldChg>
      <pc:sldChg chg="modSp mod">
        <pc:chgData name="Haby, Paul" userId="6a7666dd-b696-475d-85bd-d63fef26411d" providerId="ADAL" clId="{F41BE0AA-7DDF-40A9-8A0F-526F270730EA}" dt="2024-09-10T17:29:10.095" v="170" actId="14100"/>
        <pc:sldMkLst>
          <pc:docMk/>
          <pc:sldMk cId="3351634518" sldId="427"/>
        </pc:sldMkLst>
        <pc:spChg chg="mod">
          <ac:chgData name="Haby, Paul" userId="6a7666dd-b696-475d-85bd-d63fef26411d" providerId="ADAL" clId="{F41BE0AA-7DDF-40A9-8A0F-526F270730EA}" dt="2024-09-10T17:29:10.095" v="170" actId="14100"/>
          <ac:spMkLst>
            <pc:docMk/>
            <pc:sldMk cId="3351634518" sldId="427"/>
            <ac:spMk id="3" creationId="{7453DD44-9B41-FC0F-7A7F-571AAA441CAD}"/>
          </ac:spMkLst>
        </pc:spChg>
      </pc:sldChg>
      <pc:sldChg chg="addSp delSp modSp add mod ord">
        <pc:chgData name="Haby, Paul" userId="6a7666dd-b696-475d-85bd-d63fef26411d" providerId="ADAL" clId="{F41BE0AA-7DDF-40A9-8A0F-526F270730EA}" dt="2024-09-11T07:41:04.562" v="3137" actId="14100"/>
        <pc:sldMkLst>
          <pc:docMk/>
          <pc:sldMk cId="2079967048" sldId="428"/>
        </pc:sldMkLst>
        <pc:spChg chg="mod">
          <ac:chgData name="Haby, Paul" userId="6a7666dd-b696-475d-85bd-d63fef26411d" providerId="ADAL" clId="{F41BE0AA-7DDF-40A9-8A0F-526F270730EA}" dt="2024-09-11T07:41:04.562" v="3137" actId="14100"/>
          <ac:spMkLst>
            <pc:docMk/>
            <pc:sldMk cId="2079967048" sldId="428"/>
            <ac:spMk id="2" creationId="{E2169260-2777-0AE2-B89F-8342D8CAE346}"/>
          </ac:spMkLst>
        </pc:spChg>
        <pc:spChg chg="mod">
          <ac:chgData name="Haby, Paul" userId="6a7666dd-b696-475d-85bd-d63fef26411d" providerId="ADAL" clId="{F41BE0AA-7DDF-40A9-8A0F-526F270730EA}" dt="2024-09-11T06:19:24.968" v="2385" actId="20577"/>
          <ac:spMkLst>
            <pc:docMk/>
            <pc:sldMk cId="2079967048" sldId="428"/>
            <ac:spMk id="3" creationId="{FCB9F262-EB71-4FA6-3C0A-98D41B3A6DD3}"/>
          </ac:spMkLst>
        </pc:spChg>
        <pc:picChg chg="del mod">
          <ac:chgData name="Haby, Paul" userId="6a7666dd-b696-475d-85bd-d63fef26411d" providerId="ADAL" clId="{F41BE0AA-7DDF-40A9-8A0F-526F270730EA}" dt="2024-09-11T06:19:03.015" v="2375" actId="478"/>
          <ac:picMkLst>
            <pc:docMk/>
            <pc:sldMk cId="2079967048" sldId="428"/>
            <ac:picMk id="5" creationId="{85EABED1-3CF7-761D-BB9B-577898BB81CF}"/>
          </ac:picMkLst>
        </pc:picChg>
        <pc:picChg chg="add del mod">
          <ac:chgData name="Haby, Paul" userId="6a7666dd-b696-475d-85bd-d63fef26411d" providerId="ADAL" clId="{F41BE0AA-7DDF-40A9-8A0F-526F270730EA}" dt="2024-09-11T07:39:11.343" v="3045" actId="478"/>
          <ac:picMkLst>
            <pc:docMk/>
            <pc:sldMk cId="2079967048" sldId="428"/>
            <ac:picMk id="6" creationId="{75943E27-20C9-44A1-297F-B36139EEA945}"/>
          </ac:picMkLst>
        </pc:picChg>
        <pc:picChg chg="del mod">
          <ac:chgData name="Haby, Paul" userId="6a7666dd-b696-475d-85bd-d63fef26411d" providerId="ADAL" clId="{F41BE0AA-7DDF-40A9-8A0F-526F270730EA}" dt="2024-09-11T06:55:30.579" v="2767" actId="478"/>
          <ac:picMkLst>
            <pc:docMk/>
            <pc:sldMk cId="2079967048" sldId="428"/>
            <ac:picMk id="7" creationId="{4DA9FA7A-08B8-D78D-581F-58FE6D924B37}"/>
          </ac:picMkLst>
        </pc:picChg>
        <pc:picChg chg="del mod">
          <ac:chgData name="Haby, Paul" userId="6a7666dd-b696-475d-85bd-d63fef26411d" providerId="ADAL" clId="{F41BE0AA-7DDF-40A9-8A0F-526F270730EA}" dt="2024-09-11T06:19:04.204" v="2376" actId="478"/>
          <ac:picMkLst>
            <pc:docMk/>
            <pc:sldMk cId="2079967048" sldId="428"/>
            <ac:picMk id="9" creationId="{52A1BF21-D6EB-7D06-961F-70907F958E0B}"/>
          </ac:picMkLst>
        </pc:picChg>
        <pc:picChg chg="add mod">
          <ac:chgData name="Haby, Paul" userId="6a7666dd-b696-475d-85bd-d63fef26411d" providerId="ADAL" clId="{F41BE0AA-7DDF-40A9-8A0F-526F270730EA}" dt="2024-09-11T07:41:00.171" v="3136" actId="14100"/>
          <ac:picMkLst>
            <pc:docMk/>
            <pc:sldMk cId="2079967048" sldId="428"/>
            <ac:picMk id="10" creationId="{DBD25A60-0600-414B-260E-0F53A0870E8E}"/>
          </ac:picMkLst>
        </pc:picChg>
      </pc:sldChg>
      <pc:sldChg chg="addSp delSp modSp add mod ord">
        <pc:chgData name="Haby, Paul" userId="6a7666dd-b696-475d-85bd-d63fef26411d" providerId="ADAL" clId="{F41BE0AA-7DDF-40A9-8A0F-526F270730EA}" dt="2024-09-11T06:35:01.784" v="2493" actId="1076"/>
        <pc:sldMkLst>
          <pc:docMk/>
          <pc:sldMk cId="916798235" sldId="429"/>
        </pc:sldMkLst>
        <pc:spChg chg="del mod">
          <ac:chgData name="Haby, Paul" userId="6a7666dd-b696-475d-85bd-d63fef26411d" providerId="ADAL" clId="{F41BE0AA-7DDF-40A9-8A0F-526F270730EA}" dt="2024-09-11T06:29:21.390" v="2456" actId="478"/>
          <ac:spMkLst>
            <pc:docMk/>
            <pc:sldMk cId="916798235" sldId="429"/>
            <ac:spMk id="2" creationId="{E2169260-2777-0AE2-B89F-8342D8CAE346}"/>
          </ac:spMkLst>
        </pc:spChg>
        <pc:spChg chg="add del mod">
          <ac:chgData name="Haby, Paul" userId="6a7666dd-b696-475d-85bd-d63fef26411d" providerId="ADAL" clId="{F41BE0AA-7DDF-40A9-8A0F-526F270730EA}" dt="2024-09-11T06:29:24.459" v="2457" actId="478"/>
          <ac:spMkLst>
            <pc:docMk/>
            <pc:sldMk cId="916798235" sldId="429"/>
            <ac:spMk id="4" creationId="{7243218C-C104-537C-13CA-EAFD3098607C}"/>
          </ac:spMkLst>
        </pc:spChg>
        <pc:spChg chg="add del mod">
          <ac:chgData name="Haby, Paul" userId="6a7666dd-b696-475d-85bd-d63fef26411d" providerId="ADAL" clId="{F41BE0AA-7DDF-40A9-8A0F-526F270730EA}" dt="2024-09-11T06:29:45.182" v="2461" actId="478"/>
          <ac:spMkLst>
            <pc:docMk/>
            <pc:sldMk cId="916798235" sldId="429"/>
            <ac:spMk id="5" creationId="{A5F39AD2-87C0-01ED-1674-C18C3871989A}"/>
          </ac:spMkLst>
        </pc:spChg>
        <pc:spChg chg="add del mod">
          <ac:chgData name="Haby, Paul" userId="6a7666dd-b696-475d-85bd-d63fef26411d" providerId="ADAL" clId="{F41BE0AA-7DDF-40A9-8A0F-526F270730EA}" dt="2024-09-11T06:29:50.551" v="2462" actId="478"/>
          <ac:spMkLst>
            <pc:docMk/>
            <pc:sldMk cId="916798235" sldId="429"/>
            <ac:spMk id="8" creationId="{A784168C-9B22-4220-7465-401EBCE2D49B}"/>
          </ac:spMkLst>
        </pc:spChg>
        <pc:spChg chg="add mod">
          <ac:chgData name="Haby, Paul" userId="6a7666dd-b696-475d-85bd-d63fef26411d" providerId="ADAL" clId="{F41BE0AA-7DDF-40A9-8A0F-526F270730EA}" dt="2024-09-11T06:31:03.228" v="2479" actId="20577"/>
          <ac:spMkLst>
            <pc:docMk/>
            <pc:sldMk cId="916798235" sldId="429"/>
            <ac:spMk id="9" creationId="{BD3FD2B7-EDCA-F8F7-FF38-6E6AF1E29BFB}"/>
          </ac:spMkLst>
        </pc:spChg>
        <pc:picChg chg="mod">
          <ac:chgData name="Haby, Paul" userId="6a7666dd-b696-475d-85bd-d63fef26411d" providerId="ADAL" clId="{F41BE0AA-7DDF-40A9-8A0F-526F270730EA}" dt="2024-09-11T06:35:01.784" v="2493" actId="1076"/>
          <ac:picMkLst>
            <pc:docMk/>
            <pc:sldMk cId="916798235" sldId="429"/>
            <ac:picMk id="6" creationId="{2B1ACA63-2F3E-C151-34BD-78171BA5340C}"/>
          </ac:picMkLst>
        </pc:picChg>
        <pc:picChg chg="del">
          <ac:chgData name="Haby, Paul" userId="6a7666dd-b696-475d-85bd-d63fef26411d" providerId="ADAL" clId="{F41BE0AA-7DDF-40A9-8A0F-526F270730EA}" dt="2024-09-11T06:28:38.103" v="2444" actId="478"/>
          <ac:picMkLst>
            <pc:docMk/>
            <pc:sldMk cId="916798235" sldId="429"/>
            <ac:picMk id="13" creationId="{A023970B-58D6-8965-AFF1-3BF3766BA94F}"/>
          </ac:picMkLst>
        </pc:picChg>
        <pc:picChg chg="mod">
          <ac:chgData name="Haby, Paul" userId="6a7666dd-b696-475d-85bd-d63fef26411d" providerId="ADAL" clId="{F41BE0AA-7DDF-40A9-8A0F-526F270730EA}" dt="2024-09-11T06:34:56.530" v="2492" actId="1076"/>
          <ac:picMkLst>
            <pc:docMk/>
            <pc:sldMk cId="916798235" sldId="429"/>
            <ac:picMk id="18" creationId="{6CAD22CA-2B86-C7FE-9B8E-B1E16622F7F8}"/>
          </ac:picMkLst>
        </pc:picChg>
      </pc:sldChg>
      <pc:sldChg chg="addSp delSp modSp add mod">
        <pc:chgData name="Haby, Paul" userId="6a7666dd-b696-475d-85bd-d63fef26411d" providerId="ADAL" clId="{F41BE0AA-7DDF-40A9-8A0F-526F270730EA}" dt="2024-09-11T08:13:34.267" v="3214" actId="14100"/>
        <pc:sldMkLst>
          <pc:docMk/>
          <pc:sldMk cId="4018912949" sldId="430"/>
        </pc:sldMkLst>
        <pc:picChg chg="del">
          <ac:chgData name="Haby, Paul" userId="6a7666dd-b696-475d-85bd-d63fef26411d" providerId="ADAL" clId="{F41BE0AA-7DDF-40A9-8A0F-526F270730EA}" dt="2024-09-11T08:03:15.856" v="3153" actId="478"/>
          <ac:picMkLst>
            <pc:docMk/>
            <pc:sldMk cId="4018912949" sldId="430"/>
            <ac:picMk id="3" creationId="{5ECAE4A4-21B0-2843-B355-642169F78B9D}"/>
          </ac:picMkLst>
        </pc:picChg>
        <pc:picChg chg="add mod">
          <ac:chgData name="Haby, Paul" userId="6a7666dd-b696-475d-85bd-d63fef26411d" providerId="ADAL" clId="{F41BE0AA-7DDF-40A9-8A0F-526F270730EA}" dt="2024-09-11T08:04:57.263" v="3170" actId="14100"/>
          <ac:picMkLst>
            <pc:docMk/>
            <pc:sldMk cId="4018912949" sldId="430"/>
            <ac:picMk id="4" creationId="{D645EBF0-5F88-12C0-F9B4-186630F200CF}"/>
          </ac:picMkLst>
        </pc:picChg>
        <pc:picChg chg="del mod ord">
          <ac:chgData name="Haby, Paul" userId="6a7666dd-b696-475d-85bd-d63fef26411d" providerId="ADAL" clId="{F41BE0AA-7DDF-40A9-8A0F-526F270730EA}" dt="2024-09-11T08:12:48.923" v="3206" actId="478"/>
          <ac:picMkLst>
            <pc:docMk/>
            <pc:sldMk cId="4018912949" sldId="430"/>
            <ac:picMk id="6" creationId="{1131F77A-6FBF-8689-1526-179FDAFFF91E}"/>
          </ac:picMkLst>
        </pc:picChg>
        <pc:picChg chg="add mod ord">
          <ac:chgData name="Haby, Paul" userId="6a7666dd-b696-475d-85bd-d63fef26411d" providerId="ADAL" clId="{F41BE0AA-7DDF-40A9-8A0F-526F270730EA}" dt="2024-09-11T08:13:11.175" v="3212" actId="14100"/>
          <ac:picMkLst>
            <pc:docMk/>
            <pc:sldMk cId="4018912949" sldId="430"/>
            <ac:picMk id="12" creationId="{8EF981E3-0587-D5A8-ADDE-F5F6BDA50DDB}"/>
          </ac:picMkLst>
        </pc:picChg>
        <pc:picChg chg="del">
          <ac:chgData name="Haby, Paul" userId="6a7666dd-b696-475d-85bd-d63fef26411d" providerId="ADAL" clId="{F41BE0AA-7DDF-40A9-8A0F-526F270730EA}" dt="2024-09-11T08:03:17.260" v="3154" actId="478"/>
          <ac:picMkLst>
            <pc:docMk/>
            <pc:sldMk cId="4018912949" sldId="430"/>
            <ac:picMk id="15" creationId="{1477FE15-9CB0-BB94-2E31-2DAA90EC786F}"/>
          </ac:picMkLst>
        </pc:picChg>
        <pc:cxnChg chg="mod ord">
          <ac:chgData name="Haby, Paul" userId="6a7666dd-b696-475d-85bd-d63fef26411d" providerId="ADAL" clId="{F41BE0AA-7DDF-40A9-8A0F-526F270730EA}" dt="2024-09-11T08:13:34.267" v="3214" actId="14100"/>
          <ac:cxnSpMkLst>
            <pc:docMk/>
            <pc:sldMk cId="4018912949" sldId="430"/>
            <ac:cxnSpMk id="7" creationId="{BB7A8BA5-77C2-64D9-E3F1-D313821F3685}"/>
          </ac:cxnSpMkLst>
        </pc:cxnChg>
        <pc:cxnChg chg="del">
          <ac:chgData name="Haby, Paul" userId="6a7666dd-b696-475d-85bd-d63fef26411d" providerId="ADAL" clId="{F41BE0AA-7DDF-40A9-8A0F-526F270730EA}" dt="2024-09-11T08:03:19.369" v="3155" actId="478"/>
          <ac:cxnSpMkLst>
            <pc:docMk/>
            <pc:sldMk cId="4018912949" sldId="430"/>
            <ac:cxnSpMk id="9" creationId="{486A6629-2654-8C65-5768-5BC9BFCAFCDF}"/>
          </ac:cxnSpMkLst>
        </pc:cxnChg>
      </pc:sldChg>
      <pc:sldMasterChg chg="modSp mod">
        <pc:chgData name="Haby, Paul" userId="6a7666dd-b696-475d-85bd-d63fef26411d" providerId="ADAL" clId="{F41BE0AA-7DDF-40A9-8A0F-526F270730EA}" dt="2024-09-11T07:19:03.078" v="3033" actId="20577"/>
        <pc:sldMasterMkLst>
          <pc:docMk/>
          <pc:sldMasterMk cId="3213862609" sldId="2147483732"/>
        </pc:sldMasterMkLst>
        <pc:spChg chg="mod">
          <ac:chgData name="Haby, Paul" userId="6a7666dd-b696-475d-85bd-d63fef26411d" providerId="ADAL" clId="{F41BE0AA-7DDF-40A9-8A0F-526F270730EA}" dt="2024-09-11T07:19:03.078" v="3033" actId="20577"/>
          <ac:spMkLst>
            <pc:docMk/>
            <pc:sldMasterMk cId="3213862609" sldId="2147483732"/>
            <ac:spMk id="6" creationId="{0596C58D-E0B1-D279-44AA-4B2109EB735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sz="quarter" idx="1"/>
          </p:nvPr>
        </p:nvSpPr>
        <p:spPr>
          <a:xfrm>
            <a:off x="4143587" y="0"/>
            <a:ext cx="3169920" cy="481727"/>
          </a:xfrm>
          <a:prstGeom prst="rect">
            <a:avLst/>
          </a:prstGeom>
        </p:spPr>
        <p:txBody>
          <a:bodyPr vert="horz" lIns="96661" tIns="48331" rIns="96661" bIns="48331" rtlCol="0"/>
          <a:lstStyle>
            <a:lvl1pPr algn="r">
              <a:defRPr sz="1300"/>
            </a:lvl1pPr>
          </a:lstStyle>
          <a:p>
            <a:fld id="{56ED728C-49AD-4D69-BB5D-3B31897CD2A8}" type="datetimeFigureOut">
              <a:rPr lang="en-US" smtClean="0"/>
              <a:t>9/17/2024</a:t>
            </a:fld>
            <a:endParaRPr lang="en-US" dirty="0"/>
          </a:p>
        </p:txBody>
      </p:sp>
      <p:sp>
        <p:nvSpPr>
          <p:cNvPr id="4" name="Footer Placeholder 3"/>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949E9193-B337-4E1F-A788-4C0EEA4B41D0}" type="slidenum">
              <a:rPr lang="en-US" smtClean="0"/>
              <a:t>‹#›</a:t>
            </a:fld>
            <a:endParaRPr lang="en-US" dirty="0"/>
          </a:p>
        </p:txBody>
      </p:sp>
    </p:spTree>
    <p:extLst>
      <p:ext uri="{BB962C8B-B14F-4D97-AF65-F5344CB8AC3E}">
        <p14:creationId xmlns:p14="http://schemas.microsoft.com/office/powerpoint/2010/main" val="36357267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008CF385-4583-448F-8705-34129DF5B2C4}" type="datetimeFigureOut">
              <a:rPr lang="en-US" smtClean="0"/>
              <a:t>9/17/2024</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0DCB2A13-6495-4AD3-9924-78B841E5777F}" type="slidenum">
              <a:rPr lang="en-US" smtClean="0"/>
              <a:t>‹#›</a:t>
            </a:fld>
            <a:endParaRPr lang="en-US" dirty="0"/>
          </a:p>
        </p:txBody>
      </p:sp>
    </p:spTree>
    <p:extLst>
      <p:ext uri="{BB962C8B-B14F-4D97-AF65-F5344CB8AC3E}">
        <p14:creationId xmlns:p14="http://schemas.microsoft.com/office/powerpoint/2010/main" val="3236884341"/>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1</a:t>
            </a:fld>
            <a:endParaRPr lang="en-US" dirty="0"/>
          </a:p>
        </p:txBody>
      </p:sp>
    </p:spTree>
    <p:extLst>
      <p:ext uri="{BB962C8B-B14F-4D97-AF65-F5344CB8AC3E}">
        <p14:creationId xmlns:p14="http://schemas.microsoft.com/office/powerpoint/2010/main" val="7544377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10</a:t>
            </a:fld>
            <a:endParaRPr lang="en-US" dirty="0"/>
          </a:p>
        </p:txBody>
      </p:sp>
    </p:spTree>
    <p:extLst>
      <p:ext uri="{BB962C8B-B14F-4D97-AF65-F5344CB8AC3E}">
        <p14:creationId xmlns:p14="http://schemas.microsoft.com/office/powerpoint/2010/main" val="2960287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11</a:t>
            </a:fld>
            <a:endParaRPr lang="en-US" dirty="0"/>
          </a:p>
        </p:txBody>
      </p:sp>
    </p:spTree>
    <p:extLst>
      <p:ext uri="{BB962C8B-B14F-4D97-AF65-F5344CB8AC3E}">
        <p14:creationId xmlns:p14="http://schemas.microsoft.com/office/powerpoint/2010/main" val="23911694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12</a:t>
            </a:fld>
            <a:endParaRPr lang="en-US" dirty="0"/>
          </a:p>
        </p:txBody>
      </p:sp>
    </p:spTree>
    <p:extLst>
      <p:ext uri="{BB962C8B-B14F-4D97-AF65-F5344CB8AC3E}">
        <p14:creationId xmlns:p14="http://schemas.microsoft.com/office/powerpoint/2010/main" val="30610740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13</a:t>
            </a:fld>
            <a:endParaRPr lang="en-US" dirty="0"/>
          </a:p>
        </p:txBody>
      </p:sp>
    </p:spTree>
    <p:extLst>
      <p:ext uri="{BB962C8B-B14F-4D97-AF65-F5344CB8AC3E}">
        <p14:creationId xmlns:p14="http://schemas.microsoft.com/office/powerpoint/2010/main" val="14283779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14</a:t>
            </a:fld>
            <a:endParaRPr lang="en-US" dirty="0"/>
          </a:p>
        </p:txBody>
      </p:sp>
    </p:spTree>
    <p:extLst>
      <p:ext uri="{BB962C8B-B14F-4D97-AF65-F5344CB8AC3E}">
        <p14:creationId xmlns:p14="http://schemas.microsoft.com/office/powerpoint/2010/main" val="42504635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15</a:t>
            </a:fld>
            <a:endParaRPr lang="en-US" dirty="0"/>
          </a:p>
        </p:txBody>
      </p:sp>
    </p:spTree>
    <p:extLst>
      <p:ext uri="{BB962C8B-B14F-4D97-AF65-F5344CB8AC3E}">
        <p14:creationId xmlns:p14="http://schemas.microsoft.com/office/powerpoint/2010/main" val="10507238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16</a:t>
            </a:fld>
            <a:endParaRPr lang="en-US" dirty="0"/>
          </a:p>
        </p:txBody>
      </p:sp>
    </p:spTree>
    <p:extLst>
      <p:ext uri="{BB962C8B-B14F-4D97-AF65-F5344CB8AC3E}">
        <p14:creationId xmlns:p14="http://schemas.microsoft.com/office/powerpoint/2010/main" val="8251141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17</a:t>
            </a:fld>
            <a:endParaRPr lang="en-US" dirty="0"/>
          </a:p>
        </p:txBody>
      </p:sp>
    </p:spTree>
    <p:extLst>
      <p:ext uri="{BB962C8B-B14F-4D97-AF65-F5344CB8AC3E}">
        <p14:creationId xmlns:p14="http://schemas.microsoft.com/office/powerpoint/2010/main" val="23741375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18</a:t>
            </a:fld>
            <a:endParaRPr lang="en-US" dirty="0"/>
          </a:p>
        </p:txBody>
      </p:sp>
    </p:spTree>
    <p:extLst>
      <p:ext uri="{BB962C8B-B14F-4D97-AF65-F5344CB8AC3E}">
        <p14:creationId xmlns:p14="http://schemas.microsoft.com/office/powerpoint/2010/main" val="7315599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19</a:t>
            </a:fld>
            <a:endParaRPr lang="en-US" dirty="0"/>
          </a:p>
        </p:txBody>
      </p:sp>
    </p:spTree>
    <p:extLst>
      <p:ext uri="{BB962C8B-B14F-4D97-AF65-F5344CB8AC3E}">
        <p14:creationId xmlns:p14="http://schemas.microsoft.com/office/powerpoint/2010/main" val="2346632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2</a:t>
            </a:fld>
            <a:endParaRPr lang="en-US" dirty="0"/>
          </a:p>
        </p:txBody>
      </p:sp>
    </p:spTree>
    <p:extLst>
      <p:ext uri="{BB962C8B-B14F-4D97-AF65-F5344CB8AC3E}">
        <p14:creationId xmlns:p14="http://schemas.microsoft.com/office/powerpoint/2010/main" val="41350567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20</a:t>
            </a:fld>
            <a:endParaRPr lang="en-US" dirty="0"/>
          </a:p>
        </p:txBody>
      </p:sp>
    </p:spTree>
    <p:extLst>
      <p:ext uri="{BB962C8B-B14F-4D97-AF65-F5344CB8AC3E}">
        <p14:creationId xmlns:p14="http://schemas.microsoft.com/office/powerpoint/2010/main" val="2339387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21</a:t>
            </a:fld>
            <a:endParaRPr lang="en-US" dirty="0"/>
          </a:p>
        </p:txBody>
      </p:sp>
    </p:spTree>
    <p:extLst>
      <p:ext uri="{BB962C8B-B14F-4D97-AF65-F5344CB8AC3E}">
        <p14:creationId xmlns:p14="http://schemas.microsoft.com/office/powerpoint/2010/main" val="42883587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22</a:t>
            </a:fld>
            <a:endParaRPr lang="en-US" dirty="0"/>
          </a:p>
        </p:txBody>
      </p:sp>
    </p:spTree>
    <p:extLst>
      <p:ext uri="{BB962C8B-B14F-4D97-AF65-F5344CB8AC3E}">
        <p14:creationId xmlns:p14="http://schemas.microsoft.com/office/powerpoint/2010/main" val="41618672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23</a:t>
            </a:fld>
            <a:endParaRPr lang="en-US" dirty="0"/>
          </a:p>
        </p:txBody>
      </p:sp>
    </p:spTree>
    <p:extLst>
      <p:ext uri="{BB962C8B-B14F-4D97-AF65-F5344CB8AC3E}">
        <p14:creationId xmlns:p14="http://schemas.microsoft.com/office/powerpoint/2010/main" val="27382070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24</a:t>
            </a:fld>
            <a:endParaRPr lang="en-US" dirty="0"/>
          </a:p>
        </p:txBody>
      </p:sp>
    </p:spTree>
    <p:extLst>
      <p:ext uri="{BB962C8B-B14F-4D97-AF65-F5344CB8AC3E}">
        <p14:creationId xmlns:p14="http://schemas.microsoft.com/office/powerpoint/2010/main" val="24381671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25</a:t>
            </a:fld>
            <a:endParaRPr lang="en-US" dirty="0"/>
          </a:p>
        </p:txBody>
      </p:sp>
    </p:spTree>
    <p:extLst>
      <p:ext uri="{BB962C8B-B14F-4D97-AF65-F5344CB8AC3E}">
        <p14:creationId xmlns:p14="http://schemas.microsoft.com/office/powerpoint/2010/main" val="39331714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26</a:t>
            </a:fld>
            <a:endParaRPr lang="en-US" dirty="0"/>
          </a:p>
        </p:txBody>
      </p:sp>
    </p:spTree>
    <p:extLst>
      <p:ext uri="{BB962C8B-B14F-4D97-AF65-F5344CB8AC3E}">
        <p14:creationId xmlns:p14="http://schemas.microsoft.com/office/powerpoint/2010/main" val="23538609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27</a:t>
            </a:fld>
            <a:endParaRPr lang="en-US" dirty="0"/>
          </a:p>
        </p:txBody>
      </p:sp>
    </p:spTree>
    <p:extLst>
      <p:ext uri="{BB962C8B-B14F-4D97-AF65-F5344CB8AC3E}">
        <p14:creationId xmlns:p14="http://schemas.microsoft.com/office/powerpoint/2010/main" val="4078978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28</a:t>
            </a:fld>
            <a:endParaRPr lang="en-US" dirty="0"/>
          </a:p>
        </p:txBody>
      </p:sp>
    </p:spTree>
    <p:extLst>
      <p:ext uri="{BB962C8B-B14F-4D97-AF65-F5344CB8AC3E}">
        <p14:creationId xmlns:p14="http://schemas.microsoft.com/office/powerpoint/2010/main" val="34263022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29</a:t>
            </a:fld>
            <a:endParaRPr lang="en-US" dirty="0"/>
          </a:p>
        </p:txBody>
      </p:sp>
    </p:spTree>
    <p:extLst>
      <p:ext uri="{BB962C8B-B14F-4D97-AF65-F5344CB8AC3E}">
        <p14:creationId xmlns:p14="http://schemas.microsoft.com/office/powerpoint/2010/main" val="246218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3</a:t>
            </a:fld>
            <a:endParaRPr lang="en-US" dirty="0"/>
          </a:p>
        </p:txBody>
      </p:sp>
    </p:spTree>
    <p:extLst>
      <p:ext uri="{BB962C8B-B14F-4D97-AF65-F5344CB8AC3E}">
        <p14:creationId xmlns:p14="http://schemas.microsoft.com/office/powerpoint/2010/main" val="16405313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30</a:t>
            </a:fld>
            <a:endParaRPr lang="en-US" dirty="0"/>
          </a:p>
        </p:txBody>
      </p:sp>
    </p:spTree>
    <p:extLst>
      <p:ext uri="{BB962C8B-B14F-4D97-AF65-F5344CB8AC3E}">
        <p14:creationId xmlns:p14="http://schemas.microsoft.com/office/powerpoint/2010/main" val="4172243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4</a:t>
            </a:fld>
            <a:endParaRPr lang="en-US" dirty="0"/>
          </a:p>
        </p:txBody>
      </p:sp>
    </p:spTree>
    <p:extLst>
      <p:ext uri="{BB962C8B-B14F-4D97-AF65-F5344CB8AC3E}">
        <p14:creationId xmlns:p14="http://schemas.microsoft.com/office/powerpoint/2010/main" val="5893804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5</a:t>
            </a:fld>
            <a:endParaRPr lang="en-US" dirty="0"/>
          </a:p>
        </p:txBody>
      </p:sp>
    </p:spTree>
    <p:extLst>
      <p:ext uri="{BB962C8B-B14F-4D97-AF65-F5344CB8AC3E}">
        <p14:creationId xmlns:p14="http://schemas.microsoft.com/office/powerpoint/2010/main" val="25534970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6</a:t>
            </a:fld>
            <a:endParaRPr lang="en-US" dirty="0"/>
          </a:p>
        </p:txBody>
      </p:sp>
    </p:spTree>
    <p:extLst>
      <p:ext uri="{BB962C8B-B14F-4D97-AF65-F5344CB8AC3E}">
        <p14:creationId xmlns:p14="http://schemas.microsoft.com/office/powerpoint/2010/main" val="23504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7</a:t>
            </a:fld>
            <a:endParaRPr lang="en-US" dirty="0"/>
          </a:p>
        </p:txBody>
      </p:sp>
    </p:spTree>
    <p:extLst>
      <p:ext uri="{BB962C8B-B14F-4D97-AF65-F5344CB8AC3E}">
        <p14:creationId xmlns:p14="http://schemas.microsoft.com/office/powerpoint/2010/main" val="35649254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8</a:t>
            </a:fld>
            <a:endParaRPr lang="en-US" dirty="0"/>
          </a:p>
        </p:txBody>
      </p:sp>
    </p:spTree>
    <p:extLst>
      <p:ext uri="{BB962C8B-B14F-4D97-AF65-F5344CB8AC3E}">
        <p14:creationId xmlns:p14="http://schemas.microsoft.com/office/powerpoint/2010/main" val="39734215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0DCB2A13-6495-4AD3-9924-78B841E5777F}" type="slidenum">
              <a:rPr lang="en-US" smtClean="0"/>
              <a:t>9</a:t>
            </a:fld>
            <a:endParaRPr lang="en-US" dirty="0"/>
          </a:p>
        </p:txBody>
      </p:sp>
    </p:spTree>
    <p:extLst>
      <p:ext uri="{BB962C8B-B14F-4D97-AF65-F5344CB8AC3E}">
        <p14:creationId xmlns:p14="http://schemas.microsoft.com/office/powerpoint/2010/main" val="25403766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emf"/><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8" name="Picture Placeholder 29">
            <a:extLst>
              <a:ext uri="{FF2B5EF4-FFF2-40B4-BE49-F238E27FC236}">
                <a16:creationId xmlns:a16="http://schemas.microsoft.com/office/drawing/2014/main" id="{11903149-E037-C443-952F-3BF3D57207FF}"/>
              </a:ext>
            </a:extLst>
          </p:cNvPr>
          <p:cNvSpPr>
            <a:spLocks noGrp="1"/>
          </p:cNvSpPr>
          <p:nvPr>
            <p:ph type="pic" sz="quarter" idx="25" hasCustomPrompt="1"/>
          </p:nvPr>
        </p:nvSpPr>
        <p:spPr>
          <a:xfrm>
            <a:off x="0" y="0"/>
            <a:ext cx="12190602" cy="6858000"/>
          </a:xfrm>
          <a:prstGeom prst="rect">
            <a:avLst/>
          </a:prstGeom>
          <a:gradFill>
            <a:gsLst>
              <a:gs pos="0">
                <a:schemeClr val="tx1">
                  <a:alpha val="20000"/>
                </a:schemeClr>
              </a:gs>
              <a:gs pos="98000">
                <a:schemeClr val="tx1">
                  <a:alpha val="5000"/>
                </a:schemeClr>
              </a:gs>
            </a:gsLst>
            <a:lin ang="5400000" scaled="1"/>
          </a:gradFill>
          <a:ln>
            <a:noFill/>
          </a:ln>
        </p:spPr>
        <p:txBody>
          <a:bodyPr rtlCol="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1"/>
                </a:solidFill>
                <a:latin typeface="Montserrat" pitchFamily="2" charset="77"/>
              </a:defRPr>
            </a:lvl1pPr>
          </a:lstStyle>
          <a:p>
            <a:pPr lvl="0"/>
            <a:r>
              <a:rPr lang="en-CA" noProof="0" dirty="0"/>
              <a:t>Insert hero image here</a:t>
            </a:r>
          </a:p>
        </p:txBody>
      </p:sp>
      <p:sp>
        <p:nvSpPr>
          <p:cNvPr id="7" name="Picture Placeholder 29">
            <a:extLst>
              <a:ext uri="{FF2B5EF4-FFF2-40B4-BE49-F238E27FC236}">
                <a16:creationId xmlns:a16="http://schemas.microsoft.com/office/drawing/2014/main" id="{CE11DECB-288A-BE4A-A7F7-2A53FA7A6870}"/>
              </a:ext>
            </a:extLst>
          </p:cNvPr>
          <p:cNvSpPr>
            <a:spLocks noGrp="1"/>
          </p:cNvSpPr>
          <p:nvPr>
            <p:ph type="pic" sz="quarter" idx="24" hasCustomPrompt="1"/>
          </p:nvPr>
        </p:nvSpPr>
        <p:spPr>
          <a:xfrm>
            <a:off x="6096000" y="2106079"/>
            <a:ext cx="6096000" cy="4751921"/>
          </a:xfrm>
          <a:prstGeom prst="rect">
            <a:avLst/>
          </a:prstGeom>
          <a:gradFill>
            <a:gsLst>
              <a:gs pos="0">
                <a:schemeClr val="tx1">
                  <a:alpha val="20000"/>
                </a:schemeClr>
              </a:gs>
              <a:gs pos="98000">
                <a:schemeClr val="tx1">
                  <a:alpha val="5000"/>
                </a:schemeClr>
              </a:gs>
            </a:gsLst>
            <a:lin ang="5400000" scaled="1"/>
          </a:gradFill>
          <a:ln>
            <a:noFill/>
          </a:ln>
        </p:spPr>
        <p:txBody>
          <a:bodyPr rtlCol="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1"/>
                </a:solidFill>
                <a:latin typeface="Montserrat" pitchFamily="2" charset="77"/>
              </a:defRPr>
            </a:lvl1pPr>
          </a:lstStyle>
          <a:p>
            <a:pPr lvl="0"/>
            <a:r>
              <a:rPr lang="en-CA" noProof="0" dirty="0"/>
              <a:t>Insert hero image here</a:t>
            </a:r>
          </a:p>
        </p:txBody>
      </p:sp>
      <p:sp>
        <p:nvSpPr>
          <p:cNvPr id="3" name="Titre 2">
            <a:extLst>
              <a:ext uri="{FF2B5EF4-FFF2-40B4-BE49-F238E27FC236}">
                <a16:creationId xmlns:a16="http://schemas.microsoft.com/office/drawing/2014/main" id="{E82F97C3-0F67-D44A-A77C-3D685FF3075E}"/>
              </a:ext>
            </a:extLst>
          </p:cNvPr>
          <p:cNvSpPr>
            <a:spLocks noGrp="1"/>
          </p:cNvSpPr>
          <p:nvPr>
            <p:ph type="title" hasCustomPrompt="1"/>
          </p:nvPr>
        </p:nvSpPr>
        <p:spPr>
          <a:xfrm>
            <a:off x="609600" y="2120486"/>
            <a:ext cx="5216435" cy="2216979"/>
          </a:xfrm>
        </p:spPr>
        <p:txBody>
          <a:bodyPr anchor="t">
            <a:normAutofit/>
          </a:bodyPr>
          <a:lstStyle>
            <a:lvl1pPr>
              <a:defRPr sz="4400" b="1" i="0">
                <a:latin typeface="Montserrat" pitchFamily="2" charset="77"/>
              </a:defRPr>
            </a:lvl1pPr>
          </a:lstStyle>
          <a:p>
            <a:r>
              <a:rPr lang="en-CA" noProof="0"/>
              <a:t>Insert presentation title here</a:t>
            </a:r>
          </a:p>
        </p:txBody>
      </p:sp>
      <p:sp>
        <p:nvSpPr>
          <p:cNvPr id="16" name="Sous-titre 2">
            <a:extLst>
              <a:ext uri="{FF2B5EF4-FFF2-40B4-BE49-F238E27FC236}">
                <a16:creationId xmlns:a16="http://schemas.microsoft.com/office/drawing/2014/main" id="{E8A38392-795E-D840-BD2D-E077C72164A6}"/>
              </a:ext>
            </a:extLst>
          </p:cNvPr>
          <p:cNvSpPr>
            <a:spLocks noGrp="1"/>
          </p:cNvSpPr>
          <p:nvPr>
            <p:ph type="subTitle" idx="1" hasCustomPrompt="1"/>
          </p:nvPr>
        </p:nvSpPr>
        <p:spPr>
          <a:xfrm>
            <a:off x="609599" y="4963657"/>
            <a:ext cx="5216435" cy="830561"/>
          </a:xfrm>
          <a:prstGeom prst="rect">
            <a:avLst/>
          </a:prstGeom>
        </p:spPr>
        <p:txBody>
          <a:bodyPr lIns="90000" anchor="t">
            <a:normAutofit/>
          </a:bodyPr>
          <a:lstStyle>
            <a:lvl1pPr marL="0" marR="0" indent="0" algn="l" defTabSz="914400" rtl="0" eaLnBrk="1" fontAlgn="auto" latinLnBrk="0" hangingPunct="1">
              <a:lnSpc>
                <a:spcPct val="90000"/>
              </a:lnSpc>
              <a:spcBef>
                <a:spcPts val="1000"/>
              </a:spcBef>
              <a:spcAft>
                <a:spcPts val="0"/>
              </a:spcAft>
              <a:buClrTx/>
              <a:buSzTx/>
              <a:buFont typeface="STIXGeneral-Regular" pitchFamily="2" charset="2"/>
              <a:buNone/>
              <a:tabLst/>
              <a:defRPr lang="fr-CA" sz="1400" b="0" i="1" smtClean="0">
                <a:effectLst/>
                <a:latin typeface="Montserrat"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noProof="0"/>
              <a:t>Insert sub-title and/or speakers here</a:t>
            </a:r>
          </a:p>
        </p:txBody>
      </p:sp>
      <p:sp>
        <p:nvSpPr>
          <p:cNvPr id="9" name="Espace réservé de la date 20">
            <a:extLst>
              <a:ext uri="{FF2B5EF4-FFF2-40B4-BE49-F238E27FC236}">
                <a16:creationId xmlns:a16="http://schemas.microsoft.com/office/drawing/2014/main" id="{9F04BAC4-8BE3-E347-8926-ECCBB391CFA8}"/>
              </a:ext>
            </a:extLst>
          </p:cNvPr>
          <p:cNvSpPr>
            <a:spLocks noGrp="1"/>
          </p:cNvSpPr>
          <p:nvPr>
            <p:ph type="dt" sz="half" idx="2"/>
          </p:nvPr>
        </p:nvSpPr>
        <p:spPr>
          <a:xfrm>
            <a:off x="609599" y="5923528"/>
            <a:ext cx="5216436" cy="312789"/>
          </a:xfrm>
          <a:prstGeom prst="rect">
            <a:avLst/>
          </a:prstGeom>
        </p:spPr>
        <p:txBody>
          <a:bodyPr vert="horz" lIns="91440" tIns="45720" rIns="91440" bIns="45720" rtlCol="0" anchor="ctr"/>
          <a:lstStyle>
            <a:lvl1pPr algn="l">
              <a:defRPr sz="1000">
                <a:solidFill>
                  <a:schemeClr val="tx1"/>
                </a:solidFill>
                <a:latin typeface="Montserrat" pitchFamily="2" charset="77"/>
              </a:defRPr>
            </a:lvl1pPr>
          </a:lstStyle>
          <a:p>
            <a:endParaRPr lang="en-CA" sz="1000" noProof="0" dirty="0"/>
          </a:p>
        </p:txBody>
      </p:sp>
    </p:spTree>
    <p:extLst>
      <p:ext uri="{BB962C8B-B14F-4D97-AF65-F5344CB8AC3E}">
        <p14:creationId xmlns:p14="http://schemas.microsoft.com/office/powerpoint/2010/main" val="37438149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25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6" presetClass="emph" presetSubtype="0" accel="50000" decel="50000" autoRev="1" fill="hold" grpId="1" nodeType="withEffect">
                                  <p:stCondLst>
                                    <p:cond delay="2250"/>
                                  </p:stCondLst>
                                  <p:childTnLst>
                                    <p:animScale>
                                      <p:cBhvr>
                                        <p:cTn id="9" dur="500" fill="hold"/>
                                        <p:tgtEl>
                                          <p:spTgt spid="7"/>
                                        </p:tgtEl>
                                      </p:cBhvr>
                                      <p:by x="120000" y="120000"/>
                                    </p:animScale>
                                  </p:childTnLst>
                                </p:cTn>
                              </p:par>
                              <p:par>
                                <p:cTn id="10" presetID="22" presetClass="entr" presetSubtype="4" fill="hold" grpId="0" nodeType="withEffect">
                                  <p:stCondLst>
                                    <p:cond delay="225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par>
                                <p:cTn id="13" presetID="6" presetClass="emph" presetSubtype="0" accel="50000" decel="50000" autoRev="1" fill="hold" grpId="1" nodeType="withEffect">
                                  <p:stCondLst>
                                    <p:cond delay="2250"/>
                                  </p:stCondLst>
                                  <p:childTnLst>
                                    <p:animScale>
                                      <p:cBhvr>
                                        <p:cTn id="14" dur="500" fill="hold"/>
                                        <p:tgtEl>
                                          <p:spTgt spid="8"/>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7" grpId="0" animBg="1"/>
      <p:bldP spid="7"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One Column">
    <p:bg>
      <p:bgRef idx="1001">
        <a:schemeClr val="bg1"/>
      </p:bgRef>
    </p:bg>
    <p:spTree>
      <p:nvGrpSpPr>
        <p:cNvPr id="1" name=""/>
        <p:cNvGrpSpPr/>
        <p:nvPr/>
      </p:nvGrpSpPr>
      <p:grpSpPr>
        <a:xfrm>
          <a:off x="0" y="0"/>
          <a:ext cx="0" cy="0"/>
          <a:chOff x="0" y="0"/>
          <a:chExt cx="0" cy="0"/>
        </a:xfrm>
      </p:grpSpPr>
      <p:sp>
        <p:nvSpPr>
          <p:cNvPr id="11" name="Espace réservé du contenu 5">
            <a:extLst>
              <a:ext uri="{FF2B5EF4-FFF2-40B4-BE49-F238E27FC236}">
                <a16:creationId xmlns:a16="http://schemas.microsoft.com/office/drawing/2014/main" id="{9F082B38-5D0B-9B44-B9AA-68833516EBD7}"/>
              </a:ext>
            </a:extLst>
          </p:cNvPr>
          <p:cNvSpPr>
            <a:spLocks noGrp="1"/>
          </p:cNvSpPr>
          <p:nvPr>
            <p:ph sz="quarter" idx="14" hasCustomPrompt="1"/>
          </p:nvPr>
        </p:nvSpPr>
        <p:spPr>
          <a:xfrm>
            <a:off x="744072" y="2115671"/>
            <a:ext cx="10838328" cy="3817990"/>
          </a:xfrm>
        </p:spPr>
        <p:txBody>
          <a:bodyPr anchor="t"/>
          <a:lstStyle>
            <a:lvl1pPr marL="0" indent="0">
              <a:buFont typeface="Arial" panose="020B0604020202020204" pitchFamily="34" charset="0"/>
              <a:buNone/>
              <a:tabLst/>
              <a:defRPr/>
            </a:lvl1pPr>
            <a:lvl2pPr>
              <a:buNone/>
              <a:defRPr/>
            </a:lvl2pPr>
            <a:lvl3pPr>
              <a:buNone/>
              <a:defRPr/>
            </a:lvl3pPr>
            <a:lvl4pPr>
              <a:buNone/>
              <a:defRPr/>
            </a:lvl4pPr>
            <a:lvl5pPr>
              <a:buNone/>
              <a:defRPr/>
            </a:lvl5pPr>
          </a:lstStyle>
          <a:p>
            <a:pPr lvl="0"/>
            <a:r>
              <a:rPr lang="en-CA" noProof="0"/>
              <a:t>Insert slide content here</a:t>
            </a:r>
          </a:p>
        </p:txBody>
      </p:sp>
      <p:sp>
        <p:nvSpPr>
          <p:cNvPr id="2" name="ZoneTexte 1">
            <a:extLst>
              <a:ext uri="{FF2B5EF4-FFF2-40B4-BE49-F238E27FC236}">
                <a16:creationId xmlns:a16="http://schemas.microsoft.com/office/drawing/2014/main" id="{D2948B4A-B3BB-C049-9101-EB92521D57FF}"/>
              </a:ext>
            </a:extLst>
          </p:cNvPr>
          <p:cNvSpPr txBox="1"/>
          <p:nvPr userDrawn="1"/>
        </p:nvSpPr>
        <p:spPr>
          <a:xfrm>
            <a:off x="3657600" y="765313"/>
            <a:ext cx="0" cy="0"/>
          </a:xfrm>
          <a:prstGeom prst="rect">
            <a:avLst/>
          </a:prstGeom>
        </p:spPr>
        <p:txBody>
          <a:bodyPr vert="horz" wrap="none" lIns="91440" tIns="45720" rIns="91440" bIns="45720" rtlCol="0" anchor="t">
            <a:noAutofit/>
          </a:bodyPr>
          <a:lstStyle/>
          <a:p>
            <a:pPr algn="l">
              <a:lnSpc>
                <a:spcPct val="120000"/>
              </a:lnSpc>
              <a:spcBef>
                <a:spcPts val="1200"/>
              </a:spcBef>
            </a:pPr>
            <a:endParaRPr lang="en-CA" sz="1000" b="0" noProof="0" dirty="0">
              <a:solidFill>
                <a:prstClr val="black"/>
              </a:solidFill>
              <a:latin typeface="Montserrat" pitchFamily="2" charset="77"/>
            </a:endParaRPr>
          </a:p>
        </p:txBody>
      </p:sp>
      <p:sp>
        <p:nvSpPr>
          <p:cNvPr id="16" name="ZoneTexte 15">
            <a:extLst>
              <a:ext uri="{FF2B5EF4-FFF2-40B4-BE49-F238E27FC236}">
                <a16:creationId xmlns:a16="http://schemas.microsoft.com/office/drawing/2014/main" id="{98E52199-2F41-B949-8558-AC79FE1935F7}"/>
              </a:ext>
            </a:extLst>
          </p:cNvPr>
          <p:cNvSpPr txBox="1"/>
          <p:nvPr userDrawn="1"/>
        </p:nvSpPr>
        <p:spPr>
          <a:xfrm>
            <a:off x="5465135" y="1679944"/>
            <a:ext cx="0" cy="0"/>
          </a:xfrm>
          <a:prstGeom prst="rect">
            <a:avLst/>
          </a:prstGeom>
        </p:spPr>
        <p:txBody>
          <a:bodyPr vert="horz" wrap="none" lIns="91440" tIns="45720" rIns="91440" bIns="45720" rtlCol="0" anchor="t">
            <a:noAutofit/>
          </a:bodyPr>
          <a:lstStyle/>
          <a:p>
            <a:pPr algn="l">
              <a:lnSpc>
                <a:spcPct val="120000"/>
              </a:lnSpc>
              <a:spcBef>
                <a:spcPts val="1200"/>
              </a:spcBef>
            </a:pPr>
            <a:endParaRPr lang="en-CA" sz="1000" b="0" dirty="0">
              <a:solidFill>
                <a:prstClr val="black"/>
              </a:solidFill>
              <a:latin typeface="Montserrat" pitchFamily="2" charset="77"/>
            </a:endParaRPr>
          </a:p>
        </p:txBody>
      </p:sp>
      <p:sp>
        <p:nvSpPr>
          <p:cNvPr id="17" name="ZoneTexte 16">
            <a:extLst>
              <a:ext uri="{FF2B5EF4-FFF2-40B4-BE49-F238E27FC236}">
                <a16:creationId xmlns:a16="http://schemas.microsoft.com/office/drawing/2014/main" id="{98CF8EA8-5D63-7C46-94A5-87E524222BBD}"/>
              </a:ext>
            </a:extLst>
          </p:cNvPr>
          <p:cNvSpPr txBox="1"/>
          <p:nvPr userDrawn="1"/>
        </p:nvSpPr>
        <p:spPr>
          <a:xfrm>
            <a:off x="3478306" y="923365"/>
            <a:ext cx="0" cy="0"/>
          </a:xfrm>
          <a:prstGeom prst="rect">
            <a:avLst/>
          </a:prstGeom>
        </p:spPr>
        <p:txBody>
          <a:bodyPr vert="horz" wrap="none" lIns="91440" tIns="45720" rIns="91440" bIns="45720" rtlCol="0" anchor="t">
            <a:noAutofit/>
          </a:bodyPr>
          <a:lstStyle/>
          <a:p>
            <a:pPr algn="l">
              <a:lnSpc>
                <a:spcPct val="120000"/>
              </a:lnSpc>
              <a:spcBef>
                <a:spcPts val="1200"/>
              </a:spcBef>
            </a:pPr>
            <a:endParaRPr lang="en-CA" sz="1000" b="0" dirty="0">
              <a:solidFill>
                <a:prstClr val="black"/>
              </a:solidFill>
              <a:latin typeface="Montserrat" pitchFamily="2" charset="77"/>
            </a:endParaRPr>
          </a:p>
        </p:txBody>
      </p:sp>
      <p:sp>
        <p:nvSpPr>
          <p:cNvPr id="18" name="Title 1">
            <a:extLst>
              <a:ext uri="{FF2B5EF4-FFF2-40B4-BE49-F238E27FC236}">
                <a16:creationId xmlns:a16="http://schemas.microsoft.com/office/drawing/2014/main" id="{1DB6572F-CB37-6848-9BDC-C13CEFCB18F9}"/>
              </a:ext>
            </a:extLst>
          </p:cNvPr>
          <p:cNvSpPr>
            <a:spLocks noGrp="1"/>
          </p:cNvSpPr>
          <p:nvPr>
            <p:ph type="title" hasCustomPrompt="1"/>
          </p:nvPr>
        </p:nvSpPr>
        <p:spPr>
          <a:xfrm>
            <a:off x="744072" y="609600"/>
            <a:ext cx="10838328" cy="762000"/>
          </a:xfrm>
          <a:prstGeom prst="rect">
            <a:avLst/>
          </a:prstGeom>
        </p:spPr>
        <p:txBody>
          <a:bodyPr lIns="90000" anchor="b" anchorCtr="0">
            <a:normAutofit/>
          </a:bodyPr>
          <a:lstStyle>
            <a:lvl1pPr>
              <a:lnSpc>
                <a:spcPct val="100000"/>
              </a:lnSpc>
              <a:defRPr>
                <a:solidFill>
                  <a:schemeClr val="tx1"/>
                </a:solidFill>
                <a:latin typeface="Montserrat" pitchFamily="2" charset="77"/>
              </a:defRPr>
            </a:lvl1pPr>
          </a:lstStyle>
          <a:p>
            <a:r>
              <a:rPr lang="en-CA" noProof="0"/>
              <a:t>Insert slide title here</a:t>
            </a:r>
          </a:p>
        </p:txBody>
      </p:sp>
      <p:sp>
        <p:nvSpPr>
          <p:cNvPr id="19" name="Espace réservé du texte 17">
            <a:extLst>
              <a:ext uri="{FF2B5EF4-FFF2-40B4-BE49-F238E27FC236}">
                <a16:creationId xmlns:a16="http://schemas.microsoft.com/office/drawing/2014/main" id="{7464CA6E-DE2F-0941-B7FF-5509C635F5D5}"/>
              </a:ext>
            </a:extLst>
          </p:cNvPr>
          <p:cNvSpPr>
            <a:spLocks noGrp="1"/>
          </p:cNvSpPr>
          <p:nvPr>
            <p:ph type="body" sz="quarter" idx="10" hasCustomPrompt="1"/>
          </p:nvPr>
        </p:nvSpPr>
        <p:spPr>
          <a:xfrm>
            <a:off x="744073" y="1472063"/>
            <a:ext cx="10838424" cy="347596"/>
          </a:xfrm>
        </p:spPr>
        <p:txBody>
          <a:bodyPr wrap="square">
            <a:spAutoFit/>
          </a:bodyPr>
          <a:lstStyle>
            <a:lvl1pPr marL="0" indent="0">
              <a:buNone/>
              <a:defRPr sz="1500" i="1"/>
            </a:lvl1pPr>
          </a:lstStyle>
          <a:p>
            <a:pPr lvl="0"/>
            <a:r>
              <a:rPr lang="en-CA" noProof="0"/>
              <a:t>Insert subtitle here</a:t>
            </a:r>
          </a:p>
        </p:txBody>
      </p:sp>
      <p:sp>
        <p:nvSpPr>
          <p:cNvPr id="3" name="ZoneTexte 2">
            <a:extLst>
              <a:ext uri="{FF2B5EF4-FFF2-40B4-BE49-F238E27FC236}">
                <a16:creationId xmlns:a16="http://schemas.microsoft.com/office/drawing/2014/main" id="{09035AC3-9FE6-7147-9F7E-57FE39C1F0E9}"/>
              </a:ext>
            </a:extLst>
          </p:cNvPr>
          <p:cNvSpPr txBox="1"/>
          <p:nvPr userDrawn="1"/>
        </p:nvSpPr>
        <p:spPr>
          <a:xfrm>
            <a:off x="1043609" y="6679096"/>
            <a:ext cx="0" cy="0"/>
          </a:xfrm>
          <a:prstGeom prst="rect">
            <a:avLst/>
          </a:prstGeom>
        </p:spPr>
        <p:txBody>
          <a:bodyPr vert="horz" wrap="none" lIns="91440" tIns="45720" rIns="91440" bIns="45720" rtlCol="0" anchor="t">
            <a:noAutofit/>
          </a:bodyPr>
          <a:lstStyle/>
          <a:p>
            <a:pPr algn="l">
              <a:lnSpc>
                <a:spcPct val="120000"/>
              </a:lnSpc>
              <a:spcBef>
                <a:spcPts val="1200"/>
              </a:spcBef>
            </a:pPr>
            <a:endParaRPr lang="en-CA" sz="1000" b="0" dirty="0">
              <a:solidFill>
                <a:prstClr val="black"/>
              </a:solidFill>
              <a:latin typeface="Montserrat" pitchFamily="2" charset="77"/>
            </a:endParaRPr>
          </a:p>
        </p:txBody>
      </p:sp>
      <p:cxnSp>
        <p:nvCxnSpPr>
          <p:cNvPr id="9" name="Connecteur droit 8">
            <a:extLst>
              <a:ext uri="{FF2B5EF4-FFF2-40B4-BE49-F238E27FC236}">
                <a16:creationId xmlns:a16="http://schemas.microsoft.com/office/drawing/2014/main" id="{07CA7263-C605-FF48-99DD-D6987C53B2C5}"/>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235400336"/>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One Column + Image">
    <p:spTree>
      <p:nvGrpSpPr>
        <p:cNvPr id="1" name=""/>
        <p:cNvGrpSpPr/>
        <p:nvPr/>
      </p:nvGrpSpPr>
      <p:grpSpPr>
        <a:xfrm>
          <a:off x="0" y="0"/>
          <a:ext cx="0" cy="0"/>
          <a:chOff x="0" y="0"/>
          <a:chExt cx="0" cy="0"/>
        </a:xfrm>
      </p:grpSpPr>
      <p:sp>
        <p:nvSpPr>
          <p:cNvPr id="4" name="Picture Placeholder 9">
            <a:extLst>
              <a:ext uri="{FF2B5EF4-FFF2-40B4-BE49-F238E27FC236}">
                <a16:creationId xmlns:a16="http://schemas.microsoft.com/office/drawing/2014/main" id="{5B72BDA7-C90D-9A4D-AA89-CF9B1A4C0598}"/>
              </a:ext>
            </a:extLst>
          </p:cNvPr>
          <p:cNvSpPr>
            <a:spLocks noGrp="1"/>
          </p:cNvSpPr>
          <p:nvPr>
            <p:ph type="pic" sz="quarter" idx="15" hasCustomPrompt="1"/>
          </p:nvPr>
        </p:nvSpPr>
        <p:spPr>
          <a:xfrm>
            <a:off x="743977" y="2000815"/>
            <a:ext cx="10838424" cy="2231529"/>
          </a:xfrm>
          <a:solidFill>
            <a:schemeClr val="bg2"/>
          </a:solidFill>
        </p:spPr>
        <p:txBody>
          <a:bodyPr anchor="ctr" anchorCtr="0">
            <a:normAutofit/>
          </a:bodyPr>
          <a:lstStyle>
            <a:lvl1pPr marL="0" indent="0" algn="ctr">
              <a:buNone/>
              <a:defRPr sz="1200">
                <a:solidFill>
                  <a:schemeClr val="bg1"/>
                </a:solidFill>
              </a:defRPr>
            </a:lvl1pPr>
          </a:lstStyle>
          <a:p>
            <a:pPr lvl="0"/>
            <a:r>
              <a:rPr lang="en-CA" noProof="1"/>
              <a:t>Insert hero image here</a:t>
            </a:r>
          </a:p>
        </p:txBody>
      </p:sp>
      <p:sp>
        <p:nvSpPr>
          <p:cNvPr id="5" name="Text Placeholder 7">
            <a:extLst>
              <a:ext uri="{FF2B5EF4-FFF2-40B4-BE49-F238E27FC236}">
                <a16:creationId xmlns:a16="http://schemas.microsoft.com/office/drawing/2014/main" id="{B71CAD9F-5691-1F42-9802-F7C49C7E011E}"/>
              </a:ext>
            </a:extLst>
          </p:cNvPr>
          <p:cNvSpPr>
            <a:spLocks noGrp="1"/>
          </p:cNvSpPr>
          <p:nvPr>
            <p:ph type="body" sz="quarter" idx="13" hasCustomPrompt="1"/>
          </p:nvPr>
        </p:nvSpPr>
        <p:spPr>
          <a:xfrm>
            <a:off x="743977" y="4410145"/>
            <a:ext cx="10838424" cy="1553330"/>
          </a:xfrm>
        </p:spPr>
        <p:txBody>
          <a:bodyPr/>
          <a:lstStyle>
            <a:lvl1pPr marL="0" indent="0">
              <a:buNone/>
              <a:defRPr sz="1600"/>
            </a:lvl1pPr>
            <a:lvl2pPr marL="457200" indent="0">
              <a:buNone/>
              <a:defRPr sz="1400"/>
            </a:lvl2pPr>
            <a:lvl3pPr marL="914400" indent="0">
              <a:buNone/>
              <a:defRPr sz="1400"/>
            </a:lvl3pPr>
            <a:lvl4pPr>
              <a:defRPr sz="1600"/>
            </a:lvl4pPr>
          </a:lstStyle>
          <a:p>
            <a:pPr lvl="0"/>
            <a:r>
              <a:rPr lang="en-CA" noProof="1"/>
              <a:t>Insert slide content here</a:t>
            </a:r>
          </a:p>
        </p:txBody>
      </p:sp>
      <p:sp>
        <p:nvSpPr>
          <p:cNvPr id="6" name="Title 1">
            <a:extLst>
              <a:ext uri="{FF2B5EF4-FFF2-40B4-BE49-F238E27FC236}">
                <a16:creationId xmlns:a16="http://schemas.microsoft.com/office/drawing/2014/main" id="{86DDE4F1-98F0-6248-87A6-6B8A1AF7979A}"/>
              </a:ext>
            </a:extLst>
          </p:cNvPr>
          <p:cNvSpPr>
            <a:spLocks noGrp="1"/>
          </p:cNvSpPr>
          <p:nvPr>
            <p:ph type="title" hasCustomPrompt="1"/>
          </p:nvPr>
        </p:nvSpPr>
        <p:spPr>
          <a:xfrm>
            <a:off x="744072" y="609600"/>
            <a:ext cx="10838328" cy="762000"/>
          </a:xfrm>
          <a:prstGeom prst="rect">
            <a:avLst/>
          </a:prstGeom>
        </p:spPr>
        <p:txBody>
          <a:bodyPr lIns="90000" anchor="b" anchorCtr="0">
            <a:normAutofit/>
          </a:bodyPr>
          <a:lstStyle>
            <a:lvl1pPr>
              <a:lnSpc>
                <a:spcPct val="100000"/>
              </a:lnSpc>
              <a:defRPr>
                <a:solidFill>
                  <a:schemeClr val="tx1"/>
                </a:solidFill>
                <a:latin typeface="Montserrat" pitchFamily="2" charset="77"/>
              </a:defRPr>
            </a:lvl1pPr>
          </a:lstStyle>
          <a:p>
            <a:r>
              <a:rPr lang="en-CA" noProof="1"/>
              <a:t>Insert slide title here</a:t>
            </a:r>
          </a:p>
        </p:txBody>
      </p:sp>
      <p:sp>
        <p:nvSpPr>
          <p:cNvPr id="7" name="Espace réservé du texte 17">
            <a:extLst>
              <a:ext uri="{FF2B5EF4-FFF2-40B4-BE49-F238E27FC236}">
                <a16:creationId xmlns:a16="http://schemas.microsoft.com/office/drawing/2014/main" id="{2443663D-93FA-0741-9DB4-78D097E45CC6}"/>
              </a:ext>
            </a:extLst>
          </p:cNvPr>
          <p:cNvSpPr>
            <a:spLocks noGrp="1"/>
          </p:cNvSpPr>
          <p:nvPr>
            <p:ph type="body" sz="quarter" idx="10" hasCustomPrompt="1"/>
          </p:nvPr>
        </p:nvSpPr>
        <p:spPr>
          <a:xfrm>
            <a:off x="744073" y="1472063"/>
            <a:ext cx="10838424" cy="347596"/>
          </a:xfrm>
        </p:spPr>
        <p:txBody>
          <a:bodyPr wrap="square">
            <a:spAutoFit/>
          </a:bodyPr>
          <a:lstStyle>
            <a:lvl1pPr marL="0" indent="0">
              <a:buNone/>
              <a:defRPr sz="1500" i="1"/>
            </a:lvl1pPr>
          </a:lstStyle>
          <a:p>
            <a:pPr lvl="0"/>
            <a:r>
              <a:rPr lang="en-CA" noProof="1"/>
              <a:t>Insert subtitle here</a:t>
            </a:r>
          </a:p>
        </p:txBody>
      </p:sp>
      <p:cxnSp>
        <p:nvCxnSpPr>
          <p:cNvPr id="9" name="Connecteur droit 8">
            <a:extLst>
              <a:ext uri="{FF2B5EF4-FFF2-40B4-BE49-F238E27FC236}">
                <a16:creationId xmlns:a16="http://schemas.microsoft.com/office/drawing/2014/main" id="{726E4DE8-4B92-B945-AA1A-7CD38C7BD853}"/>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871321834"/>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Two Columns">
    <p:bg>
      <p:bgRef idx="1001">
        <a:schemeClr val="bg1"/>
      </p:bgRef>
    </p:bg>
    <p:spTree>
      <p:nvGrpSpPr>
        <p:cNvPr id="1" name=""/>
        <p:cNvGrpSpPr/>
        <p:nvPr/>
      </p:nvGrpSpPr>
      <p:grpSpPr>
        <a:xfrm>
          <a:off x="0" y="0"/>
          <a:ext cx="0" cy="0"/>
          <a:chOff x="0" y="0"/>
          <a:chExt cx="0" cy="0"/>
        </a:xfrm>
      </p:grpSpPr>
      <p:sp>
        <p:nvSpPr>
          <p:cNvPr id="11" name="Espace réservé du contenu 5">
            <a:extLst>
              <a:ext uri="{FF2B5EF4-FFF2-40B4-BE49-F238E27FC236}">
                <a16:creationId xmlns:a16="http://schemas.microsoft.com/office/drawing/2014/main" id="{B5ECB981-2C83-4445-94A1-7C94BA64E199}"/>
              </a:ext>
            </a:extLst>
          </p:cNvPr>
          <p:cNvSpPr>
            <a:spLocks noGrp="1"/>
          </p:cNvSpPr>
          <p:nvPr>
            <p:ph sz="quarter" idx="14" hasCustomPrompt="1"/>
          </p:nvPr>
        </p:nvSpPr>
        <p:spPr>
          <a:xfrm>
            <a:off x="744071" y="2097741"/>
            <a:ext cx="5204011" cy="3816042"/>
          </a:xfrm>
        </p:spPr>
        <p:txBody>
          <a:bodyPr anchor="t">
            <a:normAutofit/>
          </a:bodyPr>
          <a:lstStyle>
            <a:lvl1pPr marL="11113" indent="-11113">
              <a:lnSpc>
                <a:spcPct val="150000"/>
              </a:lnSpc>
              <a:buNone/>
              <a:tabLst/>
              <a:defRPr sz="1400"/>
            </a:lvl1pPr>
            <a:lvl2pPr>
              <a:buNone/>
              <a:defRPr/>
            </a:lvl2pPr>
            <a:lvl3pPr>
              <a:buNone/>
              <a:defRPr/>
            </a:lvl3pPr>
            <a:lvl4pPr>
              <a:buNone/>
              <a:defRPr/>
            </a:lvl4pPr>
            <a:lvl5pPr>
              <a:buNone/>
              <a:defRPr/>
            </a:lvl5pPr>
          </a:lstStyle>
          <a:p>
            <a:pPr lvl="0"/>
            <a:r>
              <a:rPr lang="en-CA" noProof="0"/>
              <a:t>Insert slide content here</a:t>
            </a:r>
          </a:p>
        </p:txBody>
      </p:sp>
      <p:sp>
        <p:nvSpPr>
          <p:cNvPr id="12" name="Espace réservé du contenu 5">
            <a:extLst>
              <a:ext uri="{FF2B5EF4-FFF2-40B4-BE49-F238E27FC236}">
                <a16:creationId xmlns:a16="http://schemas.microsoft.com/office/drawing/2014/main" id="{75F8C928-C01B-314F-A058-0D4CAC19A0DD}"/>
              </a:ext>
            </a:extLst>
          </p:cNvPr>
          <p:cNvSpPr>
            <a:spLocks noGrp="1"/>
          </p:cNvSpPr>
          <p:nvPr>
            <p:ph sz="quarter" idx="15" hasCustomPrompt="1"/>
          </p:nvPr>
        </p:nvSpPr>
        <p:spPr>
          <a:xfrm>
            <a:off x="6243918" y="2097741"/>
            <a:ext cx="5338481" cy="3816042"/>
          </a:xfrm>
        </p:spPr>
        <p:txBody>
          <a:bodyPr>
            <a:normAutofit/>
          </a:bodyPr>
          <a:lstStyle>
            <a:lvl1pPr marL="11113" indent="-11113">
              <a:buNone/>
              <a:tabLst/>
              <a:defRPr sz="1400">
                <a:solidFill>
                  <a:schemeClr val="tx1"/>
                </a:solidFill>
              </a:defRPr>
            </a:lvl1pPr>
            <a:lvl2pPr>
              <a:buNone/>
              <a:defRPr/>
            </a:lvl2pPr>
            <a:lvl3pPr>
              <a:buNone/>
              <a:defRPr/>
            </a:lvl3pPr>
            <a:lvl4pPr>
              <a:buNone/>
              <a:defRPr/>
            </a:lvl4pPr>
            <a:lvl5pPr>
              <a:buNone/>
              <a:defRPr/>
            </a:lvl5pPr>
          </a:lstStyle>
          <a:p>
            <a:pPr lvl="0"/>
            <a:r>
              <a:rPr lang="en-CA" noProof="0"/>
              <a:t>Insert slide content here</a:t>
            </a:r>
          </a:p>
        </p:txBody>
      </p:sp>
      <p:sp>
        <p:nvSpPr>
          <p:cNvPr id="13" name="ZoneTexte 12">
            <a:extLst>
              <a:ext uri="{FF2B5EF4-FFF2-40B4-BE49-F238E27FC236}">
                <a16:creationId xmlns:a16="http://schemas.microsoft.com/office/drawing/2014/main" id="{A0C86246-BB14-1A41-BE06-F2B7088AE48B}"/>
              </a:ext>
            </a:extLst>
          </p:cNvPr>
          <p:cNvSpPr txBox="1"/>
          <p:nvPr userDrawn="1"/>
        </p:nvSpPr>
        <p:spPr>
          <a:xfrm>
            <a:off x="5465135" y="1679944"/>
            <a:ext cx="0" cy="0"/>
          </a:xfrm>
          <a:prstGeom prst="rect">
            <a:avLst/>
          </a:prstGeom>
        </p:spPr>
        <p:txBody>
          <a:bodyPr vert="horz" wrap="none" lIns="91440" tIns="45720" rIns="91440" bIns="45720" rtlCol="0" anchor="t">
            <a:noAutofit/>
          </a:bodyPr>
          <a:lstStyle/>
          <a:p>
            <a:pPr algn="l">
              <a:lnSpc>
                <a:spcPct val="120000"/>
              </a:lnSpc>
              <a:spcBef>
                <a:spcPts val="1200"/>
              </a:spcBef>
            </a:pPr>
            <a:endParaRPr lang="en-CA" sz="1000" b="0" dirty="0">
              <a:solidFill>
                <a:prstClr val="black"/>
              </a:solidFill>
              <a:latin typeface="Montserrat" pitchFamily="2" charset="77"/>
            </a:endParaRPr>
          </a:p>
        </p:txBody>
      </p:sp>
      <p:sp>
        <p:nvSpPr>
          <p:cNvPr id="14" name="ZoneTexte 13">
            <a:extLst>
              <a:ext uri="{FF2B5EF4-FFF2-40B4-BE49-F238E27FC236}">
                <a16:creationId xmlns:a16="http://schemas.microsoft.com/office/drawing/2014/main" id="{F12994FB-36C1-B143-9FD6-8C26234031A6}"/>
              </a:ext>
            </a:extLst>
          </p:cNvPr>
          <p:cNvSpPr txBox="1"/>
          <p:nvPr userDrawn="1"/>
        </p:nvSpPr>
        <p:spPr>
          <a:xfrm>
            <a:off x="3478306" y="923365"/>
            <a:ext cx="0" cy="0"/>
          </a:xfrm>
          <a:prstGeom prst="rect">
            <a:avLst/>
          </a:prstGeom>
        </p:spPr>
        <p:txBody>
          <a:bodyPr vert="horz" wrap="none" lIns="91440" tIns="45720" rIns="91440" bIns="45720" rtlCol="0" anchor="t">
            <a:noAutofit/>
          </a:bodyPr>
          <a:lstStyle/>
          <a:p>
            <a:pPr algn="l">
              <a:lnSpc>
                <a:spcPct val="120000"/>
              </a:lnSpc>
              <a:spcBef>
                <a:spcPts val="1200"/>
              </a:spcBef>
            </a:pPr>
            <a:endParaRPr lang="en-CA" sz="1000" b="0" dirty="0">
              <a:solidFill>
                <a:prstClr val="black"/>
              </a:solidFill>
              <a:latin typeface="Montserrat" pitchFamily="2" charset="77"/>
            </a:endParaRPr>
          </a:p>
        </p:txBody>
      </p:sp>
      <p:sp>
        <p:nvSpPr>
          <p:cNvPr id="17" name="Title 1">
            <a:extLst>
              <a:ext uri="{FF2B5EF4-FFF2-40B4-BE49-F238E27FC236}">
                <a16:creationId xmlns:a16="http://schemas.microsoft.com/office/drawing/2014/main" id="{D695ECE7-2067-A742-8ECC-B5C1B3D791C5}"/>
              </a:ext>
            </a:extLst>
          </p:cNvPr>
          <p:cNvSpPr>
            <a:spLocks noGrp="1"/>
          </p:cNvSpPr>
          <p:nvPr>
            <p:ph type="title" hasCustomPrompt="1"/>
          </p:nvPr>
        </p:nvSpPr>
        <p:spPr>
          <a:xfrm>
            <a:off x="744071" y="609600"/>
            <a:ext cx="10838327" cy="762000"/>
          </a:xfrm>
          <a:prstGeom prst="rect">
            <a:avLst/>
          </a:prstGeom>
        </p:spPr>
        <p:txBody>
          <a:bodyPr lIns="90000" anchor="b" anchorCtr="0">
            <a:normAutofit/>
          </a:bodyPr>
          <a:lstStyle>
            <a:lvl1pPr>
              <a:lnSpc>
                <a:spcPct val="100000"/>
              </a:lnSpc>
              <a:defRPr>
                <a:solidFill>
                  <a:schemeClr val="tx1"/>
                </a:solidFill>
                <a:latin typeface="Montserrat" pitchFamily="2" charset="77"/>
              </a:defRPr>
            </a:lvl1pPr>
          </a:lstStyle>
          <a:p>
            <a:r>
              <a:rPr lang="en-CA" noProof="0"/>
              <a:t>Insert slide title here</a:t>
            </a:r>
          </a:p>
        </p:txBody>
      </p:sp>
      <p:sp>
        <p:nvSpPr>
          <p:cNvPr id="18" name="Espace réservé du texte 17">
            <a:extLst>
              <a:ext uri="{FF2B5EF4-FFF2-40B4-BE49-F238E27FC236}">
                <a16:creationId xmlns:a16="http://schemas.microsoft.com/office/drawing/2014/main" id="{90F0292A-A7CB-604D-85FA-B647BF2B2CC2}"/>
              </a:ext>
            </a:extLst>
          </p:cNvPr>
          <p:cNvSpPr>
            <a:spLocks noGrp="1"/>
          </p:cNvSpPr>
          <p:nvPr>
            <p:ph type="body" sz="quarter" idx="10" hasCustomPrompt="1"/>
          </p:nvPr>
        </p:nvSpPr>
        <p:spPr>
          <a:xfrm>
            <a:off x="744072" y="1472063"/>
            <a:ext cx="10838423" cy="347596"/>
          </a:xfrm>
        </p:spPr>
        <p:txBody>
          <a:bodyPr wrap="square">
            <a:spAutoFit/>
          </a:bodyPr>
          <a:lstStyle>
            <a:lvl1pPr marL="0" indent="0">
              <a:buNone/>
              <a:defRPr sz="1500" i="1"/>
            </a:lvl1pPr>
          </a:lstStyle>
          <a:p>
            <a:pPr lvl="0"/>
            <a:r>
              <a:rPr lang="en-CA" noProof="0"/>
              <a:t>Insert subtitle here</a:t>
            </a:r>
          </a:p>
        </p:txBody>
      </p:sp>
      <p:cxnSp>
        <p:nvCxnSpPr>
          <p:cNvPr id="9" name="Connecteur droit 8">
            <a:extLst>
              <a:ext uri="{FF2B5EF4-FFF2-40B4-BE49-F238E27FC236}">
                <a16:creationId xmlns:a16="http://schemas.microsoft.com/office/drawing/2014/main" id="{AD897862-99B2-A64C-818F-2935C3990080}"/>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46732391"/>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Left Column">
    <p:bg>
      <p:bgRef idx="1001">
        <a:schemeClr val="bg1"/>
      </p:bgRef>
    </p:bg>
    <p:spTree>
      <p:nvGrpSpPr>
        <p:cNvPr id="1" name=""/>
        <p:cNvGrpSpPr/>
        <p:nvPr/>
      </p:nvGrpSpPr>
      <p:grpSpPr>
        <a:xfrm>
          <a:off x="0" y="0"/>
          <a:ext cx="0" cy="0"/>
          <a:chOff x="0" y="0"/>
          <a:chExt cx="0" cy="0"/>
        </a:xfrm>
      </p:grpSpPr>
      <p:sp>
        <p:nvSpPr>
          <p:cNvPr id="11" name="Espace réservé du contenu 5">
            <a:extLst>
              <a:ext uri="{FF2B5EF4-FFF2-40B4-BE49-F238E27FC236}">
                <a16:creationId xmlns:a16="http://schemas.microsoft.com/office/drawing/2014/main" id="{B5ECB981-2C83-4445-94A1-7C94BA64E199}"/>
              </a:ext>
            </a:extLst>
          </p:cNvPr>
          <p:cNvSpPr>
            <a:spLocks noGrp="1"/>
          </p:cNvSpPr>
          <p:nvPr>
            <p:ph sz="quarter" idx="14" hasCustomPrompt="1"/>
          </p:nvPr>
        </p:nvSpPr>
        <p:spPr>
          <a:xfrm>
            <a:off x="744071" y="2097741"/>
            <a:ext cx="5204011" cy="3776286"/>
          </a:xfrm>
        </p:spPr>
        <p:txBody>
          <a:bodyPr anchor="t">
            <a:normAutofit/>
          </a:bodyPr>
          <a:lstStyle>
            <a:lvl1pPr marL="11113" indent="-11113">
              <a:lnSpc>
                <a:spcPct val="150000"/>
              </a:lnSpc>
              <a:buNone/>
              <a:tabLst/>
              <a:defRPr sz="1400"/>
            </a:lvl1pPr>
            <a:lvl2pPr>
              <a:buNone/>
              <a:defRPr/>
            </a:lvl2pPr>
            <a:lvl3pPr>
              <a:buNone/>
              <a:defRPr/>
            </a:lvl3pPr>
            <a:lvl4pPr>
              <a:buNone/>
              <a:defRPr/>
            </a:lvl4pPr>
            <a:lvl5pPr>
              <a:buNone/>
              <a:defRPr/>
            </a:lvl5pPr>
          </a:lstStyle>
          <a:p>
            <a:pPr lvl="0"/>
            <a:r>
              <a:rPr lang="en-CA" noProof="0"/>
              <a:t>Insert slide content here</a:t>
            </a:r>
          </a:p>
        </p:txBody>
      </p:sp>
      <p:sp>
        <p:nvSpPr>
          <p:cNvPr id="13" name="ZoneTexte 12">
            <a:extLst>
              <a:ext uri="{FF2B5EF4-FFF2-40B4-BE49-F238E27FC236}">
                <a16:creationId xmlns:a16="http://schemas.microsoft.com/office/drawing/2014/main" id="{A0C86246-BB14-1A41-BE06-F2B7088AE48B}"/>
              </a:ext>
            </a:extLst>
          </p:cNvPr>
          <p:cNvSpPr txBox="1"/>
          <p:nvPr userDrawn="1"/>
        </p:nvSpPr>
        <p:spPr>
          <a:xfrm>
            <a:off x="5465135" y="1679944"/>
            <a:ext cx="0" cy="0"/>
          </a:xfrm>
          <a:prstGeom prst="rect">
            <a:avLst/>
          </a:prstGeom>
        </p:spPr>
        <p:txBody>
          <a:bodyPr vert="horz" wrap="none" lIns="91440" tIns="45720" rIns="91440" bIns="45720" rtlCol="0" anchor="t">
            <a:noAutofit/>
          </a:bodyPr>
          <a:lstStyle/>
          <a:p>
            <a:pPr algn="l">
              <a:lnSpc>
                <a:spcPct val="120000"/>
              </a:lnSpc>
              <a:spcBef>
                <a:spcPts val="1200"/>
              </a:spcBef>
            </a:pPr>
            <a:endParaRPr lang="en-CA" sz="1000" b="0" dirty="0">
              <a:solidFill>
                <a:prstClr val="black"/>
              </a:solidFill>
              <a:latin typeface="Montserrat" pitchFamily="2" charset="77"/>
            </a:endParaRPr>
          </a:p>
        </p:txBody>
      </p:sp>
      <p:sp>
        <p:nvSpPr>
          <p:cNvPr id="14" name="ZoneTexte 13">
            <a:extLst>
              <a:ext uri="{FF2B5EF4-FFF2-40B4-BE49-F238E27FC236}">
                <a16:creationId xmlns:a16="http://schemas.microsoft.com/office/drawing/2014/main" id="{F12994FB-36C1-B143-9FD6-8C26234031A6}"/>
              </a:ext>
            </a:extLst>
          </p:cNvPr>
          <p:cNvSpPr txBox="1"/>
          <p:nvPr userDrawn="1"/>
        </p:nvSpPr>
        <p:spPr>
          <a:xfrm>
            <a:off x="3478306" y="923365"/>
            <a:ext cx="0" cy="0"/>
          </a:xfrm>
          <a:prstGeom prst="rect">
            <a:avLst/>
          </a:prstGeom>
        </p:spPr>
        <p:txBody>
          <a:bodyPr vert="horz" wrap="none" lIns="91440" tIns="45720" rIns="91440" bIns="45720" rtlCol="0" anchor="t">
            <a:noAutofit/>
          </a:bodyPr>
          <a:lstStyle/>
          <a:p>
            <a:pPr algn="l">
              <a:lnSpc>
                <a:spcPct val="120000"/>
              </a:lnSpc>
              <a:spcBef>
                <a:spcPts val="1200"/>
              </a:spcBef>
            </a:pPr>
            <a:endParaRPr lang="en-CA" sz="1000" b="0" dirty="0">
              <a:solidFill>
                <a:prstClr val="black"/>
              </a:solidFill>
              <a:latin typeface="Montserrat" pitchFamily="2" charset="77"/>
            </a:endParaRPr>
          </a:p>
        </p:txBody>
      </p:sp>
      <p:sp>
        <p:nvSpPr>
          <p:cNvPr id="17" name="Title 1">
            <a:extLst>
              <a:ext uri="{FF2B5EF4-FFF2-40B4-BE49-F238E27FC236}">
                <a16:creationId xmlns:a16="http://schemas.microsoft.com/office/drawing/2014/main" id="{D695ECE7-2067-A742-8ECC-B5C1B3D791C5}"/>
              </a:ext>
            </a:extLst>
          </p:cNvPr>
          <p:cNvSpPr>
            <a:spLocks noGrp="1"/>
          </p:cNvSpPr>
          <p:nvPr>
            <p:ph type="title" hasCustomPrompt="1"/>
          </p:nvPr>
        </p:nvSpPr>
        <p:spPr>
          <a:xfrm>
            <a:off x="744071" y="609600"/>
            <a:ext cx="5204011" cy="762000"/>
          </a:xfrm>
          <a:prstGeom prst="rect">
            <a:avLst/>
          </a:prstGeom>
        </p:spPr>
        <p:txBody>
          <a:bodyPr lIns="90000" anchor="b" anchorCtr="0">
            <a:normAutofit/>
          </a:bodyPr>
          <a:lstStyle>
            <a:lvl1pPr>
              <a:lnSpc>
                <a:spcPct val="100000"/>
              </a:lnSpc>
              <a:defRPr>
                <a:solidFill>
                  <a:schemeClr val="tx1"/>
                </a:solidFill>
                <a:latin typeface="Montserrat" pitchFamily="2" charset="77"/>
              </a:defRPr>
            </a:lvl1pPr>
          </a:lstStyle>
          <a:p>
            <a:r>
              <a:rPr lang="en-CA" noProof="0"/>
              <a:t>Insert slide title here</a:t>
            </a:r>
          </a:p>
        </p:txBody>
      </p:sp>
      <p:sp>
        <p:nvSpPr>
          <p:cNvPr id="18" name="Espace réservé du texte 17">
            <a:extLst>
              <a:ext uri="{FF2B5EF4-FFF2-40B4-BE49-F238E27FC236}">
                <a16:creationId xmlns:a16="http://schemas.microsoft.com/office/drawing/2014/main" id="{90F0292A-A7CB-604D-85FA-B647BF2B2CC2}"/>
              </a:ext>
            </a:extLst>
          </p:cNvPr>
          <p:cNvSpPr>
            <a:spLocks noGrp="1"/>
          </p:cNvSpPr>
          <p:nvPr>
            <p:ph type="body" sz="quarter" idx="10" hasCustomPrompt="1"/>
          </p:nvPr>
        </p:nvSpPr>
        <p:spPr>
          <a:xfrm>
            <a:off x="744072" y="1472063"/>
            <a:ext cx="5204057" cy="347596"/>
          </a:xfrm>
        </p:spPr>
        <p:txBody>
          <a:bodyPr wrap="square">
            <a:spAutoFit/>
          </a:bodyPr>
          <a:lstStyle>
            <a:lvl1pPr marL="0" indent="0">
              <a:buNone/>
              <a:defRPr sz="1500" i="1"/>
            </a:lvl1pPr>
          </a:lstStyle>
          <a:p>
            <a:pPr lvl="0"/>
            <a:r>
              <a:rPr lang="en-CA" noProof="0"/>
              <a:t>Insert subtitle here</a:t>
            </a:r>
          </a:p>
        </p:txBody>
      </p:sp>
      <p:cxnSp>
        <p:nvCxnSpPr>
          <p:cNvPr id="7" name="Connecteur droit 6">
            <a:extLst>
              <a:ext uri="{FF2B5EF4-FFF2-40B4-BE49-F238E27FC236}">
                <a16:creationId xmlns:a16="http://schemas.microsoft.com/office/drawing/2014/main" id="{3875B7F4-6550-B248-8356-CB3943E4A10C}"/>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595202364"/>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Right Column">
    <p:bg>
      <p:bgRef idx="1001">
        <a:schemeClr val="bg1"/>
      </p:bgRef>
    </p:bg>
    <p:spTree>
      <p:nvGrpSpPr>
        <p:cNvPr id="1" name=""/>
        <p:cNvGrpSpPr/>
        <p:nvPr/>
      </p:nvGrpSpPr>
      <p:grpSpPr>
        <a:xfrm>
          <a:off x="0" y="0"/>
          <a:ext cx="0" cy="0"/>
          <a:chOff x="0" y="0"/>
          <a:chExt cx="0" cy="0"/>
        </a:xfrm>
      </p:grpSpPr>
      <p:sp>
        <p:nvSpPr>
          <p:cNvPr id="11" name="Espace réservé du contenu 5">
            <a:extLst>
              <a:ext uri="{FF2B5EF4-FFF2-40B4-BE49-F238E27FC236}">
                <a16:creationId xmlns:a16="http://schemas.microsoft.com/office/drawing/2014/main" id="{B5ECB981-2C83-4445-94A1-7C94BA64E199}"/>
              </a:ext>
            </a:extLst>
          </p:cNvPr>
          <p:cNvSpPr>
            <a:spLocks noGrp="1"/>
          </p:cNvSpPr>
          <p:nvPr>
            <p:ph sz="quarter" idx="14" hasCustomPrompt="1"/>
          </p:nvPr>
        </p:nvSpPr>
        <p:spPr>
          <a:xfrm>
            <a:off x="6366273" y="2097741"/>
            <a:ext cx="5204011" cy="3766346"/>
          </a:xfrm>
        </p:spPr>
        <p:txBody>
          <a:bodyPr anchor="t">
            <a:normAutofit/>
          </a:bodyPr>
          <a:lstStyle>
            <a:lvl1pPr marL="11113" indent="-11113">
              <a:lnSpc>
                <a:spcPct val="150000"/>
              </a:lnSpc>
              <a:buNone/>
              <a:tabLst/>
              <a:defRPr sz="1400"/>
            </a:lvl1pPr>
            <a:lvl2pPr>
              <a:buNone/>
              <a:defRPr/>
            </a:lvl2pPr>
            <a:lvl3pPr>
              <a:buNone/>
              <a:defRPr/>
            </a:lvl3pPr>
            <a:lvl4pPr>
              <a:buNone/>
              <a:defRPr/>
            </a:lvl4pPr>
            <a:lvl5pPr>
              <a:buNone/>
              <a:defRPr/>
            </a:lvl5pPr>
          </a:lstStyle>
          <a:p>
            <a:pPr lvl="0"/>
            <a:r>
              <a:rPr lang="en-CA" noProof="0"/>
              <a:t>Insert slide content here</a:t>
            </a:r>
          </a:p>
        </p:txBody>
      </p:sp>
      <p:sp>
        <p:nvSpPr>
          <p:cNvPr id="13" name="ZoneTexte 12">
            <a:extLst>
              <a:ext uri="{FF2B5EF4-FFF2-40B4-BE49-F238E27FC236}">
                <a16:creationId xmlns:a16="http://schemas.microsoft.com/office/drawing/2014/main" id="{A0C86246-BB14-1A41-BE06-F2B7088AE48B}"/>
              </a:ext>
            </a:extLst>
          </p:cNvPr>
          <p:cNvSpPr txBox="1"/>
          <p:nvPr userDrawn="1"/>
        </p:nvSpPr>
        <p:spPr>
          <a:xfrm>
            <a:off x="11087337" y="1679944"/>
            <a:ext cx="0" cy="0"/>
          </a:xfrm>
          <a:prstGeom prst="rect">
            <a:avLst/>
          </a:prstGeom>
        </p:spPr>
        <p:txBody>
          <a:bodyPr vert="horz" wrap="none" lIns="91440" tIns="45720" rIns="91440" bIns="45720" rtlCol="0" anchor="t">
            <a:noAutofit/>
          </a:bodyPr>
          <a:lstStyle/>
          <a:p>
            <a:pPr algn="l">
              <a:lnSpc>
                <a:spcPct val="120000"/>
              </a:lnSpc>
              <a:spcBef>
                <a:spcPts val="1200"/>
              </a:spcBef>
            </a:pPr>
            <a:endParaRPr lang="en-CA" sz="1000" b="0" dirty="0">
              <a:solidFill>
                <a:prstClr val="black"/>
              </a:solidFill>
              <a:latin typeface="Montserrat" pitchFamily="2" charset="77"/>
            </a:endParaRPr>
          </a:p>
        </p:txBody>
      </p:sp>
      <p:sp>
        <p:nvSpPr>
          <p:cNvPr id="14" name="ZoneTexte 13">
            <a:extLst>
              <a:ext uri="{FF2B5EF4-FFF2-40B4-BE49-F238E27FC236}">
                <a16:creationId xmlns:a16="http://schemas.microsoft.com/office/drawing/2014/main" id="{F12994FB-36C1-B143-9FD6-8C26234031A6}"/>
              </a:ext>
            </a:extLst>
          </p:cNvPr>
          <p:cNvSpPr txBox="1"/>
          <p:nvPr userDrawn="1"/>
        </p:nvSpPr>
        <p:spPr>
          <a:xfrm>
            <a:off x="9100508" y="923365"/>
            <a:ext cx="0" cy="0"/>
          </a:xfrm>
          <a:prstGeom prst="rect">
            <a:avLst/>
          </a:prstGeom>
        </p:spPr>
        <p:txBody>
          <a:bodyPr vert="horz" wrap="none" lIns="91440" tIns="45720" rIns="91440" bIns="45720" rtlCol="0" anchor="t">
            <a:noAutofit/>
          </a:bodyPr>
          <a:lstStyle/>
          <a:p>
            <a:pPr algn="l">
              <a:lnSpc>
                <a:spcPct val="120000"/>
              </a:lnSpc>
              <a:spcBef>
                <a:spcPts val="1200"/>
              </a:spcBef>
            </a:pPr>
            <a:endParaRPr lang="en-CA" sz="1000" b="0" dirty="0">
              <a:solidFill>
                <a:prstClr val="black"/>
              </a:solidFill>
              <a:latin typeface="Montserrat" pitchFamily="2" charset="77"/>
            </a:endParaRPr>
          </a:p>
        </p:txBody>
      </p:sp>
      <p:sp>
        <p:nvSpPr>
          <p:cNvPr id="17" name="Title 1">
            <a:extLst>
              <a:ext uri="{FF2B5EF4-FFF2-40B4-BE49-F238E27FC236}">
                <a16:creationId xmlns:a16="http://schemas.microsoft.com/office/drawing/2014/main" id="{D695ECE7-2067-A742-8ECC-B5C1B3D791C5}"/>
              </a:ext>
            </a:extLst>
          </p:cNvPr>
          <p:cNvSpPr>
            <a:spLocks noGrp="1"/>
          </p:cNvSpPr>
          <p:nvPr>
            <p:ph type="title" hasCustomPrompt="1"/>
          </p:nvPr>
        </p:nvSpPr>
        <p:spPr>
          <a:xfrm>
            <a:off x="6366273" y="609600"/>
            <a:ext cx="5204011" cy="762000"/>
          </a:xfrm>
          <a:prstGeom prst="rect">
            <a:avLst/>
          </a:prstGeom>
        </p:spPr>
        <p:txBody>
          <a:bodyPr lIns="90000" anchor="b" anchorCtr="0">
            <a:normAutofit/>
          </a:bodyPr>
          <a:lstStyle>
            <a:lvl1pPr>
              <a:lnSpc>
                <a:spcPct val="100000"/>
              </a:lnSpc>
              <a:defRPr>
                <a:solidFill>
                  <a:schemeClr val="tx1"/>
                </a:solidFill>
                <a:latin typeface="Montserrat" pitchFamily="2" charset="77"/>
              </a:defRPr>
            </a:lvl1pPr>
          </a:lstStyle>
          <a:p>
            <a:r>
              <a:rPr lang="en-CA" noProof="0"/>
              <a:t>Insert slide title here</a:t>
            </a:r>
          </a:p>
        </p:txBody>
      </p:sp>
      <p:sp>
        <p:nvSpPr>
          <p:cNvPr id="18" name="Espace réservé du texte 17">
            <a:extLst>
              <a:ext uri="{FF2B5EF4-FFF2-40B4-BE49-F238E27FC236}">
                <a16:creationId xmlns:a16="http://schemas.microsoft.com/office/drawing/2014/main" id="{90F0292A-A7CB-604D-85FA-B647BF2B2CC2}"/>
              </a:ext>
            </a:extLst>
          </p:cNvPr>
          <p:cNvSpPr>
            <a:spLocks noGrp="1"/>
          </p:cNvSpPr>
          <p:nvPr>
            <p:ph type="body" sz="quarter" idx="10" hasCustomPrompt="1"/>
          </p:nvPr>
        </p:nvSpPr>
        <p:spPr>
          <a:xfrm>
            <a:off x="6366274" y="1472063"/>
            <a:ext cx="5204057" cy="347596"/>
          </a:xfrm>
        </p:spPr>
        <p:txBody>
          <a:bodyPr wrap="square">
            <a:spAutoFit/>
          </a:bodyPr>
          <a:lstStyle>
            <a:lvl1pPr marL="0" indent="0">
              <a:buNone/>
              <a:defRPr sz="1500" i="1"/>
            </a:lvl1pPr>
          </a:lstStyle>
          <a:p>
            <a:pPr lvl="0"/>
            <a:r>
              <a:rPr lang="en-CA" noProof="0"/>
              <a:t>Insert subtitle here</a:t>
            </a:r>
          </a:p>
        </p:txBody>
      </p:sp>
      <p:cxnSp>
        <p:nvCxnSpPr>
          <p:cNvPr id="7" name="Connecteur droit 6">
            <a:extLst>
              <a:ext uri="{FF2B5EF4-FFF2-40B4-BE49-F238E27FC236}">
                <a16:creationId xmlns:a16="http://schemas.microsoft.com/office/drawing/2014/main" id="{87D64DA0-39EB-E643-B360-D33E6AB7FDA8}"/>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756888880"/>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Two Columns + Photos">
    <p:spTree>
      <p:nvGrpSpPr>
        <p:cNvPr id="1" name=""/>
        <p:cNvGrpSpPr/>
        <p:nvPr/>
      </p:nvGrpSpPr>
      <p:grpSpPr>
        <a:xfrm>
          <a:off x="0" y="0"/>
          <a:ext cx="0" cy="0"/>
          <a:chOff x="0" y="0"/>
          <a:chExt cx="0" cy="0"/>
        </a:xfrm>
      </p:grpSpPr>
      <p:sp>
        <p:nvSpPr>
          <p:cNvPr id="11" name="Espace réservé du contenu 5">
            <a:extLst>
              <a:ext uri="{FF2B5EF4-FFF2-40B4-BE49-F238E27FC236}">
                <a16:creationId xmlns:a16="http://schemas.microsoft.com/office/drawing/2014/main" id="{706F78D6-8257-1E4E-A317-154F6699E5BB}"/>
              </a:ext>
            </a:extLst>
          </p:cNvPr>
          <p:cNvSpPr>
            <a:spLocks noGrp="1"/>
          </p:cNvSpPr>
          <p:nvPr>
            <p:ph sz="quarter" idx="14" hasCustomPrompt="1"/>
          </p:nvPr>
        </p:nvSpPr>
        <p:spPr>
          <a:xfrm>
            <a:off x="744071" y="3756993"/>
            <a:ext cx="5255461" cy="2126969"/>
          </a:xfrm>
        </p:spPr>
        <p:txBody>
          <a:bodyPr anchor="t">
            <a:normAutofit/>
          </a:bodyPr>
          <a:lstStyle>
            <a:lvl1pPr marL="11113" indent="-11113">
              <a:lnSpc>
                <a:spcPct val="150000"/>
              </a:lnSpc>
              <a:buNone/>
              <a:tabLst/>
              <a:defRPr sz="1400"/>
            </a:lvl1pPr>
            <a:lvl2pPr>
              <a:buNone/>
              <a:defRPr/>
            </a:lvl2pPr>
            <a:lvl3pPr>
              <a:buNone/>
              <a:defRPr/>
            </a:lvl3pPr>
            <a:lvl4pPr>
              <a:buNone/>
              <a:defRPr/>
            </a:lvl4pPr>
            <a:lvl5pPr>
              <a:buNone/>
              <a:defRPr/>
            </a:lvl5pPr>
          </a:lstStyle>
          <a:p>
            <a:pPr lvl="0"/>
            <a:r>
              <a:rPr lang="en-CA" noProof="0"/>
              <a:t>Insert slide content here</a:t>
            </a:r>
          </a:p>
        </p:txBody>
      </p:sp>
      <p:sp>
        <p:nvSpPr>
          <p:cNvPr id="16" name="ZoneTexte 15">
            <a:extLst>
              <a:ext uri="{FF2B5EF4-FFF2-40B4-BE49-F238E27FC236}">
                <a16:creationId xmlns:a16="http://schemas.microsoft.com/office/drawing/2014/main" id="{843101D9-6BD7-DD44-8A79-2D8DE40EDBA1}"/>
              </a:ext>
            </a:extLst>
          </p:cNvPr>
          <p:cNvSpPr txBox="1"/>
          <p:nvPr userDrawn="1"/>
        </p:nvSpPr>
        <p:spPr>
          <a:xfrm>
            <a:off x="5465135" y="1679944"/>
            <a:ext cx="0" cy="0"/>
          </a:xfrm>
          <a:prstGeom prst="rect">
            <a:avLst/>
          </a:prstGeom>
        </p:spPr>
        <p:txBody>
          <a:bodyPr vert="horz" wrap="none" lIns="91440" tIns="45720" rIns="91440" bIns="45720" rtlCol="0" anchor="t">
            <a:noAutofit/>
          </a:bodyPr>
          <a:lstStyle/>
          <a:p>
            <a:pPr algn="l">
              <a:lnSpc>
                <a:spcPct val="120000"/>
              </a:lnSpc>
              <a:spcBef>
                <a:spcPts val="1200"/>
              </a:spcBef>
            </a:pPr>
            <a:endParaRPr lang="en-CA" sz="1000" b="0" dirty="0">
              <a:solidFill>
                <a:prstClr val="black"/>
              </a:solidFill>
              <a:latin typeface="Montserrat" pitchFamily="2" charset="77"/>
            </a:endParaRPr>
          </a:p>
        </p:txBody>
      </p:sp>
      <p:sp>
        <p:nvSpPr>
          <p:cNvPr id="17" name="ZoneTexte 16">
            <a:extLst>
              <a:ext uri="{FF2B5EF4-FFF2-40B4-BE49-F238E27FC236}">
                <a16:creationId xmlns:a16="http://schemas.microsoft.com/office/drawing/2014/main" id="{75E5024A-637C-D24A-BAAB-7A0D76AEC85B}"/>
              </a:ext>
            </a:extLst>
          </p:cNvPr>
          <p:cNvSpPr txBox="1"/>
          <p:nvPr userDrawn="1"/>
        </p:nvSpPr>
        <p:spPr>
          <a:xfrm>
            <a:off x="3478306" y="923365"/>
            <a:ext cx="0" cy="0"/>
          </a:xfrm>
          <a:prstGeom prst="rect">
            <a:avLst/>
          </a:prstGeom>
        </p:spPr>
        <p:txBody>
          <a:bodyPr vert="horz" wrap="none" lIns="91440" tIns="45720" rIns="91440" bIns="45720" rtlCol="0" anchor="t">
            <a:noAutofit/>
          </a:bodyPr>
          <a:lstStyle/>
          <a:p>
            <a:pPr algn="l">
              <a:lnSpc>
                <a:spcPct val="120000"/>
              </a:lnSpc>
              <a:spcBef>
                <a:spcPts val="1200"/>
              </a:spcBef>
            </a:pPr>
            <a:endParaRPr lang="en-CA" sz="1000" b="0" dirty="0">
              <a:solidFill>
                <a:prstClr val="black"/>
              </a:solidFill>
              <a:latin typeface="Montserrat" pitchFamily="2" charset="77"/>
            </a:endParaRPr>
          </a:p>
        </p:txBody>
      </p:sp>
      <p:sp>
        <p:nvSpPr>
          <p:cNvPr id="18" name="Title 1">
            <a:extLst>
              <a:ext uri="{FF2B5EF4-FFF2-40B4-BE49-F238E27FC236}">
                <a16:creationId xmlns:a16="http://schemas.microsoft.com/office/drawing/2014/main" id="{9A327D4B-FA2F-D24E-92A9-64C073925F96}"/>
              </a:ext>
            </a:extLst>
          </p:cNvPr>
          <p:cNvSpPr>
            <a:spLocks noGrp="1"/>
          </p:cNvSpPr>
          <p:nvPr>
            <p:ph type="title" hasCustomPrompt="1"/>
          </p:nvPr>
        </p:nvSpPr>
        <p:spPr>
          <a:xfrm>
            <a:off x="744072" y="609600"/>
            <a:ext cx="6343096" cy="762000"/>
          </a:xfrm>
          <a:prstGeom prst="rect">
            <a:avLst/>
          </a:prstGeom>
        </p:spPr>
        <p:txBody>
          <a:bodyPr lIns="90000" anchor="b" anchorCtr="0">
            <a:normAutofit/>
          </a:bodyPr>
          <a:lstStyle>
            <a:lvl1pPr>
              <a:lnSpc>
                <a:spcPct val="100000"/>
              </a:lnSpc>
              <a:defRPr>
                <a:solidFill>
                  <a:schemeClr val="tx1"/>
                </a:solidFill>
                <a:latin typeface="Montserrat" pitchFamily="2" charset="77"/>
              </a:defRPr>
            </a:lvl1pPr>
          </a:lstStyle>
          <a:p>
            <a:r>
              <a:rPr lang="en-CA" noProof="0"/>
              <a:t>Insert slide title here</a:t>
            </a:r>
          </a:p>
        </p:txBody>
      </p:sp>
      <p:sp>
        <p:nvSpPr>
          <p:cNvPr id="19" name="Espace réservé du texte 17">
            <a:extLst>
              <a:ext uri="{FF2B5EF4-FFF2-40B4-BE49-F238E27FC236}">
                <a16:creationId xmlns:a16="http://schemas.microsoft.com/office/drawing/2014/main" id="{DD5CEC5F-7E27-3E46-B1D9-C887B458ACF1}"/>
              </a:ext>
            </a:extLst>
          </p:cNvPr>
          <p:cNvSpPr>
            <a:spLocks noGrp="1"/>
          </p:cNvSpPr>
          <p:nvPr>
            <p:ph type="body" sz="quarter" idx="10" hasCustomPrompt="1"/>
          </p:nvPr>
        </p:nvSpPr>
        <p:spPr>
          <a:xfrm>
            <a:off x="744073" y="1472063"/>
            <a:ext cx="6343152" cy="347596"/>
          </a:xfrm>
        </p:spPr>
        <p:txBody>
          <a:bodyPr wrap="square">
            <a:spAutoFit/>
          </a:bodyPr>
          <a:lstStyle>
            <a:lvl1pPr marL="0" indent="0">
              <a:buNone/>
              <a:defRPr sz="1500" i="1"/>
            </a:lvl1pPr>
          </a:lstStyle>
          <a:p>
            <a:pPr lvl="0"/>
            <a:r>
              <a:rPr lang="en-CA" noProof="0"/>
              <a:t>Insert subtitle here</a:t>
            </a:r>
          </a:p>
        </p:txBody>
      </p:sp>
      <p:sp>
        <p:nvSpPr>
          <p:cNvPr id="21" name="Picture Placeholder 29">
            <a:extLst>
              <a:ext uri="{FF2B5EF4-FFF2-40B4-BE49-F238E27FC236}">
                <a16:creationId xmlns:a16="http://schemas.microsoft.com/office/drawing/2014/main" id="{CEDAA42F-E061-334A-804D-7EA74F1AFB29}"/>
              </a:ext>
            </a:extLst>
          </p:cNvPr>
          <p:cNvSpPr>
            <a:spLocks noGrp="1"/>
          </p:cNvSpPr>
          <p:nvPr>
            <p:ph type="pic" sz="quarter" idx="13" hasCustomPrompt="1"/>
          </p:nvPr>
        </p:nvSpPr>
        <p:spPr>
          <a:xfrm>
            <a:off x="744071" y="2124459"/>
            <a:ext cx="5255461" cy="1472884"/>
          </a:xfrm>
          <a:prstGeom prst="rect">
            <a:avLst/>
          </a:prstGeom>
          <a:gradFill>
            <a:gsLst>
              <a:gs pos="0">
                <a:schemeClr val="tx1">
                  <a:alpha val="20000"/>
                </a:schemeClr>
              </a:gs>
              <a:gs pos="98000">
                <a:schemeClr val="tx1">
                  <a:alpha val="5000"/>
                </a:schemeClr>
              </a:gs>
            </a:gsLst>
            <a:lin ang="5400000" scaled="1"/>
          </a:gradFill>
          <a:ln>
            <a:noFill/>
          </a:ln>
        </p:spPr>
        <p:txBody>
          <a:bodyPr rtlCol="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1"/>
                </a:solidFill>
                <a:latin typeface="Montserrat" pitchFamily="2" charset="77"/>
              </a:defRPr>
            </a:lvl1pPr>
          </a:lstStyle>
          <a:p>
            <a:pPr lvl="0"/>
            <a:r>
              <a:rPr lang="en-CA" noProof="0" dirty="0"/>
              <a:t>Insert hero image here</a:t>
            </a:r>
          </a:p>
        </p:txBody>
      </p:sp>
      <p:sp>
        <p:nvSpPr>
          <p:cNvPr id="22" name="Espace réservé du contenu 5">
            <a:extLst>
              <a:ext uri="{FF2B5EF4-FFF2-40B4-BE49-F238E27FC236}">
                <a16:creationId xmlns:a16="http://schemas.microsoft.com/office/drawing/2014/main" id="{E6D79778-60A6-CD4E-9705-815F042A8E6A}"/>
              </a:ext>
            </a:extLst>
          </p:cNvPr>
          <p:cNvSpPr>
            <a:spLocks noGrp="1"/>
          </p:cNvSpPr>
          <p:nvPr>
            <p:ph sz="quarter" idx="15" hasCustomPrompt="1"/>
          </p:nvPr>
        </p:nvSpPr>
        <p:spPr>
          <a:xfrm>
            <a:off x="6326940" y="3756993"/>
            <a:ext cx="5255463" cy="2126969"/>
          </a:xfrm>
        </p:spPr>
        <p:txBody>
          <a:bodyPr anchor="t">
            <a:normAutofit/>
          </a:bodyPr>
          <a:lstStyle>
            <a:lvl1pPr marL="11113" indent="-11113">
              <a:lnSpc>
                <a:spcPct val="150000"/>
              </a:lnSpc>
              <a:buNone/>
              <a:tabLst/>
              <a:defRPr sz="1400"/>
            </a:lvl1pPr>
            <a:lvl2pPr>
              <a:buNone/>
              <a:defRPr/>
            </a:lvl2pPr>
            <a:lvl3pPr>
              <a:buNone/>
              <a:defRPr/>
            </a:lvl3pPr>
            <a:lvl4pPr>
              <a:buNone/>
              <a:defRPr/>
            </a:lvl4pPr>
            <a:lvl5pPr>
              <a:buNone/>
              <a:defRPr/>
            </a:lvl5pPr>
          </a:lstStyle>
          <a:p>
            <a:pPr lvl="0"/>
            <a:r>
              <a:rPr lang="en-CA" noProof="0"/>
              <a:t>Insert slide content here</a:t>
            </a:r>
          </a:p>
        </p:txBody>
      </p:sp>
      <p:sp>
        <p:nvSpPr>
          <p:cNvPr id="23" name="Picture Placeholder 29">
            <a:extLst>
              <a:ext uri="{FF2B5EF4-FFF2-40B4-BE49-F238E27FC236}">
                <a16:creationId xmlns:a16="http://schemas.microsoft.com/office/drawing/2014/main" id="{E529E4EA-AC07-FC4D-84A7-3FEEC0BB3AFA}"/>
              </a:ext>
            </a:extLst>
          </p:cNvPr>
          <p:cNvSpPr>
            <a:spLocks noGrp="1"/>
          </p:cNvSpPr>
          <p:nvPr>
            <p:ph type="pic" sz="quarter" idx="16" hasCustomPrompt="1"/>
          </p:nvPr>
        </p:nvSpPr>
        <p:spPr>
          <a:xfrm>
            <a:off x="6326940" y="2124459"/>
            <a:ext cx="5255463" cy="1472884"/>
          </a:xfrm>
          <a:prstGeom prst="rect">
            <a:avLst/>
          </a:prstGeom>
          <a:gradFill>
            <a:gsLst>
              <a:gs pos="0">
                <a:schemeClr val="tx1">
                  <a:alpha val="20000"/>
                </a:schemeClr>
              </a:gs>
              <a:gs pos="98000">
                <a:schemeClr val="tx1">
                  <a:alpha val="5000"/>
                </a:schemeClr>
              </a:gs>
            </a:gsLst>
            <a:lin ang="5400000" scaled="1"/>
          </a:gradFill>
          <a:ln>
            <a:noFill/>
          </a:ln>
        </p:spPr>
        <p:txBody>
          <a:bodyPr rtlCol="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1"/>
                </a:solidFill>
                <a:latin typeface="Montserrat" pitchFamily="2" charset="77"/>
              </a:defRPr>
            </a:lvl1pPr>
          </a:lstStyle>
          <a:p>
            <a:pPr lvl="0"/>
            <a:r>
              <a:rPr lang="en-CA" noProof="0" dirty="0"/>
              <a:t>Insert hero image here</a:t>
            </a:r>
          </a:p>
        </p:txBody>
      </p:sp>
      <p:cxnSp>
        <p:nvCxnSpPr>
          <p:cNvPr id="10" name="Connecteur droit 9">
            <a:extLst>
              <a:ext uri="{FF2B5EF4-FFF2-40B4-BE49-F238E27FC236}">
                <a16:creationId xmlns:a16="http://schemas.microsoft.com/office/drawing/2014/main" id="{7A858572-7363-EE40-8FE9-A2AD38F4B9C2}"/>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0621578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25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6" presetClass="emph" presetSubtype="0" accel="50000" decel="50000" autoRev="1" fill="hold" grpId="1" nodeType="withEffect">
                                  <p:stCondLst>
                                    <p:cond delay="2250"/>
                                  </p:stCondLst>
                                  <p:childTnLst>
                                    <p:animScale>
                                      <p:cBhvr>
                                        <p:cTn id="9" dur="500" fill="hold"/>
                                        <p:tgtEl>
                                          <p:spTgt spid="21"/>
                                        </p:tgtEl>
                                      </p:cBhvr>
                                      <p:by x="120000" y="120000"/>
                                    </p:animScale>
                                  </p:childTnLst>
                                </p:cTn>
                              </p:par>
                              <p:par>
                                <p:cTn id="10" presetID="22" presetClass="entr" presetSubtype="4" fill="hold" grpId="0" nodeType="withEffect">
                                  <p:stCondLst>
                                    <p:cond delay="225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par>
                                <p:cTn id="13" presetID="6" presetClass="emph" presetSubtype="0" accel="50000" decel="50000" autoRev="1" fill="hold" grpId="1" nodeType="withEffect">
                                  <p:stCondLst>
                                    <p:cond delay="2250"/>
                                  </p:stCondLst>
                                  <p:childTnLst>
                                    <p:animScale>
                                      <p:cBhvr>
                                        <p:cTn id="14" dur="500" fill="hold"/>
                                        <p:tgtEl>
                                          <p:spTgt spid="23"/>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3" grpId="0" animBg="1"/>
      <p:bldP spid="23" grpId="1"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Three Columns">
    <p:spTree>
      <p:nvGrpSpPr>
        <p:cNvPr id="1" name=""/>
        <p:cNvGrpSpPr/>
        <p:nvPr/>
      </p:nvGrpSpPr>
      <p:grpSpPr>
        <a:xfrm>
          <a:off x="0" y="0"/>
          <a:ext cx="0" cy="0"/>
          <a:chOff x="0" y="0"/>
          <a:chExt cx="0" cy="0"/>
        </a:xfrm>
      </p:grpSpPr>
      <p:sp>
        <p:nvSpPr>
          <p:cNvPr id="8" name="Espace réservé du contenu 5">
            <a:extLst>
              <a:ext uri="{FF2B5EF4-FFF2-40B4-BE49-F238E27FC236}">
                <a16:creationId xmlns:a16="http://schemas.microsoft.com/office/drawing/2014/main" id="{AD497EA3-007E-B74A-AB47-FF1DAB4D0F3C}"/>
              </a:ext>
            </a:extLst>
          </p:cNvPr>
          <p:cNvSpPr>
            <a:spLocks noGrp="1"/>
          </p:cNvSpPr>
          <p:nvPr>
            <p:ph sz="quarter" idx="14" hasCustomPrompt="1"/>
          </p:nvPr>
        </p:nvSpPr>
        <p:spPr>
          <a:xfrm>
            <a:off x="744071" y="2167256"/>
            <a:ext cx="3406851" cy="3746525"/>
          </a:xfrm>
        </p:spPr>
        <p:txBody>
          <a:bodyPr anchor="t"/>
          <a:lstStyle>
            <a:lvl1pPr marL="11113" indent="-11113">
              <a:buNone/>
              <a:tabLst/>
              <a:defRPr/>
            </a:lvl1pPr>
            <a:lvl2pPr>
              <a:buNone/>
              <a:defRPr/>
            </a:lvl2pPr>
            <a:lvl3pPr>
              <a:buNone/>
              <a:defRPr/>
            </a:lvl3pPr>
            <a:lvl4pPr>
              <a:buNone/>
              <a:defRPr/>
            </a:lvl4pPr>
            <a:lvl5pPr>
              <a:buNone/>
              <a:defRPr/>
            </a:lvl5pPr>
          </a:lstStyle>
          <a:p>
            <a:pPr lvl="0"/>
            <a:r>
              <a:rPr lang="en-CA" noProof="0"/>
              <a:t>Insert slide content here</a:t>
            </a:r>
          </a:p>
        </p:txBody>
      </p:sp>
      <p:sp>
        <p:nvSpPr>
          <p:cNvPr id="18" name="Espace réservé du contenu 5">
            <a:extLst>
              <a:ext uri="{FF2B5EF4-FFF2-40B4-BE49-F238E27FC236}">
                <a16:creationId xmlns:a16="http://schemas.microsoft.com/office/drawing/2014/main" id="{D7207EEA-071F-A143-8135-5970FB62E6A4}"/>
              </a:ext>
            </a:extLst>
          </p:cNvPr>
          <p:cNvSpPr>
            <a:spLocks noGrp="1"/>
          </p:cNvSpPr>
          <p:nvPr>
            <p:ph sz="quarter" idx="23" hasCustomPrompt="1"/>
          </p:nvPr>
        </p:nvSpPr>
        <p:spPr>
          <a:xfrm>
            <a:off x="4446761" y="2167256"/>
            <a:ext cx="3446202" cy="3746525"/>
          </a:xfrm>
        </p:spPr>
        <p:txBody>
          <a:bodyPr anchor="t"/>
          <a:lstStyle>
            <a:lvl1pPr marL="11113" indent="-11113">
              <a:buNone/>
              <a:tabLst/>
              <a:defRPr/>
            </a:lvl1pPr>
            <a:lvl2pPr>
              <a:buNone/>
              <a:defRPr/>
            </a:lvl2pPr>
            <a:lvl3pPr>
              <a:buNone/>
              <a:defRPr/>
            </a:lvl3pPr>
            <a:lvl4pPr>
              <a:buNone/>
              <a:defRPr/>
            </a:lvl4pPr>
            <a:lvl5pPr>
              <a:buNone/>
              <a:defRPr/>
            </a:lvl5pPr>
          </a:lstStyle>
          <a:p>
            <a:pPr lvl="0"/>
            <a:r>
              <a:rPr lang="en-CA" noProof="0"/>
              <a:t>Insert slide content here</a:t>
            </a:r>
          </a:p>
        </p:txBody>
      </p:sp>
      <p:sp>
        <p:nvSpPr>
          <p:cNvPr id="20" name="Espace réservé du contenu 5">
            <a:extLst>
              <a:ext uri="{FF2B5EF4-FFF2-40B4-BE49-F238E27FC236}">
                <a16:creationId xmlns:a16="http://schemas.microsoft.com/office/drawing/2014/main" id="{FA20CD20-89EF-D64C-8B4F-E4C296865351}"/>
              </a:ext>
            </a:extLst>
          </p:cNvPr>
          <p:cNvSpPr>
            <a:spLocks noGrp="1"/>
          </p:cNvSpPr>
          <p:nvPr>
            <p:ph sz="quarter" idx="25" hasCustomPrompt="1"/>
          </p:nvPr>
        </p:nvSpPr>
        <p:spPr>
          <a:xfrm>
            <a:off x="8188799" y="2167256"/>
            <a:ext cx="3406853" cy="3746525"/>
          </a:xfrm>
        </p:spPr>
        <p:txBody>
          <a:bodyPr anchor="t"/>
          <a:lstStyle>
            <a:lvl1pPr marL="11113" indent="-11113">
              <a:buNone/>
              <a:tabLst/>
              <a:defRPr/>
            </a:lvl1pPr>
            <a:lvl2pPr>
              <a:buNone/>
              <a:defRPr/>
            </a:lvl2pPr>
            <a:lvl3pPr>
              <a:buNone/>
              <a:defRPr/>
            </a:lvl3pPr>
            <a:lvl4pPr>
              <a:buNone/>
              <a:defRPr/>
            </a:lvl4pPr>
            <a:lvl5pPr>
              <a:buNone/>
              <a:defRPr/>
            </a:lvl5pPr>
          </a:lstStyle>
          <a:p>
            <a:pPr lvl="0"/>
            <a:r>
              <a:rPr lang="en-CA" noProof="0"/>
              <a:t>Insert slide content here</a:t>
            </a:r>
          </a:p>
        </p:txBody>
      </p:sp>
      <p:sp>
        <p:nvSpPr>
          <p:cNvPr id="10" name="ZoneTexte 9">
            <a:extLst>
              <a:ext uri="{FF2B5EF4-FFF2-40B4-BE49-F238E27FC236}">
                <a16:creationId xmlns:a16="http://schemas.microsoft.com/office/drawing/2014/main" id="{55E174FF-9784-1B41-8E29-6AA5AE5DF67F}"/>
              </a:ext>
            </a:extLst>
          </p:cNvPr>
          <p:cNvSpPr txBox="1"/>
          <p:nvPr userDrawn="1"/>
        </p:nvSpPr>
        <p:spPr>
          <a:xfrm>
            <a:off x="5465135" y="1679944"/>
            <a:ext cx="0" cy="0"/>
          </a:xfrm>
          <a:prstGeom prst="rect">
            <a:avLst/>
          </a:prstGeom>
        </p:spPr>
        <p:txBody>
          <a:bodyPr vert="horz" wrap="none" lIns="91440" tIns="45720" rIns="91440" bIns="45720" rtlCol="0" anchor="t">
            <a:noAutofit/>
          </a:bodyPr>
          <a:lstStyle/>
          <a:p>
            <a:pPr algn="l">
              <a:lnSpc>
                <a:spcPct val="120000"/>
              </a:lnSpc>
              <a:spcBef>
                <a:spcPts val="1200"/>
              </a:spcBef>
            </a:pPr>
            <a:endParaRPr lang="en-CA" sz="1000" b="0" dirty="0">
              <a:solidFill>
                <a:prstClr val="black"/>
              </a:solidFill>
              <a:latin typeface="Montserrat" pitchFamily="2" charset="77"/>
            </a:endParaRPr>
          </a:p>
        </p:txBody>
      </p:sp>
      <p:sp>
        <p:nvSpPr>
          <p:cNvPr id="12" name="ZoneTexte 11">
            <a:extLst>
              <a:ext uri="{FF2B5EF4-FFF2-40B4-BE49-F238E27FC236}">
                <a16:creationId xmlns:a16="http://schemas.microsoft.com/office/drawing/2014/main" id="{8B9D3D24-8AE9-A74E-948B-A0F7C4DACAB5}"/>
              </a:ext>
            </a:extLst>
          </p:cNvPr>
          <p:cNvSpPr txBox="1"/>
          <p:nvPr userDrawn="1"/>
        </p:nvSpPr>
        <p:spPr>
          <a:xfrm>
            <a:off x="3478306" y="923365"/>
            <a:ext cx="0" cy="0"/>
          </a:xfrm>
          <a:prstGeom prst="rect">
            <a:avLst/>
          </a:prstGeom>
        </p:spPr>
        <p:txBody>
          <a:bodyPr vert="horz" wrap="none" lIns="91440" tIns="45720" rIns="91440" bIns="45720" rtlCol="0" anchor="t">
            <a:noAutofit/>
          </a:bodyPr>
          <a:lstStyle/>
          <a:p>
            <a:pPr algn="l">
              <a:lnSpc>
                <a:spcPct val="120000"/>
              </a:lnSpc>
              <a:spcBef>
                <a:spcPts val="1200"/>
              </a:spcBef>
            </a:pPr>
            <a:endParaRPr lang="en-CA" sz="1000" b="0" dirty="0">
              <a:solidFill>
                <a:prstClr val="black"/>
              </a:solidFill>
              <a:latin typeface="Montserrat" pitchFamily="2" charset="77"/>
            </a:endParaRPr>
          </a:p>
        </p:txBody>
      </p:sp>
      <p:sp>
        <p:nvSpPr>
          <p:cNvPr id="15" name="Title 1">
            <a:extLst>
              <a:ext uri="{FF2B5EF4-FFF2-40B4-BE49-F238E27FC236}">
                <a16:creationId xmlns:a16="http://schemas.microsoft.com/office/drawing/2014/main" id="{C342E581-B8D8-7443-877E-A78E33A44C4E}"/>
              </a:ext>
            </a:extLst>
          </p:cNvPr>
          <p:cNvSpPr>
            <a:spLocks noGrp="1"/>
          </p:cNvSpPr>
          <p:nvPr>
            <p:ph type="title" hasCustomPrompt="1"/>
          </p:nvPr>
        </p:nvSpPr>
        <p:spPr>
          <a:xfrm>
            <a:off x="744072" y="609600"/>
            <a:ext cx="10851580" cy="762000"/>
          </a:xfrm>
          <a:prstGeom prst="rect">
            <a:avLst/>
          </a:prstGeom>
        </p:spPr>
        <p:txBody>
          <a:bodyPr lIns="90000" anchor="b" anchorCtr="0">
            <a:normAutofit/>
          </a:bodyPr>
          <a:lstStyle>
            <a:lvl1pPr>
              <a:lnSpc>
                <a:spcPct val="100000"/>
              </a:lnSpc>
              <a:defRPr>
                <a:solidFill>
                  <a:schemeClr val="tx1"/>
                </a:solidFill>
                <a:latin typeface="Montserrat" pitchFamily="2" charset="77"/>
              </a:defRPr>
            </a:lvl1pPr>
          </a:lstStyle>
          <a:p>
            <a:r>
              <a:rPr lang="en-CA" noProof="0"/>
              <a:t>Insert slide title here</a:t>
            </a:r>
          </a:p>
        </p:txBody>
      </p:sp>
      <p:sp>
        <p:nvSpPr>
          <p:cNvPr id="16" name="Espace réservé du texte 17">
            <a:extLst>
              <a:ext uri="{FF2B5EF4-FFF2-40B4-BE49-F238E27FC236}">
                <a16:creationId xmlns:a16="http://schemas.microsoft.com/office/drawing/2014/main" id="{6742658B-5B47-9246-9345-CDE9389CB69F}"/>
              </a:ext>
            </a:extLst>
          </p:cNvPr>
          <p:cNvSpPr>
            <a:spLocks noGrp="1"/>
          </p:cNvSpPr>
          <p:nvPr>
            <p:ph type="body" sz="quarter" idx="10" hasCustomPrompt="1"/>
          </p:nvPr>
        </p:nvSpPr>
        <p:spPr>
          <a:xfrm>
            <a:off x="744073" y="1472063"/>
            <a:ext cx="10851676" cy="347596"/>
          </a:xfrm>
        </p:spPr>
        <p:txBody>
          <a:bodyPr wrap="square">
            <a:spAutoFit/>
          </a:bodyPr>
          <a:lstStyle>
            <a:lvl1pPr marL="0" indent="0">
              <a:buNone/>
              <a:defRPr sz="1500" i="1"/>
            </a:lvl1pPr>
          </a:lstStyle>
          <a:p>
            <a:pPr lvl="0"/>
            <a:r>
              <a:rPr lang="en-CA" noProof="0"/>
              <a:t>Insert subtitle here</a:t>
            </a:r>
          </a:p>
        </p:txBody>
      </p:sp>
      <p:cxnSp>
        <p:nvCxnSpPr>
          <p:cNvPr id="9" name="Connecteur droit 8">
            <a:extLst>
              <a:ext uri="{FF2B5EF4-FFF2-40B4-BE49-F238E27FC236}">
                <a16:creationId xmlns:a16="http://schemas.microsoft.com/office/drawing/2014/main" id="{595EF5E9-2CA8-DD40-954E-864D36699B38}"/>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498481249"/>
      </p:ext>
    </p:extLst>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Three Columns + Photos">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6876CF7-E7ED-D84B-96CF-27CAEB60E9BA}"/>
              </a:ext>
            </a:extLst>
          </p:cNvPr>
          <p:cNvSpPr>
            <a:spLocks noGrp="1"/>
          </p:cNvSpPr>
          <p:nvPr>
            <p:ph type="title" hasCustomPrompt="1"/>
          </p:nvPr>
        </p:nvSpPr>
        <p:spPr>
          <a:xfrm>
            <a:off x="744073" y="591013"/>
            <a:ext cx="10851577" cy="828575"/>
          </a:xfrm>
        </p:spPr>
        <p:txBody>
          <a:bodyPr anchor="b"/>
          <a:lstStyle>
            <a:lvl1pPr>
              <a:lnSpc>
                <a:spcPct val="100000"/>
              </a:lnSpc>
              <a:defRPr>
                <a:solidFill>
                  <a:schemeClr val="tx1"/>
                </a:solidFill>
                <a:latin typeface="Montserrat" pitchFamily="2" charset="77"/>
              </a:defRPr>
            </a:lvl1pPr>
          </a:lstStyle>
          <a:p>
            <a:r>
              <a:rPr lang="en-CA" noProof="0"/>
              <a:t>Insert slide title here</a:t>
            </a:r>
          </a:p>
        </p:txBody>
      </p:sp>
      <p:sp>
        <p:nvSpPr>
          <p:cNvPr id="11" name="Espace réservé du contenu 5">
            <a:extLst>
              <a:ext uri="{FF2B5EF4-FFF2-40B4-BE49-F238E27FC236}">
                <a16:creationId xmlns:a16="http://schemas.microsoft.com/office/drawing/2014/main" id="{C6C2EBE1-79C3-1647-A70C-4A2F656B9AF9}"/>
              </a:ext>
            </a:extLst>
          </p:cNvPr>
          <p:cNvSpPr>
            <a:spLocks noGrp="1"/>
          </p:cNvSpPr>
          <p:nvPr>
            <p:ph sz="quarter" idx="14" hasCustomPrompt="1"/>
          </p:nvPr>
        </p:nvSpPr>
        <p:spPr>
          <a:xfrm>
            <a:off x="744071" y="4032576"/>
            <a:ext cx="3340719" cy="1881205"/>
          </a:xfrm>
        </p:spPr>
        <p:txBody>
          <a:bodyPr/>
          <a:lstStyle>
            <a:lvl1pPr marL="11113" indent="-11113">
              <a:buNone/>
              <a:tabLst/>
              <a:defRPr>
                <a:latin typeface="Montserrat" pitchFamily="2" charset="77"/>
              </a:defRPr>
            </a:lvl1pPr>
            <a:lvl2pPr>
              <a:buNone/>
              <a:defRPr/>
            </a:lvl2pPr>
            <a:lvl3pPr>
              <a:buNone/>
              <a:defRPr/>
            </a:lvl3pPr>
            <a:lvl4pPr>
              <a:buNone/>
              <a:defRPr/>
            </a:lvl4pPr>
            <a:lvl5pPr>
              <a:buNone/>
              <a:defRPr/>
            </a:lvl5pPr>
          </a:lstStyle>
          <a:p>
            <a:pPr lvl="0"/>
            <a:r>
              <a:rPr lang="en-CA" noProof="0"/>
              <a:t>Insert slide content here</a:t>
            </a:r>
          </a:p>
        </p:txBody>
      </p:sp>
      <p:sp>
        <p:nvSpPr>
          <p:cNvPr id="12" name="Picture Placeholder 12">
            <a:extLst>
              <a:ext uri="{FF2B5EF4-FFF2-40B4-BE49-F238E27FC236}">
                <a16:creationId xmlns:a16="http://schemas.microsoft.com/office/drawing/2014/main" id="{0430A67A-07D3-E340-9B03-85D9E59BB56F}"/>
              </a:ext>
            </a:extLst>
          </p:cNvPr>
          <p:cNvSpPr>
            <a:spLocks noGrp="1"/>
          </p:cNvSpPr>
          <p:nvPr>
            <p:ph type="pic" sz="quarter" idx="17" hasCustomPrompt="1"/>
          </p:nvPr>
        </p:nvSpPr>
        <p:spPr>
          <a:xfrm>
            <a:off x="744073" y="2126120"/>
            <a:ext cx="3340717" cy="1599996"/>
          </a:xfrm>
          <a:prstGeom prst="rect">
            <a:avLst/>
          </a:prstGeom>
          <a:solidFill>
            <a:schemeClr val="accent2">
              <a:lumMod val="20000"/>
              <a:lumOff val="80000"/>
            </a:schemeClr>
          </a:soli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2"/>
                </a:solidFill>
                <a:latin typeface="Montserrat" pitchFamily="2" charset="77"/>
              </a:defRPr>
            </a:lvl1pPr>
          </a:lstStyle>
          <a:p>
            <a:pPr lvl="0"/>
            <a:r>
              <a:rPr lang="en-CA" noProof="0" dirty="0"/>
              <a:t>Insert hero image here</a:t>
            </a:r>
          </a:p>
        </p:txBody>
      </p:sp>
      <p:sp>
        <p:nvSpPr>
          <p:cNvPr id="13" name="Espace réservé du contenu 5">
            <a:extLst>
              <a:ext uri="{FF2B5EF4-FFF2-40B4-BE49-F238E27FC236}">
                <a16:creationId xmlns:a16="http://schemas.microsoft.com/office/drawing/2014/main" id="{24027A8C-37A5-914F-A387-44C07D3BA9EA}"/>
              </a:ext>
            </a:extLst>
          </p:cNvPr>
          <p:cNvSpPr>
            <a:spLocks noGrp="1"/>
          </p:cNvSpPr>
          <p:nvPr>
            <p:ph sz="quarter" idx="23" hasCustomPrompt="1"/>
          </p:nvPr>
        </p:nvSpPr>
        <p:spPr>
          <a:xfrm>
            <a:off x="4393488" y="4032576"/>
            <a:ext cx="3446733" cy="1881205"/>
          </a:xfrm>
        </p:spPr>
        <p:txBody>
          <a:bodyPr/>
          <a:lstStyle>
            <a:lvl1pPr marL="11113" indent="-11113">
              <a:buNone/>
              <a:tabLst/>
              <a:defRPr>
                <a:latin typeface="Montserrat" pitchFamily="2" charset="77"/>
              </a:defRPr>
            </a:lvl1pPr>
            <a:lvl2pPr>
              <a:buNone/>
              <a:defRPr/>
            </a:lvl2pPr>
            <a:lvl3pPr>
              <a:buNone/>
              <a:defRPr/>
            </a:lvl3pPr>
            <a:lvl4pPr>
              <a:buNone/>
              <a:defRPr/>
            </a:lvl4pPr>
            <a:lvl5pPr>
              <a:buNone/>
              <a:defRPr/>
            </a:lvl5pPr>
          </a:lstStyle>
          <a:p>
            <a:pPr lvl="0"/>
            <a:r>
              <a:rPr lang="en-CA" noProof="0"/>
              <a:t>Insert slide content here</a:t>
            </a:r>
          </a:p>
        </p:txBody>
      </p:sp>
      <p:sp>
        <p:nvSpPr>
          <p:cNvPr id="14" name="Picture Placeholder 12">
            <a:extLst>
              <a:ext uri="{FF2B5EF4-FFF2-40B4-BE49-F238E27FC236}">
                <a16:creationId xmlns:a16="http://schemas.microsoft.com/office/drawing/2014/main" id="{5F24FB81-34FB-EF4B-A54A-1C936553C056}"/>
              </a:ext>
            </a:extLst>
          </p:cNvPr>
          <p:cNvSpPr>
            <a:spLocks noGrp="1"/>
          </p:cNvSpPr>
          <p:nvPr>
            <p:ph type="pic" sz="quarter" idx="24" hasCustomPrompt="1"/>
          </p:nvPr>
        </p:nvSpPr>
        <p:spPr>
          <a:xfrm>
            <a:off x="4393487" y="2126120"/>
            <a:ext cx="3436049" cy="1599996"/>
          </a:xfrm>
          <a:prstGeom prst="rect">
            <a:avLst/>
          </a:prstGeom>
          <a:solidFill>
            <a:schemeClr val="accent2">
              <a:lumMod val="20000"/>
              <a:lumOff val="80000"/>
            </a:schemeClr>
          </a:soli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2"/>
                </a:solidFill>
                <a:latin typeface="Montserrat" pitchFamily="2" charset="77"/>
              </a:defRPr>
            </a:lvl1pPr>
          </a:lstStyle>
          <a:p>
            <a:pPr lvl="0"/>
            <a:r>
              <a:rPr lang="en-CA" noProof="0" dirty="0"/>
              <a:t>Insert hero image here</a:t>
            </a:r>
          </a:p>
        </p:txBody>
      </p:sp>
      <p:sp>
        <p:nvSpPr>
          <p:cNvPr id="15" name="Espace réservé du contenu 5">
            <a:extLst>
              <a:ext uri="{FF2B5EF4-FFF2-40B4-BE49-F238E27FC236}">
                <a16:creationId xmlns:a16="http://schemas.microsoft.com/office/drawing/2014/main" id="{3A4C9067-DE7D-7342-8A76-64E93C1B5BF5}"/>
              </a:ext>
            </a:extLst>
          </p:cNvPr>
          <p:cNvSpPr>
            <a:spLocks noGrp="1"/>
          </p:cNvSpPr>
          <p:nvPr>
            <p:ph sz="quarter" idx="26" hasCustomPrompt="1"/>
          </p:nvPr>
        </p:nvSpPr>
        <p:spPr>
          <a:xfrm>
            <a:off x="8148918" y="4032576"/>
            <a:ext cx="3446734" cy="1881205"/>
          </a:xfrm>
        </p:spPr>
        <p:txBody>
          <a:bodyPr/>
          <a:lstStyle>
            <a:lvl1pPr marL="11113" indent="-11113">
              <a:buNone/>
              <a:tabLst/>
              <a:defRPr>
                <a:latin typeface="Montserrat" pitchFamily="2" charset="77"/>
              </a:defRPr>
            </a:lvl1pPr>
            <a:lvl2pPr>
              <a:buNone/>
              <a:defRPr/>
            </a:lvl2pPr>
            <a:lvl3pPr>
              <a:buNone/>
              <a:defRPr/>
            </a:lvl3pPr>
            <a:lvl4pPr>
              <a:buNone/>
              <a:defRPr/>
            </a:lvl4pPr>
            <a:lvl5pPr>
              <a:buNone/>
              <a:defRPr/>
            </a:lvl5pPr>
          </a:lstStyle>
          <a:p>
            <a:pPr lvl="0"/>
            <a:r>
              <a:rPr lang="en-CA" noProof="0"/>
              <a:t>Insert slide content here</a:t>
            </a:r>
          </a:p>
        </p:txBody>
      </p:sp>
      <p:sp>
        <p:nvSpPr>
          <p:cNvPr id="16" name="Picture Placeholder 12">
            <a:extLst>
              <a:ext uri="{FF2B5EF4-FFF2-40B4-BE49-F238E27FC236}">
                <a16:creationId xmlns:a16="http://schemas.microsoft.com/office/drawing/2014/main" id="{E9D380F5-FC55-6B4C-95D4-2E748AED7771}"/>
              </a:ext>
            </a:extLst>
          </p:cNvPr>
          <p:cNvSpPr>
            <a:spLocks noGrp="1"/>
          </p:cNvSpPr>
          <p:nvPr>
            <p:ph type="pic" sz="quarter" idx="27" hasCustomPrompt="1"/>
          </p:nvPr>
        </p:nvSpPr>
        <p:spPr>
          <a:xfrm>
            <a:off x="8148916" y="2126120"/>
            <a:ext cx="3446734" cy="1599996"/>
          </a:xfrm>
          <a:prstGeom prst="rect">
            <a:avLst/>
          </a:prstGeom>
          <a:solidFill>
            <a:schemeClr val="accent2">
              <a:lumMod val="20000"/>
              <a:lumOff val="80000"/>
            </a:schemeClr>
          </a:soli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2"/>
                </a:solidFill>
                <a:latin typeface="Montserrat" pitchFamily="2" charset="77"/>
              </a:defRPr>
            </a:lvl1pPr>
          </a:lstStyle>
          <a:p>
            <a:pPr lvl="0"/>
            <a:r>
              <a:rPr lang="en-CA" noProof="0" dirty="0"/>
              <a:t>Insert hero image here</a:t>
            </a:r>
          </a:p>
        </p:txBody>
      </p:sp>
      <p:sp>
        <p:nvSpPr>
          <p:cNvPr id="18" name="Espace réservé du texte 17">
            <a:extLst>
              <a:ext uri="{FF2B5EF4-FFF2-40B4-BE49-F238E27FC236}">
                <a16:creationId xmlns:a16="http://schemas.microsoft.com/office/drawing/2014/main" id="{F4A2E3B8-903A-F544-B772-642546A2766B}"/>
              </a:ext>
            </a:extLst>
          </p:cNvPr>
          <p:cNvSpPr>
            <a:spLocks noGrp="1"/>
          </p:cNvSpPr>
          <p:nvPr>
            <p:ph type="body" sz="quarter" idx="10" hasCustomPrompt="1"/>
          </p:nvPr>
        </p:nvSpPr>
        <p:spPr>
          <a:xfrm>
            <a:off x="744073" y="1472063"/>
            <a:ext cx="10851578" cy="347596"/>
          </a:xfrm>
        </p:spPr>
        <p:txBody>
          <a:bodyPr wrap="square">
            <a:spAutoFit/>
          </a:bodyPr>
          <a:lstStyle>
            <a:lvl1pPr marL="0" indent="0">
              <a:buNone/>
              <a:defRPr sz="1500" i="1"/>
            </a:lvl1pPr>
          </a:lstStyle>
          <a:p>
            <a:pPr lvl="0"/>
            <a:r>
              <a:rPr lang="en-CA" noProof="0"/>
              <a:t>Insert subtitle here</a:t>
            </a:r>
          </a:p>
        </p:txBody>
      </p:sp>
      <p:cxnSp>
        <p:nvCxnSpPr>
          <p:cNvPr id="17" name="Connecteur droit 16">
            <a:extLst>
              <a:ext uri="{FF2B5EF4-FFF2-40B4-BE49-F238E27FC236}">
                <a16:creationId xmlns:a16="http://schemas.microsoft.com/office/drawing/2014/main" id="{AFEE6FBB-6649-DC43-9706-62064E51F8CC}"/>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5615913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25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6" presetClass="emph" presetSubtype="0" accel="50000" decel="50000" autoRev="1" fill="hold" grpId="1" nodeType="withEffect">
                                  <p:stCondLst>
                                    <p:cond delay="2250"/>
                                  </p:stCondLst>
                                  <p:childTnLst>
                                    <p:animScale>
                                      <p:cBhvr>
                                        <p:cTn id="9" dur="500" fill="hold"/>
                                        <p:tgtEl>
                                          <p:spTgt spid="12"/>
                                        </p:tgtEl>
                                      </p:cBhvr>
                                      <p:by x="120000" y="120000"/>
                                    </p:animScale>
                                  </p:childTnLst>
                                </p:cTn>
                              </p:par>
                              <p:par>
                                <p:cTn id="10" presetID="22" presetClass="entr" presetSubtype="4" fill="hold" grpId="0" nodeType="withEffect">
                                  <p:stCondLst>
                                    <p:cond delay="225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par>
                                <p:cTn id="13" presetID="6" presetClass="emph" presetSubtype="0" accel="50000" decel="50000" autoRev="1" fill="hold" grpId="1" nodeType="withEffect">
                                  <p:stCondLst>
                                    <p:cond delay="2250"/>
                                  </p:stCondLst>
                                  <p:childTnLst>
                                    <p:animScale>
                                      <p:cBhvr>
                                        <p:cTn id="14" dur="500" fill="hold"/>
                                        <p:tgtEl>
                                          <p:spTgt spid="14"/>
                                        </p:tgtEl>
                                      </p:cBhvr>
                                      <p:by x="120000" y="120000"/>
                                    </p:animScale>
                                  </p:childTnLst>
                                </p:cTn>
                              </p:par>
                              <p:par>
                                <p:cTn id="15" presetID="22" presetClass="entr" presetSubtype="4" fill="hold" grpId="0" nodeType="withEffect">
                                  <p:stCondLst>
                                    <p:cond delay="225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par>
                                <p:cTn id="18" presetID="6" presetClass="emph" presetSubtype="0" accel="50000" decel="50000" autoRev="1" fill="hold" grpId="1" nodeType="withEffect">
                                  <p:stCondLst>
                                    <p:cond delay="2250"/>
                                  </p:stCondLst>
                                  <p:childTnLst>
                                    <p:animScale>
                                      <p:cBhvr>
                                        <p:cTn id="19" dur="500" fill="hold"/>
                                        <p:tgtEl>
                                          <p:spTgt spid="16"/>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4" grpId="0" animBg="1"/>
      <p:bldP spid="14" grpId="1" animBg="1"/>
      <p:bldP spid="16" grpId="0" animBg="1"/>
      <p:bldP spid="16" grpId="1"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One Column + Small Image v1">
    <p:spTree>
      <p:nvGrpSpPr>
        <p:cNvPr id="1" name=""/>
        <p:cNvGrpSpPr/>
        <p:nvPr/>
      </p:nvGrpSpPr>
      <p:grpSpPr>
        <a:xfrm>
          <a:off x="0" y="0"/>
          <a:ext cx="0" cy="0"/>
          <a:chOff x="0" y="0"/>
          <a:chExt cx="0" cy="0"/>
        </a:xfrm>
      </p:grpSpPr>
      <p:sp>
        <p:nvSpPr>
          <p:cNvPr id="8" name="Picture Placeholder 29">
            <a:extLst>
              <a:ext uri="{FF2B5EF4-FFF2-40B4-BE49-F238E27FC236}">
                <a16:creationId xmlns:a16="http://schemas.microsoft.com/office/drawing/2014/main" id="{FB8B6D72-E460-8E45-B41D-2904190EB2EF}"/>
              </a:ext>
            </a:extLst>
          </p:cNvPr>
          <p:cNvSpPr>
            <a:spLocks noGrp="1"/>
          </p:cNvSpPr>
          <p:nvPr>
            <p:ph type="pic" sz="quarter" idx="13" hasCustomPrompt="1"/>
          </p:nvPr>
        </p:nvSpPr>
        <p:spPr>
          <a:xfrm>
            <a:off x="7643815" y="1"/>
            <a:ext cx="4548184" cy="6238656"/>
          </a:xfrm>
          <a:prstGeom prst="rect">
            <a:avLst/>
          </a:prstGeom>
          <a:gradFill>
            <a:gsLst>
              <a:gs pos="0">
                <a:schemeClr val="tx1">
                  <a:alpha val="20000"/>
                </a:schemeClr>
              </a:gs>
              <a:gs pos="98000">
                <a:schemeClr val="tx1">
                  <a:alpha val="5000"/>
                </a:schemeClr>
              </a:gs>
            </a:gsLst>
            <a:lin ang="5400000" scaled="1"/>
          </a:gradFill>
          <a:ln>
            <a:noFill/>
          </a:ln>
        </p:spPr>
        <p:txBody>
          <a:bodyPr rtlCol="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1"/>
                </a:solidFill>
                <a:latin typeface="Montserrat" pitchFamily="2" charset="77"/>
              </a:defRPr>
            </a:lvl1pPr>
          </a:lstStyle>
          <a:p>
            <a:pPr lvl="0"/>
            <a:r>
              <a:rPr lang="en-CA" noProof="0" dirty="0"/>
              <a:t>Insert hero image here</a:t>
            </a:r>
          </a:p>
        </p:txBody>
      </p:sp>
      <p:sp>
        <p:nvSpPr>
          <p:cNvPr id="11" name="Espace réservé du contenu 5">
            <a:extLst>
              <a:ext uri="{FF2B5EF4-FFF2-40B4-BE49-F238E27FC236}">
                <a16:creationId xmlns:a16="http://schemas.microsoft.com/office/drawing/2014/main" id="{D4536752-7F81-AB4C-923E-4D75B574636A}"/>
              </a:ext>
            </a:extLst>
          </p:cNvPr>
          <p:cNvSpPr>
            <a:spLocks noGrp="1"/>
          </p:cNvSpPr>
          <p:nvPr>
            <p:ph sz="quarter" idx="14" hasCustomPrompt="1"/>
          </p:nvPr>
        </p:nvSpPr>
        <p:spPr>
          <a:xfrm>
            <a:off x="744017" y="2117834"/>
            <a:ext cx="6343152" cy="3816797"/>
          </a:xfrm>
        </p:spPr>
        <p:txBody>
          <a:bodyPr anchor="t"/>
          <a:lstStyle>
            <a:lvl1pPr marL="11113" indent="-11113">
              <a:lnSpc>
                <a:spcPct val="150000"/>
              </a:lnSpc>
              <a:buNone/>
              <a:tabLst/>
              <a:defRPr/>
            </a:lvl1pPr>
            <a:lvl2pPr>
              <a:buNone/>
              <a:defRPr/>
            </a:lvl2pPr>
            <a:lvl3pPr>
              <a:buNone/>
              <a:defRPr/>
            </a:lvl3pPr>
            <a:lvl4pPr>
              <a:buNone/>
              <a:defRPr/>
            </a:lvl4pPr>
            <a:lvl5pPr>
              <a:buNone/>
              <a:defRPr/>
            </a:lvl5pPr>
          </a:lstStyle>
          <a:p>
            <a:pPr lvl="0"/>
            <a:r>
              <a:rPr lang="en-CA" noProof="0"/>
              <a:t>Insert slide content here</a:t>
            </a:r>
          </a:p>
        </p:txBody>
      </p:sp>
      <p:sp>
        <p:nvSpPr>
          <p:cNvPr id="12" name="Title 1">
            <a:extLst>
              <a:ext uri="{FF2B5EF4-FFF2-40B4-BE49-F238E27FC236}">
                <a16:creationId xmlns:a16="http://schemas.microsoft.com/office/drawing/2014/main" id="{BB2B4CF7-E40E-4E46-9F1D-97A21FE8A7D7}"/>
              </a:ext>
            </a:extLst>
          </p:cNvPr>
          <p:cNvSpPr>
            <a:spLocks noGrp="1"/>
          </p:cNvSpPr>
          <p:nvPr>
            <p:ph type="title" hasCustomPrompt="1"/>
          </p:nvPr>
        </p:nvSpPr>
        <p:spPr>
          <a:xfrm>
            <a:off x="744072" y="609600"/>
            <a:ext cx="6343096" cy="762000"/>
          </a:xfrm>
          <a:prstGeom prst="rect">
            <a:avLst/>
          </a:prstGeom>
        </p:spPr>
        <p:txBody>
          <a:bodyPr lIns="90000" anchor="b" anchorCtr="0">
            <a:normAutofit/>
          </a:bodyPr>
          <a:lstStyle>
            <a:lvl1pPr>
              <a:lnSpc>
                <a:spcPct val="100000"/>
              </a:lnSpc>
              <a:defRPr>
                <a:solidFill>
                  <a:schemeClr val="tx1"/>
                </a:solidFill>
                <a:latin typeface="Montserrat" pitchFamily="2" charset="77"/>
              </a:defRPr>
            </a:lvl1pPr>
          </a:lstStyle>
          <a:p>
            <a:r>
              <a:rPr lang="en-CA" noProof="0"/>
              <a:t>Insert slide title here</a:t>
            </a:r>
          </a:p>
        </p:txBody>
      </p:sp>
      <p:sp>
        <p:nvSpPr>
          <p:cNvPr id="13" name="Espace réservé du texte 17">
            <a:extLst>
              <a:ext uri="{FF2B5EF4-FFF2-40B4-BE49-F238E27FC236}">
                <a16:creationId xmlns:a16="http://schemas.microsoft.com/office/drawing/2014/main" id="{16B8AA32-F7EB-F84C-B4D0-7F7E3D90E792}"/>
              </a:ext>
            </a:extLst>
          </p:cNvPr>
          <p:cNvSpPr>
            <a:spLocks noGrp="1"/>
          </p:cNvSpPr>
          <p:nvPr>
            <p:ph type="body" sz="quarter" idx="10" hasCustomPrompt="1"/>
          </p:nvPr>
        </p:nvSpPr>
        <p:spPr>
          <a:xfrm>
            <a:off x="744073" y="1472063"/>
            <a:ext cx="6343152" cy="347596"/>
          </a:xfrm>
        </p:spPr>
        <p:txBody>
          <a:bodyPr wrap="square">
            <a:spAutoFit/>
          </a:bodyPr>
          <a:lstStyle>
            <a:lvl1pPr marL="0" indent="0">
              <a:buNone/>
              <a:defRPr sz="1500" i="1"/>
            </a:lvl1pPr>
          </a:lstStyle>
          <a:p>
            <a:pPr lvl="0"/>
            <a:r>
              <a:rPr lang="en-CA" noProof="0"/>
              <a:t>Insert subtitle here</a:t>
            </a:r>
          </a:p>
        </p:txBody>
      </p:sp>
      <p:sp>
        <p:nvSpPr>
          <p:cNvPr id="14" name="ZoneTexte 13">
            <a:extLst>
              <a:ext uri="{FF2B5EF4-FFF2-40B4-BE49-F238E27FC236}">
                <a16:creationId xmlns:a16="http://schemas.microsoft.com/office/drawing/2014/main" id="{EAC727BD-5BDF-3047-9B98-65A30547ADDA}"/>
              </a:ext>
            </a:extLst>
          </p:cNvPr>
          <p:cNvSpPr txBox="1"/>
          <p:nvPr userDrawn="1"/>
        </p:nvSpPr>
        <p:spPr>
          <a:xfrm>
            <a:off x="5599605" y="1679944"/>
            <a:ext cx="45719" cy="0"/>
          </a:xfrm>
          <a:prstGeom prst="rect">
            <a:avLst/>
          </a:prstGeom>
        </p:spPr>
        <p:txBody>
          <a:bodyPr vert="horz" wrap="none" lIns="91440" tIns="45720" rIns="91440" bIns="45720" rtlCol="0" anchor="t">
            <a:noAutofit/>
          </a:bodyPr>
          <a:lstStyle/>
          <a:p>
            <a:pPr algn="l">
              <a:lnSpc>
                <a:spcPct val="120000"/>
              </a:lnSpc>
              <a:spcBef>
                <a:spcPts val="1200"/>
              </a:spcBef>
            </a:pPr>
            <a:endParaRPr lang="en-CA" sz="1000" b="0" dirty="0">
              <a:solidFill>
                <a:prstClr val="black"/>
              </a:solidFill>
              <a:latin typeface="Montserrat" pitchFamily="2" charset="77"/>
            </a:endParaRPr>
          </a:p>
        </p:txBody>
      </p:sp>
      <p:sp>
        <p:nvSpPr>
          <p:cNvPr id="15" name="ZoneTexte 14">
            <a:extLst>
              <a:ext uri="{FF2B5EF4-FFF2-40B4-BE49-F238E27FC236}">
                <a16:creationId xmlns:a16="http://schemas.microsoft.com/office/drawing/2014/main" id="{573237E4-5630-8C48-A6AA-B7B24ABB4ACF}"/>
              </a:ext>
            </a:extLst>
          </p:cNvPr>
          <p:cNvSpPr txBox="1"/>
          <p:nvPr userDrawn="1"/>
        </p:nvSpPr>
        <p:spPr>
          <a:xfrm>
            <a:off x="3612776" y="923365"/>
            <a:ext cx="45719" cy="0"/>
          </a:xfrm>
          <a:prstGeom prst="rect">
            <a:avLst/>
          </a:prstGeom>
        </p:spPr>
        <p:txBody>
          <a:bodyPr vert="horz" wrap="none" lIns="91440" tIns="45720" rIns="91440" bIns="45720" rtlCol="0" anchor="t">
            <a:noAutofit/>
          </a:bodyPr>
          <a:lstStyle/>
          <a:p>
            <a:pPr algn="l">
              <a:lnSpc>
                <a:spcPct val="120000"/>
              </a:lnSpc>
              <a:spcBef>
                <a:spcPts val="1200"/>
              </a:spcBef>
            </a:pPr>
            <a:endParaRPr lang="en-CA" sz="1000" b="0" dirty="0">
              <a:solidFill>
                <a:prstClr val="black"/>
              </a:solidFill>
              <a:latin typeface="Montserrat" pitchFamily="2" charset="77"/>
            </a:endParaRPr>
          </a:p>
        </p:txBody>
      </p:sp>
      <p:cxnSp>
        <p:nvCxnSpPr>
          <p:cNvPr id="9" name="Connecteur droit 8">
            <a:extLst>
              <a:ext uri="{FF2B5EF4-FFF2-40B4-BE49-F238E27FC236}">
                <a16:creationId xmlns:a16="http://schemas.microsoft.com/office/drawing/2014/main" id="{9BC8899F-0859-854F-9FB0-6B137CC821CD}"/>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7927400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25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6" presetClass="emph" presetSubtype="0" accel="50000" decel="50000" autoRev="1" fill="hold" grpId="1" nodeType="withEffect">
                                  <p:stCondLst>
                                    <p:cond delay="2250"/>
                                  </p:stCondLst>
                                  <p:childTnLst>
                                    <p:animScale>
                                      <p:cBhvr>
                                        <p:cTn id="9" dur="500" fill="hold"/>
                                        <p:tgtEl>
                                          <p:spTgt spid="8"/>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One Column + Photo Le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86277" y="548251"/>
            <a:ext cx="6396219" cy="823349"/>
          </a:xfrm>
          <a:prstGeom prst="rect">
            <a:avLst/>
          </a:prstGeom>
        </p:spPr>
        <p:txBody>
          <a:bodyPr anchor="b"/>
          <a:lstStyle>
            <a:lvl1pPr>
              <a:lnSpc>
                <a:spcPct val="100000"/>
              </a:lnSpc>
              <a:defRPr>
                <a:solidFill>
                  <a:schemeClr val="tx1"/>
                </a:solidFill>
                <a:latin typeface="Montserrat" pitchFamily="2" charset="77"/>
              </a:defRPr>
            </a:lvl1pPr>
          </a:lstStyle>
          <a:p>
            <a:r>
              <a:rPr lang="en-CA" noProof="0"/>
              <a:t>Insert slide title here</a:t>
            </a:r>
          </a:p>
        </p:txBody>
      </p:sp>
      <p:sp>
        <p:nvSpPr>
          <p:cNvPr id="9" name="Espace réservé du contenu 5">
            <a:extLst>
              <a:ext uri="{FF2B5EF4-FFF2-40B4-BE49-F238E27FC236}">
                <a16:creationId xmlns:a16="http://schemas.microsoft.com/office/drawing/2014/main" id="{2512BE42-6582-0545-ABDF-161246E5770C}"/>
              </a:ext>
            </a:extLst>
          </p:cNvPr>
          <p:cNvSpPr>
            <a:spLocks noGrp="1"/>
          </p:cNvSpPr>
          <p:nvPr>
            <p:ph sz="quarter" idx="14" hasCustomPrompt="1"/>
          </p:nvPr>
        </p:nvSpPr>
        <p:spPr>
          <a:xfrm>
            <a:off x="5186277" y="2079820"/>
            <a:ext cx="6409374" cy="3890674"/>
          </a:xfrm>
        </p:spPr>
        <p:txBody>
          <a:bodyPr anchor="t"/>
          <a:lstStyle>
            <a:lvl1pPr marL="11113" indent="-11113">
              <a:buNone/>
              <a:tabLst/>
              <a:defRPr/>
            </a:lvl1pPr>
            <a:lvl2pPr>
              <a:buNone/>
              <a:defRPr/>
            </a:lvl2pPr>
            <a:lvl3pPr>
              <a:buNone/>
              <a:defRPr/>
            </a:lvl3pPr>
            <a:lvl4pPr>
              <a:buNone/>
              <a:defRPr/>
            </a:lvl4pPr>
            <a:lvl5pPr>
              <a:buNone/>
              <a:defRPr/>
            </a:lvl5pPr>
          </a:lstStyle>
          <a:p>
            <a:pPr lvl="0"/>
            <a:r>
              <a:rPr lang="en-CA" noProof="0"/>
              <a:t>Insert slide content here</a:t>
            </a:r>
          </a:p>
        </p:txBody>
      </p:sp>
      <p:sp>
        <p:nvSpPr>
          <p:cNvPr id="8" name="Espace réservé du texte 17">
            <a:extLst>
              <a:ext uri="{FF2B5EF4-FFF2-40B4-BE49-F238E27FC236}">
                <a16:creationId xmlns:a16="http://schemas.microsoft.com/office/drawing/2014/main" id="{5E04CF6E-05A2-8E4D-957C-CD125751D902}"/>
              </a:ext>
            </a:extLst>
          </p:cNvPr>
          <p:cNvSpPr>
            <a:spLocks noGrp="1"/>
          </p:cNvSpPr>
          <p:nvPr>
            <p:ph type="body" sz="quarter" idx="10" hasCustomPrompt="1"/>
          </p:nvPr>
        </p:nvSpPr>
        <p:spPr>
          <a:xfrm>
            <a:off x="5186277" y="1452281"/>
            <a:ext cx="6396219" cy="347596"/>
          </a:xfrm>
        </p:spPr>
        <p:txBody>
          <a:bodyPr wrap="square">
            <a:spAutoFit/>
          </a:bodyPr>
          <a:lstStyle>
            <a:lvl1pPr marL="0" indent="0">
              <a:buNone/>
              <a:defRPr sz="1500" i="1"/>
            </a:lvl1pPr>
          </a:lstStyle>
          <a:p>
            <a:pPr lvl="0"/>
            <a:r>
              <a:rPr lang="en-CA" noProof="0"/>
              <a:t>Insert subtitle here</a:t>
            </a:r>
          </a:p>
        </p:txBody>
      </p:sp>
      <p:sp>
        <p:nvSpPr>
          <p:cNvPr id="11" name="Picture Placeholder 29">
            <a:extLst>
              <a:ext uri="{FF2B5EF4-FFF2-40B4-BE49-F238E27FC236}">
                <a16:creationId xmlns:a16="http://schemas.microsoft.com/office/drawing/2014/main" id="{843B89C7-D922-CD4B-BCE4-FD25E6270731}"/>
              </a:ext>
            </a:extLst>
          </p:cNvPr>
          <p:cNvSpPr>
            <a:spLocks noGrp="1"/>
          </p:cNvSpPr>
          <p:nvPr>
            <p:ph type="pic" sz="quarter" idx="13" hasCustomPrompt="1"/>
          </p:nvPr>
        </p:nvSpPr>
        <p:spPr>
          <a:xfrm>
            <a:off x="0" y="1"/>
            <a:ext cx="4548184" cy="6238656"/>
          </a:xfrm>
          <a:prstGeom prst="rect">
            <a:avLst/>
          </a:prstGeom>
          <a:gradFill>
            <a:gsLst>
              <a:gs pos="0">
                <a:schemeClr val="tx1">
                  <a:alpha val="20000"/>
                </a:schemeClr>
              </a:gs>
              <a:gs pos="98000">
                <a:schemeClr val="tx1">
                  <a:alpha val="5000"/>
                </a:schemeClr>
              </a:gs>
            </a:gsLst>
            <a:lin ang="5400000" scaled="1"/>
          </a:gradFill>
          <a:ln>
            <a:noFill/>
          </a:ln>
        </p:spPr>
        <p:txBody>
          <a:bodyPr rtlCol="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1"/>
                </a:solidFill>
                <a:latin typeface="Montserrat" pitchFamily="2" charset="77"/>
              </a:defRPr>
            </a:lvl1pPr>
          </a:lstStyle>
          <a:p>
            <a:pPr lvl="0"/>
            <a:r>
              <a:rPr lang="en-CA" noProof="0" dirty="0"/>
              <a:t>Insert hero image here</a:t>
            </a:r>
          </a:p>
        </p:txBody>
      </p:sp>
      <p:cxnSp>
        <p:nvCxnSpPr>
          <p:cNvPr id="6" name="Connecteur droit 5">
            <a:extLst>
              <a:ext uri="{FF2B5EF4-FFF2-40B4-BE49-F238E27FC236}">
                <a16:creationId xmlns:a16="http://schemas.microsoft.com/office/drawing/2014/main" id="{6AAB536C-A838-C445-81FE-0BE8B5A2A32E}"/>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0850713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25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6" presetClass="emph" presetSubtype="0" accel="50000" decel="50000" autoRev="1" fill="hold" grpId="1" nodeType="withEffect">
                                  <p:stCondLst>
                                    <p:cond delay="2250"/>
                                  </p:stCondLst>
                                  <p:childTnLst>
                                    <p:animScale>
                                      <p:cBhvr>
                                        <p:cTn id="9" dur="500" fill="hold"/>
                                        <p:tgtEl>
                                          <p:spTgt spid="11"/>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2">
    <p:spTree>
      <p:nvGrpSpPr>
        <p:cNvPr id="1" name=""/>
        <p:cNvGrpSpPr/>
        <p:nvPr/>
      </p:nvGrpSpPr>
      <p:grpSpPr>
        <a:xfrm>
          <a:off x="0" y="0"/>
          <a:ext cx="0" cy="0"/>
          <a:chOff x="0" y="0"/>
          <a:chExt cx="0" cy="0"/>
        </a:xfrm>
      </p:grpSpPr>
      <p:sp>
        <p:nvSpPr>
          <p:cNvPr id="8" name="Picture Placeholder 29">
            <a:extLst>
              <a:ext uri="{FF2B5EF4-FFF2-40B4-BE49-F238E27FC236}">
                <a16:creationId xmlns:a16="http://schemas.microsoft.com/office/drawing/2014/main" id="{11903149-E037-C443-952F-3BF3D57207FF}"/>
              </a:ext>
            </a:extLst>
          </p:cNvPr>
          <p:cNvSpPr>
            <a:spLocks noGrp="1"/>
          </p:cNvSpPr>
          <p:nvPr>
            <p:ph type="pic" sz="quarter" idx="25" hasCustomPrompt="1"/>
          </p:nvPr>
        </p:nvSpPr>
        <p:spPr>
          <a:xfrm>
            <a:off x="0" y="0"/>
            <a:ext cx="9156700" cy="6858000"/>
          </a:xfrm>
          <a:prstGeom prst="rect">
            <a:avLst/>
          </a:prstGeom>
          <a:gradFill>
            <a:gsLst>
              <a:gs pos="0">
                <a:schemeClr val="tx1">
                  <a:alpha val="20000"/>
                </a:schemeClr>
              </a:gs>
              <a:gs pos="98000">
                <a:schemeClr val="tx1">
                  <a:alpha val="5000"/>
                </a:schemeClr>
              </a:gs>
            </a:gsLst>
            <a:lin ang="5400000" scaled="1"/>
          </a:gradFill>
          <a:ln>
            <a:noFill/>
          </a:ln>
        </p:spPr>
        <p:txBody>
          <a:bodyPr rtlCol="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1"/>
                </a:solidFill>
                <a:latin typeface="Montserrat" pitchFamily="2" charset="77"/>
              </a:defRPr>
            </a:lvl1pPr>
          </a:lstStyle>
          <a:p>
            <a:pPr lvl="0"/>
            <a:r>
              <a:rPr lang="en-CA" noProof="0" dirty="0"/>
              <a:t>Insert hero image here</a:t>
            </a:r>
          </a:p>
        </p:txBody>
      </p:sp>
      <p:sp>
        <p:nvSpPr>
          <p:cNvPr id="7" name="Picture Placeholder 29">
            <a:extLst>
              <a:ext uri="{FF2B5EF4-FFF2-40B4-BE49-F238E27FC236}">
                <a16:creationId xmlns:a16="http://schemas.microsoft.com/office/drawing/2014/main" id="{CE11DECB-288A-BE4A-A7F7-2A53FA7A6870}"/>
              </a:ext>
            </a:extLst>
          </p:cNvPr>
          <p:cNvSpPr>
            <a:spLocks noGrp="1"/>
          </p:cNvSpPr>
          <p:nvPr>
            <p:ph type="pic" sz="quarter" idx="24" hasCustomPrompt="1"/>
          </p:nvPr>
        </p:nvSpPr>
        <p:spPr>
          <a:xfrm>
            <a:off x="9156700" y="0"/>
            <a:ext cx="3034601" cy="6857999"/>
          </a:xfrm>
          <a:prstGeom prst="rect">
            <a:avLst/>
          </a:prstGeom>
          <a:gradFill>
            <a:gsLst>
              <a:gs pos="0">
                <a:schemeClr val="tx1">
                  <a:alpha val="20000"/>
                </a:schemeClr>
              </a:gs>
              <a:gs pos="98000">
                <a:schemeClr val="tx1">
                  <a:alpha val="5000"/>
                </a:schemeClr>
              </a:gs>
            </a:gsLst>
            <a:lin ang="5400000" scaled="1"/>
          </a:gradFill>
          <a:ln>
            <a:noFill/>
          </a:ln>
        </p:spPr>
        <p:txBody>
          <a:bodyPr rtlCol="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1"/>
                </a:solidFill>
                <a:latin typeface="Montserrat" pitchFamily="2" charset="77"/>
              </a:defRPr>
            </a:lvl1pPr>
          </a:lstStyle>
          <a:p>
            <a:pPr lvl="0"/>
            <a:r>
              <a:rPr lang="en-CA" noProof="0" dirty="0"/>
              <a:t>Insert hero image here</a:t>
            </a:r>
          </a:p>
        </p:txBody>
      </p:sp>
      <p:sp>
        <p:nvSpPr>
          <p:cNvPr id="3" name="Titre 2">
            <a:extLst>
              <a:ext uri="{FF2B5EF4-FFF2-40B4-BE49-F238E27FC236}">
                <a16:creationId xmlns:a16="http://schemas.microsoft.com/office/drawing/2014/main" id="{E82F97C3-0F67-D44A-A77C-3D685FF3075E}"/>
              </a:ext>
            </a:extLst>
          </p:cNvPr>
          <p:cNvSpPr>
            <a:spLocks noGrp="1"/>
          </p:cNvSpPr>
          <p:nvPr>
            <p:ph type="title" hasCustomPrompt="1"/>
          </p:nvPr>
        </p:nvSpPr>
        <p:spPr>
          <a:xfrm>
            <a:off x="609601" y="2088799"/>
            <a:ext cx="5868298" cy="2407734"/>
          </a:xfrm>
        </p:spPr>
        <p:txBody>
          <a:bodyPr anchor="t">
            <a:normAutofit/>
          </a:bodyPr>
          <a:lstStyle>
            <a:lvl1pPr>
              <a:defRPr sz="4400" b="1" i="0">
                <a:latin typeface="Montserrat" pitchFamily="2" charset="77"/>
              </a:defRPr>
            </a:lvl1pPr>
          </a:lstStyle>
          <a:p>
            <a:r>
              <a:rPr lang="en-CA" noProof="0"/>
              <a:t>Insert presentation title here</a:t>
            </a:r>
          </a:p>
        </p:txBody>
      </p:sp>
      <p:sp>
        <p:nvSpPr>
          <p:cNvPr id="12" name="Sous-titre 2">
            <a:extLst>
              <a:ext uri="{FF2B5EF4-FFF2-40B4-BE49-F238E27FC236}">
                <a16:creationId xmlns:a16="http://schemas.microsoft.com/office/drawing/2014/main" id="{E5B38963-1A53-ED40-9DFA-EEE56F0A1522}"/>
              </a:ext>
            </a:extLst>
          </p:cNvPr>
          <p:cNvSpPr>
            <a:spLocks noGrp="1"/>
          </p:cNvSpPr>
          <p:nvPr>
            <p:ph type="subTitle" idx="1" hasCustomPrompt="1"/>
          </p:nvPr>
        </p:nvSpPr>
        <p:spPr>
          <a:xfrm>
            <a:off x="609601" y="5117193"/>
            <a:ext cx="5868300" cy="858094"/>
          </a:xfrm>
          <a:prstGeom prst="rect">
            <a:avLst/>
          </a:prstGeom>
        </p:spPr>
        <p:txBody>
          <a:bodyPr lIns="90000" anchor="t">
            <a:normAutofit/>
          </a:bodyPr>
          <a:lstStyle>
            <a:lvl1pPr marL="0" marR="0" indent="0" algn="l" defTabSz="914400" rtl="0" eaLnBrk="1" fontAlgn="auto" latinLnBrk="0" hangingPunct="1">
              <a:lnSpc>
                <a:spcPct val="90000"/>
              </a:lnSpc>
              <a:spcBef>
                <a:spcPts val="1000"/>
              </a:spcBef>
              <a:spcAft>
                <a:spcPts val="0"/>
              </a:spcAft>
              <a:buClrTx/>
              <a:buSzTx/>
              <a:buFont typeface="STIXGeneral-Regular" pitchFamily="2" charset="2"/>
              <a:buNone/>
              <a:tabLst/>
              <a:defRPr lang="fr-CA" sz="1400" b="0" i="1" smtClean="0">
                <a:effectLst/>
                <a:latin typeface="Montserrat"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noProof="0"/>
              <a:t>Insert sub-title and/or speakers here</a:t>
            </a:r>
          </a:p>
        </p:txBody>
      </p:sp>
      <p:sp>
        <p:nvSpPr>
          <p:cNvPr id="10" name="Espace réservé de la date 20">
            <a:extLst>
              <a:ext uri="{FF2B5EF4-FFF2-40B4-BE49-F238E27FC236}">
                <a16:creationId xmlns:a16="http://schemas.microsoft.com/office/drawing/2014/main" id="{71A174EB-6224-9648-9C2E-D3EE2BDA8BAB}"/>
              </a:ext>
            </a:extLst>
          </p:cNvPr>
          <p:cNvSpPr>
            <a:spLocks noGrp="1"/>
          </p:cNvSpPr>
          <p:nvPr>
            <p:ph type="dt" sz="half" idx="2"/>
          </p:nvPr>
        </p:nvSpPr>
        <p:spPr>
          <a:xfrm>
            <a:off x="609599" y="6092825"/>
            <a:ext cx="5868299" cy="323850"/>
          </a:xfrm>
          <a:prstGeom prst="rect">
            <a:avLst/>
          </a:prstGeom>
        </p:spPr>
        <p:txBody>
          <a:bodyPr vert="horz" lIns="91440" tIns="45720" rIns="91440" bIns="45720" rtlCol="0" anchor="ctr"/>
          <a:lstStyle>
            <a:lvl1pPr algn="l">
              <a:defRPr sz="1000">
                <a:solidFill>
                  <a:schemeClr val="tx1"/>
                </a:solidFill>
                <a:latin typeface="Montserrat" pitchFamily="2" charset="77"/>
              </a:defRPr>
            </a:lvl1pPr>
          </a:lstStyle>
          <a:p>
            <a:endParaRPr lang="en-CA" sz="1000" noProof="0" dirty="0"/>
          </a:p>
        </p:txBody>
      </p:sp>
    </p:spTree>
    <p:extLst>
      <p:ext uri="{BB962C8B-B14F-4D97-AF65-F5344CB8AC3E}">
        <p14:creationId xmlns:p14="http://schemas.microsoft.com/office/powerpoint/2010/main" val="37047626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25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6" presetClass="emph" presetSubtype="0" accel="50000" decel="50000" autoRev="1" fill="hold" grpId="1" nodeType="withEffect">
                                  <p:stCondLst>
                                    <p:cond delay="2250"/>
                                  </p:stCondLst>
                                  <p:childTnLst>
                                    <p:animScale>
                                      <p:cBhvr>
                                        <p:cTn id="9" dur="500" fill="hold"/>
                                        <p:tgtEl>
                                          <p:spTgt spid="7"/>
                                        </p:tgtEl>
                                      </p:cBhvr>
                                      <p:by x="120000" y="120000"/>
                                    </p:animScale>
                                  </p:childTnLst>
                                </p:cTn>
                              </p:par>
                              <p:par>
                                <p:cTn id="10" presetID="22" presetClass="entr" presetSubtype="4" fill="hold" grpId="0" nodeType="withEffect">
                                  <p:stCondLst>
                                    <p:cond delay="225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par>
                                <p:cTn id="13" presetID="6" presetClass="emph" presetSubtype="0" accel="50000" decel="50000" autoRev="1" fill="hold" grpId="1" nodeType="withEffect">
                                  <p:stCondLst>
                                    <p:cond delay="2250"/>
                                  </p:stCondLst>
                                  <p:childTnLst>
                                    <p:animScale>
                                      <p:cBhvr>
                                        <p:cTn id="14" dur="500" fill="hold"/>
                                        <p:tgtEl>
                                          <p:spTgt spid="8"/>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7" grpId="0" animBg="1"/>
      <p:bldP spid="7" grpId="1"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Headshot + Quote">
    <p:spTree>
      <p:nvGrpSpPr>
        <p:cNvPr id="1" name=""/>
        <p:cNvGrpSpPr/>
        <p:nvPr/>
      </p:nvGrpSpPr>
      <p:grpSpPr>
        <a:xfrm>
          <a:off x="0" y="0"/>
          <a:ext cx="0" cy="0"/>
          <a:chOff x="0" y="0"/>
          <a:chExt cx="0" cy="0"/>
        </a:xfrm>
      </p:grpSpPr>
      <p:sp>
        <p:nvSpPr>
          <p:cNvPr id="6" name="Picture Placeholder 29">
            <a:extLst>
              <a:ext uri="{FF2B5EF4-FFF2-40B4-BE49-F238E27FC236}">
                <a16:creationId xmlns:a16="http://schemas.microsoft.com/office/drawing/2014/main" id="{50C99185-297F-F544-BDE0-F5297E2BBD41}"/>
              </a:ext>
            </a:extLst>
          </p:cNvPr>
          <p:cNvSpPr>
            <a:spLocks noGrp="1"/>
          </p:cNvSpPr>
          <p:nvPr>
            <p:ph type="pic" sz="quarter" idx="12" hasCustomPrompt="1"/>
          </p:nvPr>
        </p:nvSpPr>
        <p:spPr>
          <a:xfrm>
            <a:off x="0" y="0"/>
            <a:ext cx="7643813" cy="6238655"/>
          </a:xfrm>
          <a:prstGeom prst="rect">
            <a:avLst/>
          </a:prstGeom>
          <a:gradFill>
            <a:gsLst>
              <a:gs pos="0">
                <a:schemeClr val="tx1">
                  <a:alpha val="20000"/>
                </a:schemeClr>
              </a:gs>
              <a:gs pos="98000">
                <a:schemeClr val="tx1">
                  <a:alpha val="5000"/>
                </a:schemeClr>
              </a:gs>
            </a:gsLst>
            <a:lin ang="5400000" scaled="1"/>
          </a:gradFill>
          <a:ln>
            <a:noFill/>
          </a:ln>
        </p:spPr>
        <p:txBody>
          <a:bodyPr rtlCol="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1"/>
                </a:solidFill>
                <a:latin typeface="Montserrat" pitchFamily="2" charset="77"/>
              </a:defRPr>
            </a:lvl1pPr>
          </a:lstStyle>
          <a:p>
            <a:pPr lvl="0"/>
            <a:r>
              <a:rPr lang="en-CA" noProof="1"/>
              <a:t>Insert hero image here</a:t>
            </a:r>
          </a:p>
        </p:txBody>
      </p:sp>
      <p:sp>
        <p:nvSpPr>
          <p:cNvPr id="5" name="Espace réservé du contenu 5">
            <a:extLst>
              <a:ext uri="{FF2B5EF4-FFF2-40B4-BE49-F238E27FC236}">
                <a16:creationId xmlns:a16="http://schemas.microsoft.com/office/drawing/2014/main" id="{12174365-864E-F942-92B5-A13EB52EFDF1}"/>
              </a:ext>
            </a:extLst>
          </p:cNvPr>
          <p:cNvSpPr>
            <a:spLocks noGrp="1"/>
          </p:cNvSpPr>
          <p:nvPr>
            <p:ph sz="quarter" idx="14" hasCustomPrompt="1"/>
          </p:nvPr>
        </p:nvSpPr>
        <p:spPr>
          <a:xfrm>
            <a:off x="7942728" y="944881"/>
            <a:ext cx="3652923" cy="4424288"/>
          </a:xfrm>
        </p:spPr>
        <p:txBody>
          <a:bodyPr anchor="b"/>
          <a:lstStyle>
            <a:lvl1pPr marL="11113" indent="-11113">
              <a:buNone/>
              <a:tabLst/>
              <a:defRPr sz="1800">
                <a:latin typeface="Montserrat" pitchFamily="2" charset="77"/>
              </a:defRPr>
            </a:lvl1pPr>
            <a:lvl2pPr>
              <a:buNone/>
              <a:defRPr/>
            </a:lvl2pPr>
            <a:lvl3pPr>
              <a:buNone/>
              <a:defRPr/>
            </a:lvl3pPr>
            <a:lvl4pPr>
              <a:buNone/>
              <a:defRPr/>
            </a:lvl4pPr>
            <a:lvl5pPr>
              <a:buNone/>
              <a:defRPr/>
            </a:lvl5pPr>
          </a:lstStyle>
          <a:p>
            <a:pPr lvl="0"/>
            <a:r>
              <a:rPr lang="en-CA" noProof="1"/>
              <a:t>Insert slide content here</a:t>
            </a:r>
          </a:p>
        </p:txBody>
      </p:sp>
      <p:sp>
        <p:nvSpPr>
          <p:cNvPr id="3" name="Espace réservé du texte 2">
            <a:extLst>
              <a:ext uri="{FF2B5EF4-FFF2-40B4-BE49-F238E27FC236}">
                <a16:creationId xmlns:a16="http://schemas.microsoft.com/office/drawing/2014/main" id="{6A0DC2D0-4F63-E945-9BE6-4E9EE92788F7}"/>
              </a:ext>
            </a:extLst>
          </p:cNvPr>
          <p:cNvSpPr>
            <a:spLocks noGrp="1"/>
          </p:cNvSpPr>
          <p:nvPr>
            <p:ph type="body" sz="quarter" idx="15" hasCustomPrompt="1"/>
          </p:nvPr>
        </p:nvSpPr>
        <p:spPr>
          <a:xfrm>
            <a:off x="7942728" y="5548422"/>
            <a:ext cx="3652923" cy="418358"/>
          </a:xfrm>
        </p:spPr>
        <p:txBody>
          <a:bodyPr anchor="ctr"/>
          <a:lstStyle>
            <a:lvl1pPr>
              <a:buNone/>
              <a:defRPr b="1"/>
            </a:lvl1pPr>
          </a:lstStyle>
          <a:p>
            <a:pPr lvl="0"/>
            <a:r>
              <a:rPr lang="en-CA" noProof="1"/>
              <a:t>Firstname Lastname, Title</a:t>
            </a:r>
          </a:p>
        </p:txBody>
      </p:sp>
      <p:cxnSp>
        <p:nvCxnSpPr>
          <p:cNvPr id="7" name="Connecteur droit 6">
            <a:extLst>
              <a:ext uri="{FF2B5EF4-FFF2-40B4-BE49-F238E27FC236}">
                <a16:creationId xmlns:a16="http://schemas.microsoft.com/office/drawing/2014/main" id="{DA19091F-40A7-A545-912B-575D8C4356F1}"/>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0278498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25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6" presetClass="emph" presetSubtype="0" accel="50000" decel="50000" autoRev="1" fill="hold" grpId="1" nodeType="withEffect">
                                  <p:stCondLst>
                                    <p:cond delay="2250"/>
                                  </p:stCondLst>
                                  <p:childTnLst>
                                    <p:animScale>
                                      <p:cBhvr>
                                        <p:cTn id="9" dur="500" fill="hold"/>
                                        <p:tgtEl>
                                          <p:spTgt spid="6"/>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1 Project Phot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44072" y="591013"/>
            <a:ext cx="10811433" cy="807481"/>
          </a:xfrm>
        </p:spPr>
        <p:txBody>
          <a:bodyPr anchor="b"/>
          <a:lstStyle>
            <a:lvl1pPr>
              <a:lnSpc>
                <a:spcPct val="100000"/>
              </a:lnSpc>
              <a:defRPr>
                <a:solidFill>
                  <a:schemeClr val="tx1"/>
                </a:solidFill>
                <a:latin typeface="Montserrat" pitchFamily="2" charset="77"/>
              </a:defRPr>
            </a:lvl1pPr>
          </a:lstStyle>
          <a:p>
            <a:r>
              <a:rPr lang="en-CA" noProof="0"/>
              <a:t>Insert slide title here</a:t>
            </a:r>
          </a:p>
        </p:txBody>
      </p:sp>
      <p:sp>
        <p:nvSpPr>
          <p:cNvPr id="5" name="Picture Placeholder 29">
            <a:extLst>
              <a:ext uri="{FF2B5EF4-FFF2-40B4-BE49-F238E27FC236}">
                <a16:creationId xmlns:a16="http://schemas.microsoft.com/office/drawing/2014/main" id="{34BCB7B5-9FA6-B84B-A12F-F8B14EF61311}"/>
              </a:ext>
            </a:extLst>
          </p:cNvPr>
          <p:cNvSpPr>
            <a:spLocks noGrp="1"/>
          </p:cNvSpPr>
          <p:nvPr>
            <p:ph type="pic" sz="quarter" idx="12" hasCustomPrompt="1"/>
          </p:nvPr>
        </p:nvSpPr>
        <p:spPr>
          <a:xfrm>
            <a:off x="0" y="1990168"/>
            <a:ext cx="12192000" cy="4248475"/>
          </a:xfrm>
          <a:prstGeom prst="rect">
            <a:avLst/>
          </a:prstGeom>
          <a:gradFill>
            <a:gsLst>
              <a:gs pos="0">
                <a:schemeClr val="tx1">
                  <a:alpha val="20000"/>
                </a:schemeClr>
              </a:gs>
              <a:gs pos="98000">
                <a:schemeClr val="tx1">
                  <a:alpha val="5000"/>
                </a:schemeClr>
              </a:gs>
            </a:gsLst>
            <a:lin ang="5400000" scaled="1"/>
          </a:gradFill>
          <a:ln>
            <a:noFill/>
          </a:ln>
        </p:spPr>
        <p:txBody>
          <a:bodyPr rtlCol="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1"/>
                </a:solidFill>
                <a:latin typeface="Montserrat" pitchFamily="2" charset="77"/>
              </a:defRPr>
            </a:lvl1pPr>
          </a:lstStyle>
          <a:p>
            <a:pPr lvl="0"/>
            <a:r>
              <a:rPr lang="en-CA" noProof="0" dirty="0"/>
              <a:t>Insert hero image here</a:t>
            </a:r>
          </a:p>
        </p:txBody>
      </p:sp>
      <p:sp>
        <p:nvSpPr>
          <p:cNvPr id="7" name="Espace réservé du contenu 5">
            <a:extLst>
              <a:ext uri="{FF2B5EF4-FFF2-40B4-BE49-F238E27FC236}">
                <a16:creationId xmlns:a16="http://schemas.microsoft.com/office/drawing/2014/main" id="{4CF27FDF-3EC0-7F4D-93AC-4FB2B30A61D5}"/>
              </a:ext>
            </a:extLst>
          </p:cNvPr>
          <p:cNvSpPr>
            <a:spLocks noGrp="1"/>
          </p:cNvSpPr>
          <p:nvPr>
            <p:ph sz="quarter" idx="18" hasCustomPrompt="1"/>
          </p:nvPr>
        </p:nvSpPr>
        <p:spPr>
          <a:xfrm>
            <a:off x="9154475" y="5473765"/>
            <a:ext cx="3037525" cy="764878"/>
          </a:xfrm>
          <a:noFill/>
        </p:spPr>
        <p:txBody>
          <a:bodyPr lIns="180000" anchor="ctr"/>
          <a:lstStyle>
            <a:lvl1pPr marL="11113" indent="-11113">
              <a:lnSpc>
                <a:spcPct val="100000"/>
              </a:lnSpc>
              <a:buNone/>
              <a:tabLst/>
              <a:defRPr sz="1200" b="0" i="0">
                <a:solidFill>
                  <a:schemeClr val="bg1"/>
                </a:solidFill>
                <a:latin typeface="Montserrat" pitchFamily="2" charset="77"/>
              </a:defRPr>
            </a:lvl1pPr>
            <a:lvl2pPr>
              <a:buNone/>
              <a:defRPr/>
            </a:lvl2pPr>
            <a:lvl3pPr>
              <a:buNone/>
              <a:defRPr/>
            </a:lvl3pPr>
            <a:lvl4pPr>
              <a:buNone/>
              <a:defRPr/>
            </a:lvl4pPr>
            <a:lvl5pPr>
              <a:buNone/>
              <a:defRPr/>
            </a:lvl5pPr>
          </a:lstStyle>
          <a:p>
            <a:pPr lvl="0"/>
            <a:r>
              <a:rPr lang="en-CA" noProof="0"/>
              <a:t>Insert Subtitle here</a:t>
            </a:r>
          </a:p>
        </p:txBody>
      </p:sp>
      <p:sp>
        <p:nvSpPr>
          <p:cNvPr id="10" name="Espace réservé du texte 17">
            <a:extLst>
              <a:ext uri="{FF2B5EF4-FFF2-40B4-BE49-F238E27FC236}">
                <a16:creationId xmlns:a16="http://schemas.microsoft.com/office/drawing/2014/main" id="{C1D746BA-1E91-F643-8334-6A03E4703777}"/>
              </a:ext>
            </a:extLst>
          </p:cNvPr>
          <p:cNvSpPr>
            <a:spLocks noGrp="1"/>
          </p:cNvSpPr>
          <p:nvPr>
            <p:ph type="body" sz="quarter" idx="10" hasCustomPrompt="1"/>
          </p:nvPr>
        </p:nvSpPr>
        <p:spPr>
          <a:xfrm>
            <a:off x="744073" y="1472063"/>
            <a:ext cx="10811432" cy="347596"/>
          </a:xfrm>
        </p:spPr>
        <p:txBody>
          <a:bodyPr wrap="square">
            <a:spAutoFit/>
          </a:bodyPr>
          <a:lstStyle>
            <a:lvl1pPr marL="0" indent="0">
              <a:buNone/>
              <a:defRPr sz="1500" i="1"/>
            </a:lvl1pPr>
          </a:lstStyle>
          <a:p>
            <a:pPr lvl="0"/>
            <a:r>
              <a:rPr lang="en-CA" noProof="0"/>
              <a:t>Insert subtitle here</a:t>
            </a:r>
          </a:p>
        </p:txBody>
      </p:sp>
    </p:spTree>
    <p:extLst>
      <p:ext uri="{BB962C8B-B14F-4D97-AF65-F5344CB8AC3E}">
        <p14:creationId xmlns:p14="http://schemas.microsoft.com/office/powerpoint/2010/main" val="8636532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25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6" presetClass="emph" presetSubtype="0" accel="50000" decel="50000" autoRev="1" fill="hold" grpId="1" nodeType="withEffect">
                                  <p:stCondLst>
                                    <p:cond delay="2250"/>
                                  </p:stCondLst>
                                  <p:childTnLst>
                                    <p:animScale>
                                      <p:cBhvr>
                                        <p:cTn id="9" dur="500" fill="hold"/>
                                        <p:tgtEl>
                                          <p:spTgt spid="5"/>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2 Project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D89B4-2208-4808-A778-30BFDD4E6313}"/>
              </a:ext>
            </a:extLst>
          </p:cNvPr>
          <p:cNvSpPr>
            <a:spLocks noGrp="1"/>
          </p:cNvSpPr>
          <p:nvPr>
            <p:ph type="title" hasCustomPrompt="1"/>
          </p:nvPr>
        </p:nvSpPr>
        <p:spPr>
          <a:xfrm>
            <a:off x="744073" y="614101"/>
            <a:ext cx="10811431" cy="784394"/>
          </a:xfrm>
        </p:spPr>
        <p:txBody>
          <a:bodyPr anchor="b"/>
          <a:lstStyle>
            <a:lvl1pPr>
              <a:lnSpc>
                <a:spcPct val="100000"/>
              </a:lnSpc>
              <a:defRPr>
                <a:solidFill>
                  <a:schemeClr val="tx1"/>
                </a:solidFill>
                <a:latin typeface="Montserrat" pitchFamily="2" charset="77"/>
              </a:defRPr>
            </a:lvl1pPr>
          </a:lstStyle>
          <a:p>
            <a:r>
              <a:rPr lang="en-CA" noProof="0"/>
              <a:t>Insert slide title here</a:t>
            </a:r>
          </a:p>
        </p:txBody>
      </p:sp>
      <p:sp>
        <p:nvSpPr>
          <p:cNvPr id="3" name="Picture Placeholder 29">
            <a:extLst>
              <a:ext uri="{FF2B5EF4-FFF2-40B4-BE49-F238E27FC236}">
                <a16:creationId xmlns:a16="http://schemas.microsoft.com/office/drawing/2014/main" id="{E936F002-AF97-4ADB-9AB6-F89D9BAF6217}"/>
              </a:ext>
            </a:extLst>
          </p:cNvPr>
          <p:cNvSpPr>
            <a:spLocks noGrp="1"/>
          </p:cNvSpPr>
          <p:nvPr>
            <p:ph type="pic" sz="quarter" idx="12" hasCustomPrompt="1"/>
          </p:nvPr>
        </p:nvSpPr>
        <p:spPr>
          <a:xfrm>
            <a:off x="0" y="2097816"/>
            <a:ext cx="6096001" cy="4146412"/>
          </a:xfrm>
          <a:prstGeom prst="rect">
            <a:avLst/>
          </a:prstGeom>
          <a:gradFill>
            <a:gsLst>
              <a:gs pos="0">
                <a:schemeClr val="tx1">
                  <a:alpha val="20000"/>
                </a:schemeClr>
              </a:gs>
              <a:gs pos="98000">
                <a:schemeClr val="tx1">
                  <a:alpha val="5000"/>
                </a:schemeClr>
              </a:gs>
            </a:gsLst>
            <a:lin ang="5400000" scaled="1"/>
          </a:gradFill>
          <a:ln>
            <a:noFill/>
          </a:ln>
        </p:spPr>
        <p:txBody>
          <a:bodyPr rtlCol="0" anchor="ctr">
            <a:no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sz="1200">
                <a:solidFill>
                  <a:schemeClr val="bg1"/>
                </a:solidFill>
                <a:latin typeface="Montserrat" pitchFamily="2" charset="77"/>
              </a:defRPr>
            </a:lvl1pPr>
          </a:lstStyle>
          <a:p>
            <a:pPr lvl="0"/>
            <a:r>
              <a:rPr lang="en-CA" noProof="0" dirty="0"/>
              <a:t>Insert hero image here</a:t>
            </a:r>
          </a:p>
        </p:txBody>
      </p:sp>
      <p:sp>
        <p:nvSpPr>
          <p:cNvPr id="6" name="Picture Placeholder 29">
            <a:extLst>
              <a:ext uri="{FF2B5EF4-FFF2-40B4-BE49-F238E27FC236}">
                <a16:creationId xmlns:a16="http://schemas.microsoft.com/office/drawing/2014/main" id="{A52AC3B6-48AD-CD41-93B9-0A2293E0720D}"/>
              </a:ext>
            </a:extLst>
          </p:cNvPr>
          <p:cNvSpPr>
            <a:spLocks noGrp="1"/>
          </p:cNvSpPr>
          <p:nvPr>
            <p:ph type="pic" sz="quarter" idx="13" hasCustomPrompt="1"/>
          </p:nvPr>
        </p:nvSpPr>
        <p:spPr>
          <a:xfrm>
            <a:off x="6096000" y="2088309"/>
            <a:ext cx="6096000" cy="4144773"/>
          </a:xfrm>
          <a:prstGeom prst="rect">
            <a:avLst/>
          </a:prstGeom>
          <a:gradFill>
            <a:gsLst>
              <a:gs pos="0">
                <a:schemeClr val="tx1">
                  <a:alpha val="20000"/>
                </a:schemeClr>
              </a:gs>
              <a:gs pos="98000">
                <a:schemeClr val="tx1">
                  <a:alpha val="5000"/>
                </a:schemeClr>
              </a:gs>
            </a:gsLst>
            <a:lin ang="5400000" scaled="1"/>
          </a:gradFill>
          <a:ln>
            <a:noFill/>
          </a:ln>
        </p:spPr>
        <p:txBody>
          <a:bodyPr rtlCol="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1"/>
                </a:solidFill>
                <a:latin typeface="Montserrat" pitchFamily="2" charset="77"/>
              </a:defRPr>
            </a:lvl1pPr>
          </a:lstStyle>
          <a:p>
            <a:pPr lvl="0"/>
            <a:r>
              <a:rPr lang="en-CA" noProof="0" dirty="0"/>
              <a:t>Insert hero image here</a:t>
            </a:r>
          </a:p>
        </p:txBody>
      </p:sp>
      <p:sp>
        <p:nvSpPr>
          <p:cNvPr id="8" name="Espace réservé du contenu 5">
            <a:extLst>
              <a:ext uri="{FF2B5EF4-FFF2-40B4-BE49-F238E27FC236}">
                <a16:creationId xmlns:a16="http://schemas.microsoft.com/office/drawing/2014/main" id="{4BDB0F79-BF91-5045-B808-F656140C3070}"/>
              </a:ext>
            </a:extLst>
          </p:cNvPr>
          <p:cNvSpPr>
            <a:spLocks noGrp="1"/>
          </p:cNvSpPr>
          <p:nvPr>
            <p:ph sz="quarter" idx="16" hasCustomPrompt="1"/>
          </p:nvPr>
        </p:nvSpPr>
        <p:spPr>
          <a:xfrm>
            <a:off x="3029424" y="5462486"/>
            <a:ext cx="3056151" cy="765174"/>
          </a:xfrm>
          <a:noFill/>
        </p:spPr>
        <p:txBody>
          <a:bodyPr lIns="180000" anchor="ctr"/>
          <a:lstStyle>
            <a:lvl1pPr marL="11113" indent="-11113" algn="l">
              <a:lnSpc>
                <a:spcPct val="100000"/>
              </a:lnSpc>
              <a:buNone/>
              <a:tabLst/>
              <a:defRPr sz="1200" b="0" i="0">
                <a:solidFill>
                  <a:schemeClr val="bg1"/>
                </a:solidFill>
                <a:latin typeface="Montserrat" pitchFamily="2" charset="77"/>
              </a:defRPr>
            </a:lvl1pPr>
            <a:lvl2pPr>
              <a:buNone/>
              <a:defRPr/>
            </a:lvl2pPr>
            <a:lvl3pPr>
              <a:buNone/>
              <a:defRPr/>
            </a:lvl3pPr>
            <a:lvl4pPr>
              <a:buNone/>
              <a:defRPr/>
            </a:lvl4pPr>
            <a:lvl5pPr>
              <a:buNone/>
              <a:defRPr/>
            </a:lvl5pPr>
          </a:lstStyle>
          <a:p>
            <a:pPr lvl="0"/>
            <a:r>
              <a:rPr lang="en-CA" noProof="0"/>
              <a:t>Insert Subtitle here</a:t>
            </a:r>
          </a:p>
        </p:txBody>
      </p:sp>
      <p:sp>
        <p:nvSpPr>
          <p:cNvPr id="9" name="Espace réservé du contenu 5">
            <a:extLst>
              <a:ext uri="{FF2B5EF4-FFF2-40B4-BE49-F238E27FC236}">
                <a16:creationId xmlns:a16="http://schemas.microsoft.com/office/drawing/2014/main" id="{C2D55491-F943-8B44-996B-70FC3C85A931}"/>
              </a:ext>
            </a:extLst>
          </p:cNvPr>
          <p:cNvSpPr>
            <a:spLocks noGrp="1"/>
          </p:cNvSpPr>
          <p:nvPr>
            <p:ph sz="quarter" idx="17" hasCustomPrompt="1"/>
          </p:nvPr>
        </p:nvSpPr>
        <p:spPr>
          <a:xfrm>
            <a:off x="9131300" y="5469115"/>
            <a:ext cx="3060700" cy="765175"/>
          </a:xfrm>
          <a:noFill/>
        </p:spPr>
        <p:txBody>
          <a:bodyPr lIns="180000" anchor="ctr"/>
          <a:lstStyle>
            <a:lvl1pPr marL="11113" indent="-11113" algn="l">
              <a:lnSpc>
                <a:spcPct val="100000"/>
              </a:lnSpc>
              <a:buNone/>
              <a:tabLst/>
              <a:defRPr sz="1200" b="0" i="0">
                <a:solidFill>
                  <a:schemeClr val="bg1"/>
                </a:solidFill>
                <a:latin typeface="Montserrat" pitchFamily="2" charset="77"/>
              </a:defRPr>
            </a:lvl1pPr>
            <a:lvl2pPr>
              <a:buNone/>
              <a:defRPr/>
            </a:lvl2pPr>
            <a:lvl3pPr>
              <a:buNone/>
              <a:defRPr/>
            </a:lvl3pPr>
            <a:lvl4pPr>
              <a:buNone/>
              <a:defRPr/>
            </a:lvl4pPr>
            <a:lvl5pPr>
              <a:buNone/>
              <a:defRPr/>
            </a:lvl5pPr>
          </a:lstStyle>
          <a:p>
            <a:pPr lvl="0"/>
            <a:r>
              <a:rPr lang="en-CA" noProof="0"/>
              <a:t>Insert Subtitle here</a:t>
            </a:r>
          </a:p>
        </p:txBody>
      </p:sp>
      <p:sp>
        <p:nvSpPr>
          <p:cNvPr id="12" name="Espace réservé du texte 17">
            <a:extLst>
              <a:ext uri="{FF2B5EF4-FFF2-40B4-BE49-F238E27FC236}">
                <a16:creationId xmlns:a16="http://schemas.microsoft.com/office/drawing/2014/main" id="{340B2493-B489-B340-9762-E7EE84399939}"/>
              </a:ext>
            </a:extLst>
          </p:cNvPr>
          <p:cNvSpPr>
            <a:spLocks noGrp="1"/>
          </p:cNvSpPr>
          <p:nvPr>
            <p:ph type="body" sz="quarter" idx="10" hasCustomPrompt="1"/>
          </p:nvPr>
        </p:nvSpPr>
        <p:spPr>
          <a:xfrm>
            <a:off x="744073" y="1472063"/>
            <a:ext cx="10811432" cy="347596"/>
          </a:xfrm>
        </p:spPr>
        <p:txBody>
          <a:bodyPr wrap="square">
            <a:spAutoFit/>
          </a:bodyPr>
          <a:lstStyle>
            <a:lvl1pPr marL="0" indent="0">
              <a:buNone/>
              <a:defRPr sz="1500" i="1"/>
            </a:lvl1pPr>
          </a:lstStyle>
          <a:p>
            <a:pPr lvl="0"/>
            <a:r>
              <a:rPr lang="en-CA" noProof="0"/>
              <a:t>Insert subtitle here</a:t>
            </a:r>
          </a:p>
        </p:txBody>
      </p:sp>
    </p:spTree>
    <p:extLst>
      <p:ext uri="{BB962C8B-B14F-4D97-AF65-F5344CB8AC3E}">
        <p14:creationId xmlns:p14="http://schemas.microsoft.com/office/powerpoint/2010/main" val="21392461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25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6" presetClass="emph" presetSubtype="0" accel="50000" decel="50000" autoRev="1" fill="hold" grpId="1" nodeType="withEffect">
                                  <p:stCondLst>
                                    <p:cond delay="2250"/>
                                  </p:stCondLst>
                                  <p:childTnLst>
                                    <p:animScale>
                                      <p:cBhvr>
                                        <p:cTn id="9" dur="500" fill="hold"/>
                                        <p:tgtEl>
                                          <p:spTgt spid="3"/>
                                        </p:tgtEl>
                                      </p:cBhvr>
                                      <p:by x="120000" y="120000"/>
                                    </p:animScale>
                                  </p:childTnLst>
                                </p:cTn>
                              </p:par>
                              <p:par>
                                <p:cTn id="10" presetID="22" presetClass="entr" presetSubtype="4" fill="hold" grpId="0" nodeType="withEffect">
                                  <p:stCondLst>
                                    <p:cond delay="225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par>
                                <p:cTn id="13" presetID="6" presetClass="emph" presetSubtype="0" accel="50000" decel="50000" autoRev="1" fill="hold" grpId="1" nodeType="withEffect">
                                  <p:stCondLst>
                                    <p:cond delay="2250"/>
                                  </p:stCondLst>
                                  <p:childTnLst>
                                    <p:animScale>
                                      <p:cBhvr>
                                        <p:cTn id="14" dur="500" fill="hold"/>
                                        <p:tgtEl>
                                          <p:spTgt spid="6"/>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6" grpId="0" animBg="1"/>
      <p:bldP spid="6" grpId="1"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3 Project Photos">
    <p:spTree>
      <p:nvGrpSpPr>
        <p:cNvPr id="1" name=""/>
        <p:cNvGrpSpPr/>
        <p:nvPr/>
      </p:nvGrpSpPr>
      <p:grpSpPr>
        <a:xfrm>
          <a:off x="0" y="0"/>
          <a:ext cx="0" cy="0"/>
          <a:chOff x="0" y="0"/>
          <a:chExt cx="0" cy="0"/>
        </a:xfrm>
      </p:grpSpPr>
      <p:sp>
        <p:nvSpPr>
          <p:cNvPr id="3" name="Picture Placeholder 12">
            <a:extLst>
              <a:ext uri="{FF2B5EF4-FFF2-40B4-BE49-F238E27FC236}">
                <a16:creationId xmlns:a16="http://schemas.microsoft.com/office/drawing/2014/main" id="{6BE0E538-360D-8C4A-85BD-3D05B2F83A5B}"/>
              </a:ext>
            </a:extLst>
          </p:cNvPr>
          <p:cNvSpPr>
            <a:spLocks noGrp="1"/>
          </p:cNvSpPr>
          <p:nvPr>
            <p:ph type="pic" sz="quarter" idx="12" hasCustomPrompt="1"/>
          </p:nvPr>
        </p:nvSpPr>
        <p:spPr>
          <a:xfrm>
            <a:off x="744072" y="2133021"/>
            <a:ext cx="4567452" cy="3043598"/>
          </a:xfrm>
          <a:prstGeom prst="rect">
            <a:avLst/>
          </a:prstGeom>
          <a:gradFill>
            <a:gsLst>
              <a:gs pos="0">
                <a:schemeClr val="tx1">
                  <a:alpha val="10000"/>
                </a:schemeClr>
              </a:gs>
              <a:gs pos="100000">
                <a:schemeClr val="tx1">
                  <a:alpha val="20000"/>
                </a:schemeClr>
              </a:gs>
            </a:gsLst>
            <a:lin ang="5400000" scaled="1"/>
          </a:gradFill>
        </p:spPr>
        <p:txBody>
          <a:bodyPr anchor="ctr"/>
          <a:lstStyle>
            <a:lvl1pPr marL="0" indent="0" algn="ctr">
              <a:buNone/>
              <a:defRPr sz="1200">
                <a:solidFill>
                  <a:schemeClr val="bg2"/>
                </a:solidFill>
                <a:latin typeface="Montserrat" pitchFamily="2" charset="77"/>
              </a:defRPr>
            </a:lvl1pPr>
          </a:lstStyle>
          <a:p>
            <a:pPr lvl="0"/>
            <a:r>
              <a:rPr lang="en-CA" noProof="0" dirty="0"/>
              <a:t>Insert hero image here</a:t>
            </a:r>
          </a:p>
        </p:txBody>
      </p:sp>
      <p:sp>
        <p:nvSpPr>
          <p:cNvPr id="4" name="Picture Placeholder 12">
            <a:extLst>
              <a:ext uri="{FF2B5EF4-FFF2-40B4-BE49-F238E27FC236}">
                <a16:creationId xmlns:a16="http://schemas.microsoft.com/office/drawing/2014/main" id="{9C179FEC-7028-1440-9E45-CE987446407B}"/>
              </a:ext>
            </a:extLst>
          </p:cNvPr>
          <p:cNvSpPr>
            <a:spLocks noGrp="1"/>
          </p:cNvSpPr>
          <p:nvPr>
            <p:ph type="pic" sz="quarter" idx="13" hasCustomPrompt="1"/>
          </p:nvPr>
        </p:nvSpPr>
        <p:spPr>
          <a:xfrm>
            <a:off x="7624548" y="902804"/>
            <a:ext cx="4567452" cy="3033100"/>
          </a:xfrm>
          <a:prstGeom prst="rect">
            <a:avLst/>
          </a:prstGeom>
          <a:gradFill>
            <a:gsLst>
              <a:gs pos="0">
                <a:schemeClr val="tx1">
                  <a:alpha val="10000"/>
                </a:schemeClr>
              </a:gs>
              <a:gs pos="100000">
                <a:schemeClr val="tx1">
                  <a:alpha val="20000"/>
                </a:schemeClr>
              </a:gs>
            </a:gsLst>
            <a:lin ang="5400000" scaled="1"/>
          </a:gradFill>
        </p:spPr>
        <p:txBody>
          <a:bodyPr anchor="ctr"/>
          <a:lstStyle>
            <a:lvl1pPr marL="0" indent="0" algn="ctr">
              <a:buNone/>
              <a:defRPr sz="1200">
                <a:solidFill>
                  <a:schemeClr val="bg2"/>
                </a:solidFill>
                <a:latin typeface="Montserrat" pitchFamily="2" charset="77"/>
              </a:defRPr>
            </a:lvl1pPr>
          </a:lstStyle>
          <a:p>
            <a:pPr lvl="0"/>
            <a:r>
              <a:rPr lang="en-CA" noProof="0" dirty="0"/>
              <a:t>Insert hero image here</a:t>
            </a:r>
          </a:p>
        </p:txBody>
      </p:sp>
      <p:sp>
        <p:nvSpPr>
          <p:cNvPr id="6" name="Title 1">
            <a:extLst>
              <a:ext uri="{FF2B5EF4-FFF2-40B4-BE49-F238E27FC236}">
                <a16:creationId xmlns:a16="http://schemas.microsoft.com/office/drawing/2014/main" id="{0D424131-FF99-F142-8753-6D75B233E3CF}"/>
              </a:ext>
            </a:extLst>
          </p:cNvPr>
          <p:cNvSpPr>
            <a:spLocks noGrp="1"/>
          </p:cNvSpPr>
          <p:nvPr>
            <p:ph type="title" hasCustomPrompt="1"/>
          </p:nvPr>
        </p:nvSpPr>
        <p:spPr>
          <a:xfrm>
            <a:off x="744072" y="591014"/>
            <a:ext cx="6284127" cy="789551"/>
          </a:xfrm>
          <a:prstGeom prst="rect">
            <a:avLst/>
          </a:prstGeom>
        </p:spPr>
        <p:txBody>
          <a:bodyPr anchor="b"/>
          <a:lstStyle>
            <a:lvl1pPr>
              <a:lnSpc>
                <a:spcPct val="100000"/>
              </a:lnSpc>
              <a:defRPr>
                <a:solidFill>
                  <a:schemeClr val="tx1"/>
                </a:solidFill>
                <a:latin typeface="Montserrat" pitchFamily="2" charset="77"/>
              </a:defRPr>
            </a:lvl1pPr>
          </a:lstStyle>
          <a:p>
            <a:r>
              <a:rPr lang="en-CA" noProof="0"/>
              <a:t>Insert slide title here</a:t>
            </a:r>
          </a:p>
        </p:txBody>
      </p:sp>
      <p:sp>
        <p:nvSpPr>
          <p:cNvPr id="13" name="Espace réservé du contenu 5">
            <a:extLst>
              <a:ext uri="{FF2B5EF4-FFF2-40B4-BE49-F238E27FC236}">
                <a16:creationId xmlns:a16="http://schemas.microsoft.com/office/drawing/2014/main" id="{40121577-953A-8B45-849A-FD6ACDD28FA0}"/>
              </a:ext>
            </a:extLst>
          </p:cNvPr>
          <p:cNvSpPr>
            <a:spLocks noGrp="1"/>
          </p:cNvSpPr>
          <p:nvPr>
            <p:ph sz="quarter" idx="16" hasCustomPrompt="1"/>
          </p:nvPr>
        </p:nvSpPr>
        <p:spPr>
          <a:xfrm>
            <a:off x="744072" y="4414146"/>
            <a:ext cx="3063433" cy="762473"/>
          </a:xfrm>
          <a:noFill/>
        </p:spPr>
        <p:txBody>
          <a:bodyPr lIns="180000" anchor="ctr"/>
          <a:lstStyle>
            <a:lvl1pPr marL="11113" indent="-11113">
              <a:lnSpc>
                <a:spcPct val="100000"/>
              </a:lnSpc>
              <a:buNone/>
              <a:tabLst/>
              <a:defRPr sz="1200" b="0" i="0">
                <a:solidFill>
                  <a:schemeClr val="bg1"/>
                </a:solidFill>
                <a:latin typeface="Montserrat" pitchFamily="2" charset="77"/>
              </a:defRPr>
            </a:lvl1pPr>
            <a:lvl2pPr>
              <a:buNone/>
              <a:defRPr/>
            </a:lvl2pPr>
            <a:lvl3pPr>
              <a:buNone/>
              <a:defRPr/>
            </a:lvl3pPr>
            <a:lvl4pPr>
              <a:buNone/>
              <a:defRPr/>
            </a:lvl4pPr>
            <a:lvl5pPr>
              <a:buNone/>
              <a:defRPr/>
            </a:lvl5pPr>
          </a:lstStyle>
          <a:p>
            <a:pPr lvl="0"/>
            <a:r>
              <a:rPr lang="en-CA" noProof="0"/>
              <a:t>Insert Subtitle here</a:t>
            </a:r>
          </a:p>
        </p:txBody>
      </p:sp>
      <p:sp>
        <p:nvSpPr>
          <p:cNvPr id="15" name="Espace réservé du contenu 5">
            <a:extLst>
              <a:ext uri="{FF2B5EF4-FFF2-40B4-BE49-F238E27FC236}">
                <a16:creationId xmlns:a16="http://schemas.microsoft.com/office/drawing/2014/main" id="{3B91879F-1E1F-8045-BBD6-E89FEB490182}"/>
              </a:ext>
            </a:extLst>
          </p:cNvPr>
          <p:cNvSpPr>
            <a:spLocks noGrp="1"/>
          </p:cNvSpPr>
          <p:nvPr>
            <p:ph sz="quarter" idx="18" hasCustomPrompt="1"/>
          </p:nvPr>
        </p:nvSpPr>
        <p:spPr>
          <a:xfrm>
            <a:off x="7625927" y="3171344"/>
            <a:ext cx="3037525" cy="764878"/>
          </a:xfrm>
          <a:noFill/>
        </p:spPr>
        <p:txBody>
          <a:bodyPr lIns="180000" anchor="ctr"/>
          <a:lstStyle>
            <a:lvl1pPr marL="11113" indent="-11113">
              <a:lnSpc>
                <a:spcPct val="100000"/>
              </a:lnSpc>
              <a:buNone/>
              <a:tabLst/>
              <a:defRPr sz="1200" b="0" i="0">
                <a:solidFill>
                  <a:schemeClr val="bg1"/>
                </a:solidFill>
                <a:latin typeface="Montserrat" pitchFamily="2" charset="77"/>
              </a:defRPr>
            </a:lvl1pPr>
            <a:lvl2pPr>
              <a:buNone/>
              <a:defRPr/>
            </a:lvl2pPr>
            <a:lvl3pPr>
              <a:buNone/>
              <a:defRPr/>
            </a:lvl3pPr>
            <a:lvl4pPr>
              <a:buNone/>
              <a:defRPr/>
            </a:lvl4pPr>
            <a:lvl5pPr>
              <a:buNone/>
              <a:defRPr/>
            </a:lvl5pPr>
          </a:lstStyle>
          <a:p>
            <a:pPr lvl="0"/>
            <a:r>
              <a:rPr lang="en-CA" noProof="0"/>
              <a:t>Insert Subtitle here</a:t>
            </a:r>
          </a:p>
        </p:txBody>
      </p:sp>
      <p:sp>
        <p:nvSpPr>
          <p:cNvPr id="5" name="Picture Placeholder 12">
            <a:extLst>
              <a:ext uri="{FF2B5EF4-FFF2-40B4-BE49-F238E27FC236}">
                <a16:creationId xmlns:a16="http://schemas.microsoft.com/office/drawing/2014/main" id="{1C7EF3C5-2ACB-AF4C-B017-152081F845C6}"/>
              </a:ext>
            </a:extLst>
          </p:cNvPr>
          <p:cNvSpPr>
            <a:spLocks noGrp="1"/>
          </p:cNvSpPr>
          <p:nvPr>
            <p:ph type="pic" sz="quarter" idx="14" hasCustomPrompt="1"/>
          </p:nvPr>
        </p:nvSpPr>
        <p:spPr>
          <a:xfrm>
            <a:off x="4576548" y="3178593"/>
            <a:ext cx="4580152" cy="3059726"/>
          </a:xfrm>
          <a:prstGeom prst="rect">
            <a:avLst/>
          </a:prstGeom>
          <a:gradFill>
            <a:gsLst>
              <a:gs pos="0">
                <a:schemeClr val="tx1">
                  <a:alpha val="10000"/>
                </a:schemeClr>
              </a:gs>
              <a:gs pos="100000">
                <a:schemeClr val="tx1">
                  <a:alpha val="20000"/>
                </a:schemeClr>
              </a:gs>
            </a:gsLst>
            <a:lin ang="5400000" scaled="1"/>
          </a:gra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2"/>
                </a:solidFill>
                <a:latin typeface="Montserrat" pitchFamily="2" charset="77"/>
              </a:defRPr>
            </a:lvl1pPr>
          </a:lstStyle>
          <a:p>
            <a:pPr lvl="0"/>
            <a:r>
              <a:rPr lang="en-CA" noProof="0" dirty="0"/>
              <a:t>Insert hero image here</a:t>
            </a:r>
          </a:p>
        </p:txBody>
      </p:sp>
      <p:sp>
        <p:nvSpPr>
          <p:cNvPr id="14" name="Espace réservé du contenu 5">
            <a:extLst>
              <a:ext uri="{FF2B5EF4-FFF2-40B4-BE49-F238E27FC236}">
                <a16:creationId xmlns:a16="http://schemas.microsoft.com/office/drawing/2014/main" id="{E8848969-F0CD-6A43-9CC8-58BAB864A188}"/>
              </a:ext>
            </a:extLst>
          </p:cNvPr>
          <p:cNvSpPr>
            <a:spLocks noGrp="1"/>
          </p:cNvSpPr>
          <p:nvPr>
            <p:ph sz="quarter" idx="17" hasCustomPrompt="1"/>
          </p:nvPr>
        </p:nvSpPr>
        <p:spPr>
          <a:xfrm>
            <a:off x="4574177" y="5473145"/>
            <a:ext cx="3063433" cy="765193"/>
          </a:xfrm>
          <a:noFill/>
        </p:spPr>
        <p:txBody>
          <a:bodyPr lIns="180000" anchor="ctr"/>
          <a:lstStyle>
            <a:lvl1pPr marL="11113" indent="-11113">
              <a:lnSpc>
                <a:spcPct val="100000"/>
              </a:lnSpc>
              <a:buNone/>
              <a:tabLst/>
              <a:defRPr sz="1200" b="0" i="0">
                <a:solidFill>
                  <a:schemeClr val="bg1"/>
                </a:solidFill>
                <a:latin typeface="Montserrat" pitchFamily="2" charset="77"/>
              </a:defRPr>
            </a:lvl1pPr>
            <a:lvl2pPr>
              <a:buNone/>
              <a:defRPr/>
            </a:lvl2pPr>
            <a:lvl3pPr>
              <a:buNone/>
              <a:defRPr/>
            </a:lvl3pPr>
            <a:lvl4pPr>
              <a:buNone/>
              <a:defRPr/>
            </a:lvl4pPr>
            <a:lvl5pPr>
              <a:buNone/>
              <a:defRPr/>
            </a:lvl5pPr>
          </a:lstStyle>
          <a:p>
            <a:pPr lvl="0"/>
            <a:r>
              <a:rPr lang="en-CA" noProof="0"/>
              <a:t>Insert Subtitle here</a:t>
            </a:r>
          </a:p>
        </p:txBody>
      </p:sp>
      <p:sp>
        <p:nvSpPr>
          <p:cNvPr id="11" name="Espace réservé du texte 17">
            <a:extLst>
              <a:ext uri="{FF2B5EF4-FFF2-40B4-BE49-F238E27FC236}">
                <a16:creationId xmlns:a16="http://schemas.microsoft.com/office/drawing/2014/main" id="{1D2590E3-ED6A-EA44-BF1E-5309C2579BB9}"/>
              </a:ext>
            </a:extLst>
          </p:cNvPr>
          <p:cNvSpPr>
            <a:spLocks noGrp="1"/>
          </p:cNvSpPr>
          <p:nvPr>
            <p:ph type="body" sz="quarter" idx="10" hasCustomPrompt="1"/>
          </p:nvPr>
        </p:nvSpPr>
        <p:spPr>
          <a:xfrm>
            <a:off x="744073" y="1472063"/>
            <a:ext cx="6284126" cy="347596"/>
          </a:xfrm>
        </p:spPr>
        <p:txBody>
          <a:bodyPr wrap="square">
            <a:spAutoFit/>
          </a:bodyPr>
          <a:lstStyle>
            <a:lvl1pPr marL="0" indent="0">
              <a:buNone/>
              <a:defRPr sz="1500" i="1"/>
            </a:lvl1pPr>
          </a:lstStyle>
          <a:p>
            <a:pPr lvl="0"/>
            <a:r>
              <a:rPr lang="en-CA" noProof="0"/>
              <a:t>Insert subtitle here</a:t>
            </a:r>
          </a:p>
        </p:txBody>
      </p:sp>
      <p:cxnSp>
        <p:nvCxnSpPr>
          <p:cNvPr id="10" name="Connecteur droit 9">
            <a:extLst>
              <a:ext uri="{FF2B5EF4-FFF2-40B4-BE49-F238E27FC236}">
                <a16:creationId xmlns:a16="http://schemas.microsoft.com/office/drawing/2014/main" id="{8A4D88F8-B814-8144-9AE6-9331733C5AA5}"/>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5701216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00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6" presetClass="emph" presetSubtype="0" accel="50000" decel="50000" autoRev="1" fill="hold" grpId="1" nodeType="withEffect">
                                  <p:stCondLst>
                                    <p:cond delay="2000"/>
                                  </p:stCondLst>
                                  <p:childTnLst>
                                    <p:animScale>
                                      <p:cBhvr>
                                        <p:cTn id="9" dur="500" fill="hold"/>
                                        <p:tgtEl>
                                          <p:spTgt spid="3"/>
                                        </p:tgtEl>
                                      </p:cBhvr>
                                      <p:by x="120000" y="120000"/>
                                    </p:animScale>
                                  </p:childTnLst>
                                </p:cTn>
                              </p:par>
                              <p:par>
                                <p:cTn id="10" presetID="22" presetClass="entr" presetSubtype="4" fill="hold" grpId="0" nodeType="withEffect">
                                  <p:stCondLst>
                                    <p:cond delay="225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6" presetClass="emph" presetSubtype="0" accel="50000" decel="50000" autoRev="1" fill="hold" grpId="1" nodeType="withEffect">
                                  <p:stCondLst>
                                    <p:cond delay="2250"/>
                                  </p:stCondLst>
                                  <p:childTnLst>
                                    <p:animScale>
                                      <p:cBhvr>
                                        <p:cTn id="14" dur="500" fill="hold"/>
                                        <p:tgtEl>
                                          <p:spTgt spid="5"/>
                                        </p:tgtEl>
                                      </p:cBhvr>
                                      <p:by x="120000" y="120000"/>
                                    </p:animScale>
                                  </p:childTnLst>
                                </p:cTn>
                              </p:par>
                              <p:par>
                                <p:cTn id="15" presetID="22" presetClass="entr" presetSubtype="4" fill="hold" grpId="0" nodeType="withEffect">
                                  <p:stCondLst>
                                    <p:cond delay="250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par>
                                <p:cTn id="18" presetID="6" presetClass="emph" presetSubtype="0" accel="50000" decel="50000" autoRev="1" fill="hold" grpId="1" nodeType="withEffect">
                                  <p:stCondLst>
                                    <p:cond delay="2500"/>
                                  </p:stCondLst>
                                  <p:childTnLst>
                                    <p:animScale>
                                      <p:cBhvr>
                                        <p:cTn id="19" dur="500" fill="hold"/>
                                        <p:tgtEl>
                                          <p:spTgt spid="4"/>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4 Photos">
    <p:spTree>
      <p:nvGrpSpPr>
        <p:cNvPr id="1" name=""/>
        <p:cNvGrpSpPr/>
        <p:nvPr/>
      </p:nvGrpSpPr>
      <p:grpSpPr>
        <a:xfrm>
          <a:off x="0" y="0"/>
          <a:ext cx="0" cy="0"/>
          <a:chOff x="0" y="0"/>
          <a:chExt cx="0" cy="0"/>
        </a:xfrm>
      </p:grpSpPr>
      <p:sp>
        <p:nvSpPr>
          <p:cNvPr id="3" name="Picture Placeholder 12">
            <a:extLst>
              <a:ext uri="{FF2B5EF4-FFF2-40B4-BE49-F238E27FC236}">
                <a16:creationId xmlns:a16="http://schemas.microsoft.com/office/drawing/2014/main" id="{6BE0E538-360D-8C4A-85BD-3D05B2F83A5B}"/>
              </a:ext>
            </a:extLst>
          </p:cNvPr>
          <p:cNvSpPr>
            <a:spLocks noGrp="1"/>
          </p:cNvSpPr>
          <p:nvPr>
            <p:ph type="pic" sz="quarter" idx="12" hasCustomPrompt="1"/>
          </p:nvPr>
        </p:nvSpPr>
        <p:spPr>
          <a:xfrm>
            <a:off x="0" y="2"/>
            <a:ext cx="4589248" cy="6238653"/>
          </a:xfrm>
          <a:prstGeom prst="rect">
            <a:avLst/>
          </a:prstGeom>
          <a:gradFill>
            <a:gsLst>
              <a:gs pos="0">
                <a:schemeClr val="tx1">
                  <a:alpha val="10000"/>
                </a:schemeClr>
              </a:gs>
              <a:gs pos="100000">
                <a:schemeClr val="tx1">
                  <a:alpha val="20000"/>
                </a:schemeClr>
              </a:gs>
            </a:gsLst>
            <a:lin ang="5400000" scaled="1"/>
          </a:gradFill>
        </p:spPr>
        <p:txBody>
          <a:bodyPr anchor="ctr"/>
          <a:lstStyle>
            <a:lvl1pPr marL="0" indent="0" algn="ctr">
              <a:buNone/>
              <a:defRPr sz="1200">
                <a:solidFill>
                  <a:schemeClr val="bg2"/>
                </a:solidFill>
                <a:latin typeface="Montserrat" pitchFamily="2" charset="77"/>
              </a:defRPr>
            </a:lvl1pPr>
          </a:lstStyle>
          <a:p>
            <a:pPr lvl="0"/>
            <a:r>
              <a:rPr lang="en-US" noProof="0" dirty="0"/>
              <a:t>Insert hero image here</a:t>
            </a:r>
          </a:p>
        </p:txBody>
      </p:sp>
      <p:sp>
        <p:nvSpPr>
          <p:cNvPr id="4" name="Picture Placeholder 12">
            <a:extLst>
              <a:ext uri="{FF2B5EF4-FFF2-40B4-BE49-F238E27FC236}">
                <a16:creationId xmlns:a16="http://schemas.microsoft.com/office/drawing/2014/main" id="{9C179FEC-7028-1440-9E45-CE987446407B}"/>
              </a:ext>
            </a:extLst>
          </p:cNvPr>
          <p:cNvSpPr>
            <a:spLocks noGrp="1"/>
          </p:cNvSpPr>
          <p:nvPr>
            <p:ph type="pic" sz="quarter" idx="13" hasCustomPrompt="1"/>
          </p:nvPr>
        </p:nvSpPr>
        <p:spPr>
          <a:xfrm>
            <a:off x="9156700" y="0"/>
            <a:ext cx="3035300" cy="6238654"/>
          </a:xfrm>
          <a:prstGeom prst="rect">
            <a:avLst/>
          </a:prstGeom>
          <a:gradFill>
            <a:gsLst>
              <a:gs pos="0">
                <a:schemeClr val="tx1">
                  <a:alpha val="10000"/>
                </a:schemeClr>
              </a:gs>
              <a:gs pos="100000">
                <a:schemeClr val="tx1">
                  <a:alpha val="20000"/>
                </a:schemeClr>
              </a:gs>
            </a:gsLst>
            <a:lin ang="5400000" scaled="1"/>
          </a:gradFill>
        </p:spPr>
        <p:txBody>
          <a:bodyPr anchor="ctr"/>
          <a:lstStyle>
            <a:lvl1pPr marL="0" indent="0" algn="ctr">
              <a:buNone/>
              <a:defRPr sz="1200">
                <a:solidFill>
                  <a:schemeClr val="bg2"/>
                </a:solidFill>
                <a:latin typeface="Montserrat" pitchFamily="2" charset="77"/>
              </a:defRPr>
            </a:lvl1pPr>
          </a:lstStyle>
          <a:p>
            <a:pPr lvl="0"/>
            <a:r>
              <a:rPr lang="en-US" noProof="0" dirty="0"/>
              <a:t>Insert hero image here</a:t>
            </a:r>
          </a:p>
        </p:txBody>
      </p:sp>
      <p:sp>
        <p:nvSpPr>
          <p:cNvPr id="5" name="Picture Placeholder 12">
            <a:extLst>
              <a:ext uri="{FF2B5EF4-FFF2-40B4-BE49-F238E27FC236}">
                <a16:creationId xmlns:a16="http://schemas.microsoft.com/office/drawing/2014/main" id="{1C7EF3C5-2ACB-AF4C-B017-152081F845C6}"/>
              </a:ext>
            </a:extLst>
          </p:cNvPr>
          <p:cNvSpPr>
            <a:spLocks noGrp="1"/>
          </p:cNvSpPr>
          <p:nvPr>
            <p:ph type="pic" sz="quarter" idx="14" hasCustomPrompt="1"/>
          </p:nvPr>
        </p:nvSpPr>
        <p:spPr>
          <a:xfrm>
            <a:off x="4576548" y="3191436"/>
            <a:ext cx="4580152" cy="3047220"/>
          </a:xfrm>
          <a:prstGeom prst="rect">
            <a:avLst/>
          </a:prstGeom>
          <a:gradFill>
            <a:gsLst>
              <a:gs pos="0">
                <a:schemeClr val="tx1">
                  <a:alpha val="10000"/>
                </a:schemeClr>
              </a:gs>
              <a:gs pos="100000">
                <a:schemeClr val="tx1">
                  <a:alpha val="20000"/>
                </a:schemeClr>
              </a:gs>
            </a:gsLst>
            <a:lin ang="5400000" scaled="1"/>
          </a:gra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2"/>
                </a:solidFill>
                <a:latin typeface="Montserrat" pitchFamily="2" charset="77"/>
              </a:defRPr>
            </a:lvl1pPr>
          </a:lstStyle>
          <a:p>
            <a:pPr lvl="0"/>
            <a:r>
              <a:rPr lang="en-US" noProof="0" dirty="0"/>
              <a:t>Insert hero image here</a:t>
            </a:r>
          </a:p>
        </p:txBody>
      </p:sp>
      <p:sp>
        <p:nvSpPr>
          <p:cNvPr id="12" name="Picture Placeholder 12">
            <a:extLst>
              <a:ext uri="{FF2B5EF4-FFF2-40B4-BE49-F238E27FC236}">
                <a16:creationId xmlns:a16="http://schemas.microsoft.com/office/drawing/2014/main" id="{5B39BBA5-BE95-8843-B375-2C4E47A9E8D1}"/>
              </a:ext>
            </a:extLst>
          </p:cNvPr>
          <p:cNvSpPr>
            <a:spLocks noGrp="1"/>
          </p:cNvSpPr>
          <p:nvPr>
            <p:ph type="pic" sz="quarter" idx="15" hasCustomPrompt="1"/>
          </p:nvPr>
        </p:nvSpPr>
        <p:spPr>
          <a:xfrm>
            <a:off x="4576548" y="0"/>
            <a:ext cx="4580152" cy="3191435"/>
          </a:xfrm>
          <a:prstGeom prst="rect">
            <a:avLst/>
          </a:prstGeom>
          <a:gradFill>
            <a:gsLst>
              <a:gs pos="0">
                <a:schemeClr val="tx1">
                  <a:alpha val="10000"/>
                </a:schemeClr>
              </a:gs>
              <a:gs pos="100000">
                <a:schemeClr val="tx1">
                  <a:alpha val="20000"/>
                </a:schemeClr>
              </a:gs>
            </a:gsLst>
            <a:lin ang="5400000" scaled="1"/>
          </a:gra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2"/>
                </a:solidFill>
                <a:latin typeface="Montserrat" pitchFamily="2" charset="77"/>
              </a:defRPr>
            </a:lvl1pPr>
          </a:lstStyle>
          <a:p>
            <a:pPr lvl="0"/>
            <a:r>
              <a:rPr lang="en-US" noProof="0" dirty="0"/>
              <a:t>Insert hero image here</a:t>
            </a:r>
          </a:p>
        </p:txBody>
      </p:sp>
    </p:spTree>
    <p:extLst>
      <p:ext uri="{BB962C8B-B14F-4D97-AF65-F5344CB8AC3E}">
        <p14:creationId xmlns:p14="http://schemas.microsoft.com/office/powerpoint/2010/main" val="28676725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00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6" presetClass="emph" presetSubtype="0" accel="50000" decel="50000" autoRev="1" fill="hold" grpId="1" nodeType="withEffect">
                                  <p:stCondLst>
                                    <p:cond delay="2000"/>
                                  </p:stCondLst>
                                  <p:childTnLst>
                                    <p:animScale>
                                      <p:cBhvr>
                                        <p:cTn id="9" dur="500" fill="hold"/>
                                        <p:tgtEl>
                                          <p:spTgt spid="3"/>
                                        </p:tgtEl>
                                      </p:cBhvr>
                                      <p:by x="120000" y="120000"/>
                                    </p:animScale>
                                  </p:childTnLst>
                                </p:cTn>
                              </p:par>
                              <p:par>
                                <p:cTn id="10" presetID="22" presetClass="entr" presetSubtype="4" fill="hold" grpId="0" nodeType="withEffect">
                                  <p:stCondLst>
                                    <p:cond delay="225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6" presetClass="emph" presetSubtype="0" accel="50000" decel="50000" autoRev="1" fill="hold" grpId="1" nodeType="withEffect">
                                  <p:stCondLst>
                                    <p:cond delay="2250"/>
                                  </p:stCondLst>
                                  <p:childTnLst>
                                    <p:animScale>
                                      <p:cBhvr>
                                        <p:cTn id="14" dur="500" fill="hold"/>
                                        <p:tgtEl>
                                          <p:spTgt spid="5"/>
                                        </p:tgtEl>
                                      </p:cBhvr>
                                      <p:by x="120000" y="120000"/>
                                    </p:animScale>
                                  </p:childTnLst>
                                </p:cTn>
                              </p:par>
                              <p:par>
                                <p:cTn id="15" presetID="22" presetClass="entr" presetSubtype="4" fill="hold" grpId="0" nodeType="withEffect">
                                  <p:stCondLst>
                                    <p:cond delay="250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par>
                                <p:cTn id="18" presetID="6" presetClass="emph" presetSubtype="0" accel="50000" decel="50000" autoRev="1" fill="hold" grpId="1" nodeType="withEffect">
                                  <p:stCondLst>
                                    <p:cond delay="2500"/>
                                  </p:stCondLst>
                                  <p:childTnLst>
                                    <p:animScale>
                                      <p:cBhvr>
                                        <p:cTn id="19" dur="500" fill="hold"/>
                                        <p:tgtEl>
                                          <p:spTgt spid="4"/>
                                        </p:tgtEl>
                                      </p:cBhvr>
                                      <p:by x="120000" y="120000"/>
                                    </p:animScale>
                                  </p:childTnLst>
                                </p:cTn>
                              </p:par>
                              <p:par>
                                <p:cTn id="20" presetID="22" presetClass="entr" presetSubtype="4" fill="hold" grpId="0" nodeType="withEffect">
                                  <p:stCondLst>
                                    <p:cond delay="225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par>
                                <p:cTn id="23" presetID="6" presetClass="emph" presetSubtype="0" accel="50000" decel="50000" autoRev="1" fill="hold" grpId="1" nodeType="withEffect">
                                  <p:stCondLst>
                                    <p:cond delay="2250"/>
                                  </p:stCondLst>
                                  <p:childTnLst>
                                    <p:animScale>
                                      <p:cBhvr>
                                        <p:cTn id="24" dur="500" fill="hold"/>
                                        <p:tgtEl>
                                          <p:spTgt spid="12"/>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12" grpId="0" animBg="1"/>
      <p:bldP spid="12" grpId="1"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Large Image">
    <p:spTree>
      <p:nvGrpSpPr>
        <p:cNvPr id="1" name=""/>
        <p:cNvGrpSpPr/>
        <p:nvPr/>
      </p:nvGrpSpPr>
      <p:grpSpPr>
        <a:xfrm>
          <a:off x="0" y="0"/>
          <a:ext cx="0" cy="0"/>
          <a:chOff x="0" y="0"/>
          <a:chExt cx="0" cy="0"/>
        </a:xfrm>
      </p:grpSpPr>
      <p:sp>
        <p:nvSpPr>
          <p:cNvPr id="4" name="Picture Placeholder 12"/>
          <p:cNvSpPr>
            <a:spLocks noGrp="1"/>
          </p:cNvSpPr>
          <p:nvPr>
            <p:ph type="pic" sz="quarter" idx="13" hasCustomPrompt="1"/>
          </p:nvPr>
        </p:nvSpPr>
        <p:spPr>
          <a:xfrm>
            <a:off x="1773" y="1"/>
            <a:ext cx="12190227" cy="6238656"/>
          </a:xfrm>
          <a:prstGeom prst="rect">
            <a:avLst/>
          </a:prstGeom>
          <a:gradFill>
            <a:gsLst>
              <a:gs pos="0">
                <a:schemeClr val="tx1">
                  <a:alpha val="10000"/>
                </a:schemeClr>
              </a:gs>
              <a:gs pos="100000">
                <a:schemeClr val="tx1">
                  <a:alpha val="20000"/>
                </a:schemeClr>
              </a:gs>
            </a:gsLst>
            <a:lin ang="5400000" scaled="1"/>
          </a:gradFill>
        </p:spPr>
        <p:txBody>
          <a:bodyPr anchor="ctr"/>
          <a:lstStyle>
            <a:lvl1pPr marL="0" marR="0" indent="0" algn="ctr" defTabSz="914400" rtl="0" eaLnBrk="1" fontAlgn="auto" latinLnBrk="0" hangingPunct="1">
              <a:lnSpc>
                <a:spcPct val="90000"/>
              </a:lnSpc>
              <a:spcBef>
                <a:spcPts val="1000"/>
              </a:spcBef>
              <a:spcAft>
                <a:spcPts val="0"/>
              </a:spcAft>
              <a:buClrTx/>
              <a:buSzTx/>
              <a:buFontTx/>
              <a:buNone/>
              <a:tabLst/>
              <a:defRPr sz="1400">
                <a:solidFill>
                  <a:schemeClr val="bg1"/>
                </a:solidFill>
                <a:latin typeface="Montserrat" pitchFamily="2" charset="77"/>
              </a:defRPr>
            </a:lvl1pPr>
          </a:lstStyle>
          <a:p>
            <a:pPr lvl="0"/>
            <a:r>
              <a:rPr lang="en-US" noProof="0" dirty="0"/>
              <a:t>Insert hero image here</a:t>
            </a:r>
          </a:p>
        </p:txBody>
      </p:sp>
    </p:spTree>
    <p:extLst>
      <p:ext uri="{BB962C8B-B14F-4D97-AF65-F5344CB8AC3E}">
        <p14:creationId xmlns:p14="http://schemas.microsoft.com/office/powerpoint/2010/main" val="396061458"/>
      </p:ext>
    </p:extLst>
  </p:cSld>
  <p:clrMapOvr>
    <a:masterClrMapping/>
  </p:clrMapOvr>
  <p:transition spd="slow">
    <p:push dir="u"/>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Large Image + Title">
    <p:spTree>
      <p:nvGrpSpPr>
        <p:cNvPr id="1" name=""/>
        <p:cNvGrpSpPr/>
        <p:nvPr/>
      </p:nvGrpSpPr>
      <p:grpSpPr>
        <a:xfrm>
          <a:off x="0" y="0"/>
          <a:ext cx="0" cy="0"/>
          <a:chOff x="0" y="0"/>
          <a:chExt cx="0" cy="0"/>
        </a:xfrm>
      </p:grpSpPr>
      <p:sp>
        <p:nvSpPr>
          <p:cNvPr id="4" name="Picture Placeholder 12"/>
          <p:cNvSpPr>
            <a:spLocks noGrp="1"/>
          </p:cNvSpPr>
          <p:nvPr>
            <p:ph type="pic" sz="quarter" idx="13" hasCustomPrompt="1"/>
          </p:nvPr>
        </p:nvSpPr>
        <p:spPr>
          <a:xfrm>
            <a:off x="1773" y="1"/>
            <a:ext cx="12190227" cy="6238650"/>
          </a:xfrm>
          <a:prstGeom prst="rect">
            <a:avLst/>
          </a:prstGeom>
          <a:gradFill>
            <a:gsLst>
              <a:gs pos="0">
                <a:schemeClr val="tx1">
                  <a:alpha val="10000"/>
                </a:schemeClr>
              </a:gs>
              <a:gs pos="100000">
                <a:schemeClr val="tx1">
                  <a:alpha val="20000"/>
                </a:schemeClr>
              </a:gs>
            </a:gsLst>
            <a:lin ang="5400000" scaled="1"/>
          </a:gra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solidFill>
                <a:latin typeface="Montserrat" pitchFamily="2" charset="77"/>
              </a:defRPr>
            </a:lvl1pPr>
          </a:lstStyle>
          <a:p>
            <a:pPr lvl="0"/>
            <a:r>
              <a:rPr lang="en-CA" noProof="0" dirty="0"/>
              <a:t>Insert hero image here</a:t>
            </a:r>
          </a:p>
        </p:txBody>
      </p:sp>
      <p:sp>
        <p:nvSpPr>
          <p:cNvPr id="7" name="Title 1">
            <a:extLst>
              <a:ext uri="{FF2B5EF4-FFF2-40B4-BE49-F238E27FC236}">
                <a16:creationId xmlns:a16="http://schemas.microsoft.com/office/drawing/2014/main" id="{FC1D6CC7-2984-514C-911A-4B996FE6D753}"/>
              </a:ext>
            </a:extLst>
          </p:cNvPr>
          <p:cNvSpPr>
            <a:spLocks noGrp="1"/>
          </p:cNvSpPr>
          <p:nvPr>
            <p:ph type="title" hasCustomPrompt="1"/>
          </p:nvPr>
        </p:nvSpPr>
        <p:spPr>
          <a:xfrm>
            <a:off x="744072" y="516966"/>
            <a:ext cx="10848034" cy="863599"/>
          </a:xfrm>
        </p:spPr>
        <p:txBody>
          <a:bodyPr anchor="b"/>
          <a:lstStyle>
            <a:lvl1pPr>
              <a:lnSpc>
                <a:spcPct val="100000"/>
              </a:lnSpc>
              <a:defRPr>
                <a:solidFill>
                  <a:schemeClr val="tx1"/>
                </a:solidFill>
                <a:latin typeface="Montserrat" pitchFamily="2" charset="77"/>
              </a:defRPr>
            </a:lvl1pPr>
          </a:lstStyle>
          <a:p>
            <a:r>
              <a:rPr lang="en-CA" noProof="0"/>
              <a:t>Insert slide title here</a:t>
            </a:r>
          </a:p>
        </p:txBody>
      </p:sp>
      <p:sp>
        <p:nvSpPr>
          <p:cNvPr id="8" name="Espace réservé du texte 17">
            <a:extLst>
              <a:ext uri="{FF2B5EF4-FFF2-40B4-BE49-F238E27FC236}">
                <a16:creationId xmlns:a16="http://schemas.microsoft.com/office/drawing/2014/main" id="{99F912C9-69B0-1940-BD46-66F1E2762ADC}"/>
              </a:ext>
            </a:extLst>
          </p:cNvPr>
          <p:cNvSpPr>
            <a:spLocks noGrp="1"/>
          </p:cNvSpPr>
          <p:nvPr>
            <p:ph type="body" sz="quarter" idx="10" hasCustomPrompt="1"/>
          </p:nvPr>
        </p:nvSpPr>
        <p:spPr>
          <a:xfrm>
            <a:off x="744072" y="1472063"/>
            <a:ext cx="10848033" cy="347596"/>
          </a:xfrm>
        </p:spPr>
        <p:txBody>
          <a:bodyPr wrap="square">
            <a:spAutoFit/>
          </a:bodyPr>
          <a:lstStyle>
            <a:lvl1pPr marL="0" indent="0">
              <a:buNone/>
              <a:defRPr sz="1500" i="1"/>
            </a:lvl1pPr>
          </a:lstStyle>
          <a:p>
            <a:pPr lvl="0"/>
            <a:r>
              <a:rPr lang="en-CA" noProof="0"/>
              <a:t>Insert subtitle here</a:t>
            </a:r>
          </a:p>
        </p:txBody>
      </p:sp>
    </p:spTree>
    <p:extLst>
      <p:ext uri="{BB962C8B-B14F-4D97-AF65-F5344CB8AC3E}">
        <p14:creationId xmlns:p14="http://schemas.microsoft.com/office/powerpoint/2010/main" val="1137260338"/>
      </p:ext>
    </p:extLst>
  </p:cSld>
  <p:clrMapOvr>
    <a:masterClrMapping/>
  </p:clrMapOvr>
  <p:transition spd="slow">
    <p:push dir="u"/>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Team Bio 1">
    <p:spTree>
      <p:nvGrpSpPr>
        <p:cNvPr id="1" name=""/>
        <p:cNvGrpSpPr/>
        <p:nvPr/>
      </p:nvGrpSpPr>
      <p:grpSpPr>
        <a:xfrm>
          <a:off x="0" y="0"/>
          <a:ext cx="0" cy="0"/>
          <a:chOff x="0" y="0"/>
          <a:chExt cx="0" cy="0"/>
        </a:xfrm>
      </p:grpSpPr>
      <p:sp>
        <p:nvSpPr>
          <p:cNvPr id="4" name="Picture Placeholder 9">
            <a:extLst>
              <a:ext uri="{FF2B5EF4-FFF2-40B4-BE49-F238E27FC236}">
                <a16:creationId xmlns:a16="http://schemas.microsoft.com/office/drawing/2014/main" id="{393B68E2-192E-F842-B1CE-AE022C69B7F1}"/>
              </a:ext>
            </a:extLst>
          </p:cNvPr>
          <p:cNvSpPr>
            <a:spLocks noGrp="1"/>
          </p:cNvSpPr>
          <p:nvPr>
            <p:ph type="pic" sz="quarter" idx="15" hasCustomPrompt="1"/>
          </p:nvPr>
        </p:nvSpPr>
        <p:spPr>
          <a:xfrm>
            <a:off x="709189" y="591013"/>
            <a:ext cx="2065020" cy="2276474"/>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1"/>
              <a:t>Professional Portrait</a:t>
            </a:r>
          </a:p>
        </p:txBody>
      </p:sp>
      <p:sp>
        <p:nvSpPr>
          <p:cNvPr id="5" name="Text Placeholder 7">
            <a:extLst>
              <a:ext uri="{FF2B5EF4-FFF2-40B4-BE49-F238E27FC236}">
                <a16:creationId xmlns:a16="http://schemas.microsoft.com/office/drawing/2014/main" id="{A1F96F5A-9F29-2E49-B2A0-E2DE19F42209}"/>
              </a:ext>
            </a:extLst>
          </p:cNvPr>
          <p:cNvSpPr>
            <a:spLocks noGrp="1"/>
          </p:cNvSpPr>
          <p:nvPr>
            <p:ph type="body" sz="quarter" idx="13" hasCustomPrompt="1"/>
          </p:nvPr>
        </p:nvSpPr>
        <p:spPr>
          <a:xfrm>
            <a:off x="2987041" y="2037030"/>
            <a:ext cx="8595360" cy="3912919"/>
          </a:xfrm>
        </p:spPr>
        <p:txBody>
          <a:bodyPr/>
          <a:lstStyle>
            <a:lvl1pPr marL="0" indent="0">
              <a:buNone/>
              <a:defRPr sz="1600"/>
            </a:lvl1pPr>
            <a:lvl2pPr>
              <a:defRPr sz="1400"/>
            </a:lvl2pPr>
            <a:lvl3pPr>
              <a:defRPr sz="1400"/>
            </a:lvl3pPr>
            <a:lvl4pPr>
              <a:defRPr sz="1600"/>
            </a:lvl4pPr>
          </a:lstStyle>
          <a:p>
            <a:pPr lvl="0"/>
            <a:r>
              <a:rPr lang="en-CA" noProof="1"/>
              <a:t>Insert slide content here</a:t>
            </a:r>
          </a:p>
        </p:txBody>
      </p:sp>
      <p:sp>
        <p:nvSpPr>
          <p:cNvPr id="6" name="Title 1">
            <a:extLst>
              <a:ext uri="{FF2B5EF4-FFF2-40B4-BE49-F238E27FC236}">
                <a16:creationId xmlns:a16="http://schemas.microsoft.com/office/drawing/2014/main" id="{9FD68E8C-D603-7546-813C-6E62E3E09B7E}"/>
              </a:ext>
            </a:extLst>
          </p:cNvPr>
          <p:cNvSpPr>
            <a:spLocks noGrp="1"/>
          </p:cNvSpPr>
          <p:nvPr>
            <p:ph type="title" hasCustomPrompt="1"/>
          </p:nvPr>
        </p:nvSpPr>
        <p:spPr>
          <a:xfrm>
            <a:off x="2987041" y="591013"/>
            <a:ext cx="8608609" cy="828575"/>
          </a:xfrm>
        </p:spPr>
        <p:txBody>
          <a:bodyPr anchor="b"/>
          <a:lstStyle>
            <a:lvl1pPr>
              <a:lnSpc>
                <a:spcPct val="100000"/>
              </a:lnSpc>
              <a:defRPr>
                <a:solidFill>
                  <a:schemeClr val="tx1"/>
                </a:solidFill>
                <a:latin typeface="Montserrat" pitchFamily="2" charset="77"/>
              </a:defRPr>
            </a:lvl1pPr>
          </a:lstStyle>
          <a:p>
            <a:r>
              <a:rPr lang="en-CA" noProof="1"/>
              <a:t>Insert slide title here</a:t>
            </a:r>
          </a:p>
        </p:txBody>
      </p:sp>
      <p:sp>
        <p:nvSpPr>
          <p:cNvPr id="7" name="Espace réservé du texte 17">
            <a:extLst>
              <a:ext uri="{FF2B5EF4-FFF2-40B4-BE49-F238E27FC236}">
                <a16:creationId xmlns:a16="http://schemas.microsoft.com/office/drawing/2014/main" id="{D64E57EF-0580-B042-8FA5-B9353F3DB64F}"/>
              </a:ext>
            </a:extLst>
          </p:cNvPr>
          <p:cNvSpPr>
            <a:spLocks noGrp="1"/>
          </p:cNvSpPr>
          <p:nvPr>
            <p:ph type="body" sz="quarter" idx="10" hasCustomPrompt="1"/>
          </p:nvPr>
        </p:nvSpPr>
        <p:spPr>
          <a:xfrm>
            <a:off x="2987041" y="1472063"/>
            <a:ext cx="8608610" cy="347596"/>
          </a:xfrm>
        </p:spPr>
        <p:txBody>
          <a:bodyPr wrap="square">
            <a:spAutoFit/>
          </a:bodyPr>
          <a:lstStyle>
            <a:lvl1pPr marL="0" indent="0">
              <a:buNone/>
              <a:defRPr sz="1500" i="1"/>
            </a:lvl1pPr>
          </a:lstStyle>
          <a:p>
            <a:pPr lvl="0"/>
            <a:r>
              <a:rPr lang="en-CA" noProof="1"/>
              <a:t>Insert subtitle here</a:t>
            </a:r>
          </a:p>
        </p:txBody>
      </p:sp>
      <p:cxnSp>
        <p:nvCxnSpPr>
          <p:cNvPr id="9" name="Connecteur droit 8">
            <a:extLst>
              <a:ext uri="{FF2B5EF4-FFF2-40B4-BE49-F238E27FC236}">
                <a16:creationId xmlns:a16="http://schemas.microsoft.com/office/drawing/2014/main" id="{350495D8-EF8B-1140-A071-41560C11131E}"/>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919656615"/>
      </p:ext>
    </p:extLst>
  </p:cSld>
  <p:clrMapOvr>
    <a:masterClrMapping/>
  </p:clrMapOvr>
  <p:transition spd="slow">
    <p:push dir="u"/>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Team Bio 2">
    <p:spTree>
      <p:nvGrpSpPr>
        <p:cNvPr id="1" name=""/>
        <p:cNvGrpSpPr/>
        <p:nvPr/>
      </p:nvGrpSpPr>
      <p:grpSpPr>
        <a:xfrm>
          <a:off x="0" y="0"/>
          <a:ext cx="0" cy="0"/>
          <a:chOff x="0" y="0"/>
          <a:chExt cx="0" cy="0"/>
        </a:xfrm>
      </p:grpSpPr>
      <p:sp>
        <p:nvSpPr>
          <p:cNvPr id="5" name="Picture Placeholder 9"/>
          <p:cNvSpPr>
            <a:spLocks noGrp="1"/>
          </p:cNvSpPr>
          <p:nvPr>
            <p:ph type="pic" sz="quarter" idx="15" hasCustomPrompt="1"/>
          </p:nvPr>
        </p:nvSpPr>
        <p:spPr>
          <a:xfrm>
            <a:off x="718242" y="466726"/>
            <a:ext cx="1379220" cy="1603375"/>
          </a:xfrm>
          <a:solidFill>
            <a:schemeClr val="bg1">
              <a:lumMod val="85000"/>
            </a:schemeClr>
          </a:solidFill>
        </p:spPr>
        <p:txBody>
          <a:bodyPr anchor="ctr" anchorCtr="0">
            <a:normAutofit/>
          </a:bodyPr>
          <a:lstStyle>
            <a:lvl1pPr marL="0" indent="0" algn="ctr">
              <a:buNone/>
              <a:defRPr sz="1200" b="1">
                <a:solidFill>
                  <a:schemeClr val="tx1"/>
                </a:solidFill>
              </a:defRPr>
            </a:lvl1pPr>
          </a:lstStyle>
          <a:p>
            <a:r>
              <a:rPr lang="en-CA" noProof="1"/>
              <a:t>Professional Portrait</a:t>
            </a:r>
          </a:p>
        </p:txBody>
      </p:sp>
      <p:sp>
        <p:nvSpPr>
          <p:cNvPr id="6" name="Text Placeholder 7"/>
          <p:cNvSpPr>
            <a:spLocks noGrp="1"/>
          </p:cNvSpPr>
          <p:nvPr>
            <p:ph type="body" sz="quarter" idx="13" hasCustomPrompt="1"/>
          </p:nvPr>
        </p:nvSpPr>
        <p:spPr>
          <a:xfrm>
            <a:off x="718240" y="3130552"/>
            <a:ext cx="5088468" cy="2825749"/>
          </a:xfrm>
        </p:spPr>
        <p:txBody>
          <a:bodyPr lIns="0" rIns="0"/>
          <a:lstStyle>
            <a:lvl1pPr marL="0" indent="0">
              <a:buNone/>
              <a:defRPr sz="1600">
                <a:solidFill>
                  <a:schemeClr val="tx1"/>
                </a:solidFill>
              </a:defRPr>
            </a:lvl1pPr>
            <a:lvl2pPr marL="457200" indent="0">
              <a:buNone/>
              <a:defRPr sz="1400"/>
            </a:lvl2pPr>
            <a:lvl3pPr marL="914400" indent="0">
              <a:buNone/>
              <a:defRPr sz="1400"/>
            </a:lvl3pPr>
            <a:lvl4pPr>
              <a:defRPr sz="1600"/>
            </a:lvl4pPr>
          </a:lstStyle>
          <a:p>
            <a:pPr lvl="0"/>
            <a:r>
              <a:rPr lang="en-CA" noProof="1"/>
              <a:t>Insert slide content here</a:t>
            </a:r>
          </a:p>
        </p:txBody>
      </p:sp>
      <p:sp>
        <p:nvSpPr>
          <p:cNvPr id="9" name="Text Placeholder 8"/>
          <p:cNvSpPr>
            <a:spLocks noGrp="1"/>
          </p:cNvSpPr>
          <p:nvPr>
            <p:ph type="body" sz="quarter" idx="16" hasCustomPrompt="1"/>
          </p:nvPr>
        </p:nvSpPr>
        <p:spPr>
          <a:xfrm>
            <a:off x="718241" y="2219326"/>
            <a:ext cx="5088467" cy="460375"/>
          </a:xfrm>
        </p:spPr>
        <p:txBody>
          <a:bodyPr lIns="0" rIns="0" anchor="ctr" anchorCtr="0">
            <a:normAutofit/>
          </a:bodyPr>
          <a:lstStyle>
            <a:lvl1pPr marL="0" indent="0">
              <a:lnSpc>
                <a:spcPct val="100000"/>
              </a:lnSpc>
              <a:buNone/>
              <a:defRPr sz="2000" b="1" baseline="0">
                <a:solidFill>
                  <a:schemeClr val="tx1"/>
                </a:solidFill>
              </a:defRPr>
            </a:lvl1pPr>
          </a:lstStyle>
          <a:p>
            <a:pPr lvl="0"/>
            <a:r>
              <a:rPr lang="en-CA" noProof="1"/>
              <a:t>Full Name</a:t>
            </a:r>
          </a:p>
        </p:txBody>
      </p:sp>
      <p:sp>
        <p:nvSpPr>
          <p:cNvPr id="10" name="Text Placeholder 8"/>
          <p:cNvSpPr>
            <a:spLocks noGrp="1"/>
          </p:cNvSpPr>
          <p:nvPr>
            <p:ph type="body" sz="quarter" idx="17" hasCustomPrompt="1"/>
          </p:nvPr>
        </p:nvSpPr>
        <p:spPr>
          <a:xfrm>
            <a:off x="718241" y="2692401"/>
            <a:ext cx="5088467" cy="298450"/>
          </a:xfrm>
        </p:spPr>
        <p:txBody>
          <a:bodyPr lIns="0" rIns="0" anchor="ctr" anchorCtr="0">
            <a:noAutofit/>
          </a:bodyPr>
          <a:lstStyle>
            <a:lvl1pPr marL="0" indent="0">
              <a:lnSpc>
                <a:spcPct val="100000"/>
              </a:lnSpc>
              <a:buNone/>
              <a:defRPr sz="1400" b="0" i="1" baseline="0">
                <a:solidFill>
                  <a:schemeClr val="tx1"/>
                </a:solidFill>
              </a:defRPr>
            </a:lvl1pPr>
          </a:lstStyle>
          <a:p>
            <a:pPr lvl="0"/>
            <a:r>
              <a:rPr lang="en-CA" noProof="1"/>
              <a:t>Position Title</a:t>
            </a:r>
          </a:p>
        </p:txBody>
      </p:sp>
      <p:sp>
        <p:nvSpPr>
          <p:cNvPr id="8" name="Picture Placeholder 9"/>
          <p:cNvSpPr>
            <a:spLocks noGrp="1"/>
          </p:cNvSpPr>
          <p:nvPr>
            <p:ph type="pic" sz="quarter" idx="18" hasCustomPrompt="1"/>
          </p:nvPr>
        </p:nvSpPr>
        <p:spPr>
          <a:xfrm>
            <a:off x="6493935" y="466726"/>
            <a:ext cx="1378800" cy="1603375"/>
          </a:xfrm>
          <a:solidFill>
            <a:schemeClr val="bg1">
              <a:lumMod val="85000"/>
            </a:schemeClr>
          </a:solidFill>
        </p:spPr>
        <p:txBody>
          <a:bodyPr anchor="ctr" anchorCtr="0">
            <a:normAutofit/>
          </a:bodyPr>
          <a:lstStyle>
            <a:lvl1pPr marL="0" indent="0" algn="ctr">
              <a:buNone/>
              <a:defRPr sz="1200" b="1">
                <a:solidFill>
                  <a:schemeClr val="tx1"/>
                </a:solidFill>
              </a:defRPr>
            </a:lvl1pPr>
          </a:lstStyle>
          <a:p>
            <a:r>
              <a:rPr lang="en-CA" noProof="1"/>
              <a:t>Professional Portrait</a:t>
            </a:r>
          </a:p>
        </p:txBody>
      </p:sp>
      <p:sp>
        <p:nvSpPr>
          <p:cNvPr id="11" name="Text Placeholder 7"/>
          <p:cNvSpPr>
            <a:spLocks noGrp="1"/>
          </p:cNvSpPr>
          <p:nvPr>
            <p:ph type="body" sz="quarter" idx="19" hasCustomPrompt="1"/>
          </p:nvPr>
        </p:nvSpPr>
        <p:spPr>
          <a:xfrm>
            <a:off x="6493934" y="3130552"/>
            <a:ext cx="5088468" cy="2825749"/>
          </a:xfrm>
        </p:spPr>
        <p:txBody>
          <a:bodyPr lIns="0" rIns="0"/>
          <a:lstStyle>
            <a:lvl1pPr marL="0" indent="0">
              <a:buNone/>
              <a:defRPr sz="1600">
                <a:solidFill>
                  <a:schemeClr val="tx1"/>
                </a:solidFill>
              </a:defRPr>
            </a:lvl1pPr>
            <a:lvl2pPr marL="457200" indent="0">
              <a:buNone/>
              <a:defRPr sz="1400"/>
            </a:lvl2pPr>
            <a:lvl3pPr marL="914400" indent="0">
              <a:buNone/>
              <a:defRPr sz="1400"/>
            </a:lvl3pPr>
            <a:lvl4pPr>
              <a:defRPr sz="1600"/>
            </a:lvl4pPr>
          </a:lstStyle>
          <a:p>
            <a:pPr lvl="0"/>
            <a:r>
              <a:rPr lang="en-CA" noProof="1"/>
              <a:t>Insert slide content here</a:t>
            </a:r>
          </a:p>
        </p:txBody>
      </p:sp>
      <p:sp>
        <p:nvSpPr>
          <p:cNvPr id="12" name="Text Placeholder 8"/>
          <p:cNvSpPr>
            <a:spLocks noGrp="1"/>
          </p:cNvSpPr>
          <p:nvPr>
            <p:ph type="body" sz="quarter" idx="20" hasCustomPrompt="1"/>
          </p:nvPr>
        </p:nvSpPr>
        <p:spPr>
          <a:xfrm>
            <a:off x="6493935" y="2219326"/>
            <a:ext cx="5088467" cy="460375"/>
          </a:xfrm>
        </p:spPr>
        <p:txBody>
          <a:bodyPr lIns="0" rIns="0" anchor="ctr" anchorCtr="0">
            <a:normAutofit/>
          </a:bodyPr>
          <a:lstStyle>
            <a:lvl1pPr marL="0" indent="0">
              <a:lnSpc>
                <a:spcPct val="100000"/>
              </a:lnSpc>
              <a:buNone/>
              <a:defRPr sz="2000" b="1" baseline="0">
                <a:solidFill>
                  <a:schemeClr val="tx1"/>
                </a:solidFill>
              </a:defRPr>
            </a:lvl1pPr>
          </a:lstStyle>
          <a:p>
            <a:pPr lvl="0"/>
            <a:r>
              <a:rPr lang="en-CA" noProof="1"/>
              <a:t>Full Name</a:t>
            </a:r>
          </a:p>
        </p:txBody>
      </p:sp>
      <p:sp>
        <p:nvSpPr>
          <p:cNvPr id="13" name="Text Placeholder 8"/>
          <p:cNvSpPr>
            <a:spLocks noGrp="1"/>
          </p:cNvSpPr>
          <p:nvPr>
            <p:ph type="body" sz="quarter" idx="21" hasCustomPrompt="1"/>
          </p:nvPr>
        </p:nvSpPr>
        <p:spPr>
          <a:xfrm>
            <a:off x="6493935" y="2692401"/>
            <a:ext cx="5088467" cy="298450"/>
          </a:xfrm>
        </p:spPr>
        <p:txBody>
          <a:bodyPr lIns="0" rIns="0" anchor="ctr" anchorCtr="0">
            <a:noAutofit/>
          </a:bodyPr>
          <a:lstStyle>
            <a:lvl1pPr marL="0" indent="0">
              <a:lnSpc>
                <a:spcPct val="100000"/>
              </a:lnSpc>
              <a:buNone/>
              <a:defRPr sz="1400" b="0" i="1" baseline="0">
                <a:solidFill>
                  <a:schemeClr val="tx1"/>
                </a:solidFill>
              </a:defRPr>
            </a:lvl1pPr>
          </a:lstStyle>
          <a:p>
            <a:pPr lvl="0"/>
            <a:r>
              <a:rPr lang="en-CA" noProof="1"/>
              <a:t>Position Title</a:t>
            </a:r>
          </a:p>
        </p:txBody>
      </p:sp>
      <p:cxnSp>
        <p:nvCxnSpPr>
          <p:cNvPr id="15" name="Connecteur droit 14">
            <a:extLst>
              <a:ext uri="{FF2B5EF4-FFF2-40B4-BE49-F238E27FC236}">
                <a16:creationId xmlns:a16="http://schemas.microsoft.com/office/drawing/2014/main" id="{23BA8C91-9EEA-604F-A628-66B1D20461CC}"/>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737078618"/>
      </p:ext>
    </p:extLst>
  </p:cSld>
  <p:clrMapOvr>
    <a:masterClrMapping/>
  </p:clrMapOvr>
  <p:transition spd="slow">
    <p:push dir="u"/>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Team Bio 3">
    <p:spTree>
      <p:nvGrpSpPr>
        <p:cNvPr id="1" name=""/>
        <p:cNvGrpSpPr/>
        <p:nvPr/>
      </p:nvGrpSpPr>
      <p:grpSpPr>
        <a:xfrm>
          <a:off x="0" y="0"/>
          <a:ext cx="0" cy="0"/>
          <a:chOff x="0" y="0"/>
          <a:chExt cx="0" cy="0"/>
        </a:xfrm>
      </p:grpSpPr>
      <p:sp>
        <p:nvSpPr>
          <p:cNvPr id="5" name="Picture Placeholder 9"/>
          <p:cNvSpPr>
            <a:spLocks noGrp="1"/>
          </p:cNvSpPr>
          <p:nvPr>
            <p:ph type="pic" sz="quarter" idx="15" hasCustomPrompt="1"/>
          </p:nvPr>
        </p:nvSpPr>
        <p:spPr>
          <a:xfrm>
            <a:off x="744074" y="2015154"/>
            <a:ext cx="1379220" cy="1409701"/>
          </a:xfrm>
          <a:solidFill>
            <a:schemeClr val="bg1">
              <a:lumMod val="85000"/>
            </a:schemeClr>
          </a:solidFill>
        </p:spPr>
        <p:txBody>
          <a:bodyPr anchor="ctr" anchorCtr="0">
            <a:normAutofit/>
          </a:bodyPr>
          <a:lstStyle>
            <a:lvl1pPr marL="0" indent="0" algn="ctr">
              <a:buNone/>
              <a:defRPr sz="1200">
                <a:solidFill>
                  <a:schemeClr val="tx1"/>
                </a:solidFill>
              </a:defRPr>
            </a:lvl1pPr>
          </a:lstStyle>
          <a:p>
            <a:r>
              <a:rPr lang="en-CA" noProof="1"/>
              <a:t>Professional Portrait</a:t>
            </a:r>
          </a:p>
        </p:txBody>
      </p:sp>
      <p:sp>
        <p:nvSpPr>
          <p:cNvPr id="6" name="Text Placeholder 7"/>
          <p:cNvSpPr>
            <a:spLocks noGrp="1"/>
          </p:cNvSpPr>
          <p:nvPr>
            <p:ph type="body" sz="quarter" idx="13" hasCustomPrompt="1"/>
          </p:nvPr>
        </p:nvSpPr>
        <p:spPr>
          <a:xfrm>
            <a:off x="744072" y="4481848"/>
            <a:ext cx="3259668" cy="1561312"/>
          </a:xfrm>
        </p:spPr>
        <p:txBody>
          <a:bodyPr lIns="0" rIns="0"/>
          <a:lstStyle>
            <a:lvl1pPr marL="0" indent="0">
              <a:buNone/>
              <a:defRPr sz="1600">
                <a:solidFill>
                  <a:schemeClr val="tx1"/>
                </a:solidFill>
              </a:defRPr>
            </a:lvl1pPr>
            <a:lvl2pPr>
              <a:defRPr sz="1400"/>
            </a:lvl2pPr>
            <a:lvl3pPr>
              <a:defRPr sz="1400"/>
            </a:lvl3pPr>
            <a:lvl4pPr>
              <a:defRPr sz="1600"/>
            </a:lvl4pPr>
          </a:lstStyle>
          <a:p>
            <a:pPr lvl="0"/>
            <a:r>
              <a:rPr lang="en-CA" noProof="1"/>
              <a:t>Insert slide content here</a:t>
            </a:r>
          </a:p>
        </p:txBody>
      </p:sp>
      <p:sp>
        <p:nvSpPr>
          <p:cNvPr id="9" name="Text Placeholder 8"/>
          <p:cNvSpPr>
            <a:spLocks noGrp="1"/>
          </p:cNvSpPr>
          <p:nvPr>
            <p:ph type="body" sz="quarter" idx="16" hasCustomPrompt="1"/>
          </p:nvPr>
        </p:nvSpPr>
        <p:spPr>
          <a:xfrm>
            <a:off x="744073" y="3560713"/>
            <a:ext cx="3259667" cy="460375"/>
          </a:xfrm>
        </p:spPr>
        <p:txBody>
          <a:bodyPr lIns="0" rIns="0" anchor="ctr" anchorCtr="0">
            <a:normAutofit/>
          </a:bodyPr>
          <a:lstStyle>
            <a:lvl1pPr marL="0" indent="0">
              <a:lnSpc>
                <a:spcPct val="100000"/>
              </a:lnSpc>
              <a:buNone/>
              <a:defRPr sz="2000" b="1" baseline="0">
                <a:solidFill>
                  <a:schemeClr val="tx1"/>
                </a:solidFill>
              </a:defRPr>
            </a:lvl1pPr>
          </a:lstStyle>
          <a:p>
            <a:pPr lvl="0"/>
            <a:r>
              <a:rPr lang="en-CA" noProof="1"/>
              <a:t>Full Name</a:t>
            </a:r>
          </a:p>
        </p:txBody>
      </p:sp>
      <p:sp>
        <p:nvSpPr>
          <p:cNvPr id="10" name="Text Placeholder 8"/>
          <p:cNvSpPr>
            <a:spLocks noGrp="1"/>
          </p:cNvSpPr>
          <p:nvPr>
            <p:ph type="body" sz="quarter" idx="17" hasCustomPrompt="1"/>
          </p:nvPr>
        </p:nvSpPr>
        <p:spPr>
          <a:xfrm>
            <a:off x="744073" y="4033788"/>
            <a:ext cx="3259667" cy="298450"/>
          </a:xfrm>
        </p:spPr>
        <p:txBody>
          <a:bodyPr lIns="0" rIns="0" anchor="ctr" anchorCtr="0">
            <a:noAutofit/>
          </a:bodyPr>
          <a:lstStyle>
            <a:lvl1pPr marL="0" indent="0">
              <a:lnSpc>
                <a:spcPct val="100000"/>
              </a:lnSpc>
              <a:buNone/>
              <a:defRPr sz="1400" b="0" i="1" baseline="0">
                <a:solidFill>
                  <a:schemeClr val="tx1"/>
                </a:solidFill>
              </a:defRPr>
            </a:lvl1pPr>
          </a:lstStyle>
          <a:p>
            <a:pPr lvl="0"/>
            <a:r>
              <a:rPr lang="en-CA" noProof="1"/>
              <a:t>Position Title</a:t>
            </a:r>
          </a:p>
        </p:txBody>
      </p:sp>
      <p:sp>
        <p:nvSpPr>
          <p:cNvPr id="16" name="Picture Placeholder 9"/>
          <p:cNvSpPr>
            <a:spLocks noGrp="1"/>
          </p:cNvSpPr>
          <p:nvPr>
            <p:ph type="pic" sz="quarter" idx="18" hasCustomPrompt="1"/>
          </p:nvPr>
        </p:nvSpPr>
        <p:spPr>
          <a:xfrm>
            <a:off x="4533402" y="2015154"/>
            <a:ext cx="1378800" cy="1409701"/>
          </a:xfrm>
          <a:solidFill>
            <a:schemeClr val="bg1">
              <a:lumMod val="85000"/>
            </a:schemeClr>
          </a:solidFill>
        </p:spPr>
        <p:txBody>
          <a:bodyPr anchor="ctr" anchorCtr="0">
            <a:normAutofit/>
          </a:bodyPr>
          <a:lstStyle>
            <a:lvl1pPr marL="0" indent="0" algn="ctr">
              <a:buNone/>
              <a:defRPr sz="1200">
                <a:solidFill>
                  <a:schemeClr val="tx1"/>
                </a:solidFill>
              </a:defRPr>
            </a:lvl1pPr>
          </a:lstStyle>
          <a:p>
            <a:r>
              <a:rPr lang="en-CA" noProof="1"/>
              <a:t>Professional Portrait</a:t>
            </a:r>
          </a:p>
        </p:txBody>
      </p:sp>
      <p:sp>
        <p:nvSpPr>
          <p:cNvPr id="17" name="Text Placeholder 7"/>
          <p:cNvSpPr>
            <a:spLocks noGrp="1"/>
          </p:cNvSpPr>
          <p:nvPr>
            <p:ph type="body" sz="quarter" idx="19" hasCustomPrompt="1"/>
          </p:nvPr>
        </p:nvSpPr>
        <p:spPr>
          <a:xfrm>
            <a:off x="4533402" y="4481848"/>
            <a:ext cx="3259668" cy="1561312"/>
          </a:xfrm>
        </p:spPr>
        <p:txBody>
          <a:bodyPr lIns="0" rIns="0"/>
          <a:lstStyle>
            <a:lvl1pPr marL="0" indent="0">
              <a:buNone/>
              <a:defRPr sz="1600">
                <a:solidFill>
                  <a:schemeClr val="tx1"/>
                </a:solidFill>
              </a:defRPr>
            </a:lvl1pPr>
            <a:lvl2pPr>
              <a:defRPr sz="1400"/>
            </a:lvl2pPr>
            <a:lvl3pPr>
              <a:defRPr sz="1400"/>
            </a:lvl3pPr>
            <a:lvl4pPr>
              <a:defRPr sz="1600"/>
            </a:lvl4pPr>
          </a:lstStyle>
          <a:p>
            <a:pPr lvl="0"/>
            <a:r>
              <a:rPr lang="en-CA" noProof="1"/>
              <a:t>Insert slide content here</a:t>
            </a:r>
          </a:p>
        </p:txBody>
      </p:sp>
      <p:sp>
        <p:nvSpPr>
          <p:cNvPr id="18" name="Text Placeholder 8"/>
          <p:cNvSpPr>
            <a:spLocks noGrp="1"/>
          </p:cNvSpPr>
          <p:nvPr>
            <p:ph type="body" sz="quarter" idx="20" hasCustomPrompt="1"/>
          </p:nvPr>
        </p:nvSpPr>
        <p:spPr>
          <a:xfrm>
            <a:off x="4533402" y="3560713"/>
            <a:ext cx="3259667" cy="460375"/>
          </a:xfrm>
        </p:spPr>
        <p:txBody>
          <a:bodyPr lIns="0" rIns="0" anchor="ctr" anchorCtr="0">
            <a:normAutofit/>
          </a:bodyPr>
          <a:lstStyle>
            <a:lvl1pPr marL="0" indent="0">
              <a:lnSpc>
                <a:spcPct val="100000"/>
              </a:lnSpc>
              <a:buNone/>
              <a:defRPr sz="2000" b="1" baseline="0">
                <a:solidFill>
                  <a:schemeClr val="tx1"/>
                </a:solidFill>
              </a:defRPr>
            </a:lvl1pPr>
          </a:lstStyle>
          <a:p>
            <a:pPr lvl="0"/>
            <a:r>
              <a:rPr lang="en-CA" noProof="1"/>
              <a:t>Full Name</a:t>
            </a:r>
          </a:p>
        </p:txBody>
      </p:sp>
      <p:sp>
        <p:nvSpPr>
          <p:cNvPr id="19" name="Text Placeholder 8"/>
          <p:cNvSpPr>
            <a:spLocks noGrp="1"/>
          </p:cNvSpPr>
          <p:nvPr>
            <p:ph type="body" sz="quarter" idx="21" hasCustomPrompt="1"/>
          </p:nvPr>
        </p:nvSpPr>
        <p:spPr>
          <a:xfrm>
            <a:off x="4533402" y="4033788"/>
            <a:ext cx="3259667" cy="298450"/>
          </a:xfrm>
        </p:spPr>
        <p:txBody>
          <a:bodyPr lIns="0" rIns="0" anchor="ctr" anchorCtr="0">
            <a:noAutofit/>
          </a:bodyPr>
          <a:lstStyle>
            <a:lvl1pPr marL="0" indent="0">
              <a:lnSpc>
                <a:spcPct val="100000"/>
              </a:lnSpc>
              <a:buNone/>
              <a:defRPr sz="1400" b="0" i="1" baseline="0">
                <a:solidFill>
                  <a:schemeClr val="tx1"/>
                </a:solidFill>
              </a:defRPr>
            </a:lvl1pPr>
          </a:lstStyle>
          <a:p>
            <a:pPr lvl="0"/>
            <a:r>
              <a:rPr lang="en-CA" noProof="1"/>
              <a:t>Position Title</a:t>
            </a:r>
          </a:p>
        </p:txBody>
      </p:sp>
      <p:sp>
        <p:nvSpPr>
          <p:cNvPr id="20" name="Picture Placeholder 9"/>
          <p:cNvSpPr>
            <a:spLocks noGrp="1"/>
          </p:cNvSpPr>
          <p:nvPr>
            <p:ph type="pic" sz="quarter" idx="22" hasCustomPrompt="1"/>
          </p:nvPr>
        </p:nvSpPr>
        <p:spPr>
          <a:xfrm>
            <a:off x="8322733" y="2015154"/>
            <a:ext cx="1378800" cy="1409701"/>
          </a:xfrm>
          <a:solidFill>
            <a:schemeClr val="bg1">
              <a:lumMod val="85000"/>
            </a:schemeClr>
          </a:solidFill>
        </p:spPr>
        <p:txBody>
          <a:bodyPr anchor="ctr" anchorCtr="0">
            <a:normAutofit/>
          </a:bodyPr>
          <a:lstStyle>
            <a:lvl1pPr marL="0" indent="0" algn="ctr">
              <a:buNone/>
              <a:defRPr sz="1200">
                <a:solidFill>
                  <a:schemeClr val="tx1"/>
                </a:solidFill>
              </a:defRPr>
            </a:lvl1pPr>
          </a:lstStyle>
          <a:p>
            <a:r>
              <a:rPr lang="en-CA" noProof="1"/>
              <a:t>Professional Portrait</a:t>
            </a:r>
          </a:p>
        </p:txBody>
      </p:sp>
      <p:sp>
        <p:nvSpPr>
          <p:cNvPr id="21" name="Text Placeholder 7"/>
          <p:cNvSpPr>
            <a:spLocks noGrp="1"/>
          </p:cNvSpPr>
          <p:nvPr>
            <p:ph type="body" sz="quarter" idx="23" hasCustomPrompt="1"/>
          </p:nvPr>
        </p:nvSpPr>
        <p:spPr>
          <a:xfrm>
            <a:off x="8322733" y="4481848"/>
            <a:ext cx="3259668" cy="1561312"/>
          </a:xfrm>
        </p:spPr>
        <p:txBody>
          <a:bodyPr lIns="0" rIns="0"/>
          <a:lstStyle>
            <a:lvl1pPr marL="0" indent="0">
              <a:buNone/>
              <a:defRPr sz="1600">
                <a:solidFill>
                  <a:schemeClr val="tx1"/>
                </a:solidFill>
              </a:defRPr>
            </a:lvl1pPr>
            <a:lvl2pPr>
              <a:defRPr sz="1400"/>
            </a:lvl2pPr>
            <a:lvl3pPr>
              <a:defRPr sz="1400"/>
            </a:lvl3pPr>
            <a:lvl4pPr>
              <a:defRPr sz="1600"/>
            </a:lvl4pPr>
          </a:lstStyle>
          <a:p>
            <a:pPr lvl="0"/>
            <a:r>
              <a:rPr lang="en-CA" noProof="1"/>
              <a:t>Insert slide content here</a:t>
            </a:r>
          </a:p>
        </p:txBody>
      </p:sp>
      <p:sp>
        <p:nvSpPr>
          <p:cNvPr id="22" name="Text Placeholder 8"/>
          <p:cNvSpPr>
            <a:spLocks noGrp="1"/>
          </p:cNvSpPr>
          <p:nvPr>
            <p:ph type="body" sz="quarter" idx="24" hasCustomPrompt="1"/>
          </p:nvPr>
        </p:nvSpPr>
        <p:spPr>
          <a:xfrm>
            <a:off x="8322733" y="3560713"/>
            <a:ext cx="3259667" cy="460375"/>
          </a:xfrm>
        </p:spPr>
        <p:txBody>
          <a:bodyPr lIns="0" rIns="0" anchor="ctr" anchorCtr="0">
            <a:normAutofit/>
          </a:bodyPr>
          <a:lstStyle>
            <a:lvl1pPr marL="0" indent="0">
              <a:lnSpc>
                <a:spcPct val="100000"/>
              </a:lnSpc>
              <a:buNone/>
              <a:defRPr sz="2000" b="1" baseline="0">
                <a:solidFill>
                  <a:schemeClr val="tx1"/>
                </a:solidFill>
              </a:defRPr>
            </a:lvl1pPr>
          </a:lstStyle>
          <a:p>
            <a:pPr lvl="0"/>
            <a:r>
              <a:rPr lang="en-CA" noProof="1"/>
              <a:t>Full Name</a:t>
            </a:r>
          </a:p>
        </p:txBody>
      </p:sp>
      <p:sp>
        <p:nvSpPr>
          <p:cNvPr id="23" name="Text Placeholder 8"/>
          <p:cNvSpPr>
            <a:spLocks noGrp="1"/>
          </p:cNvSpPr>
          <p:nvPr>
            <p:ph type="body" sz="quarter" idx="25" hasCustomPrompt="1"/>
          </p:nvPr>
        </p:nvSpPr>
        <p:spPr>
          <a:xfrm>
            <a:off x="8322733" y="4033788"/>
            <a:ext cx="3259667" cy="298450"/>
          </a:xfrm>
        </p:spPr>
        <p:txBody>
          <a:bodyPr lIns="0" rIns="0" anchor="ctr" anchorCtr="0">
            <a:noAutofit/>
          </a:bodyPr>
          <a:lstStyle>
            <a:lvl1pPr marL="0" indent="0">
              <a:lnSpc>
                <a:spcPct val="100000"/>
              </a:lnSpc>
              <a:buNone/>
              <a:defRPr sz="1400" b="0" i="1" baseline="0">
                <a:solidFill>
                  <a:schemeClr val="tx1"/>
                </a:solidFill>
              </a:defRPr>
            </a:lvl1pPr>
          </a:lstStyle>
          <a:p>
            <a:pPr lvl="0"/>
            <a:r>
              <a:rPr lang="en-CA" noProof="1"/>
              <a:t>Position Title</a:t>
            </a:r>
          </a:p>
        </p:txBody>
      </p:sp>
      <p:sp>
        <p:nvSpPr>
          <p:cNvPr id="26" name="Title 1">
            <a:extLst>
              <a:ext uri="{FF2B5EF4-FFF2-40B4-BE49-F238E27FC236}">
                <a16:creationId xmlns:a16="http://schemas.microsoft.com/office/drawing/2014/main" id="{B6D6C7A7-6586-5740-BA06-BE8901040E68}"/>
              </a:ext>
            </a:extLst>
          </p:cNvPr>
          <p:cNvSpPr>
            <a:spLocks noGrp="1"/>
          </p:cNvSpPr>
          <p:nvPr>
            <p:ph type="title" hasCustomPrompt="1"/>
          </p:nvPr>
        </p:nvSpPr>
        <p:spPr>
          <a:xfrm>
            <a:off x="744072" y="609600"/>
            <a:ext cx="10851580" cy="762000"/>
          </a:xfrm>
          <a:prstGeom prst="rect">
            <a:avLst/>
          </a:prstGeom>
        </p:spPr>
        <p:txBody>
          <a:bodyPr lIns="90000" anchor="b" anchorCtr="0">
            <a:normAutofit/>
          </a:bodyPr>
          <a:lstStyle>
            <a:lvl1pPr>
              <a:lnSpc>
                <a:spcPct val="100000"/>
              </a:lnSpc>
              <a:defRPr>
                <a:solidFill>
                  <a:schemeClr val="tx1"/>
                </a:solidFill>
                <a:latin typeface="Montserrat" pitchFamily="2" charset="77"/>
              </a:defRPr>
            </a:lvl1pPr>
          </a:lstStyle>
          <a:p>
            <a:r>
              <a:rPr lang="en-CA" noProof="1"/>
              <a:t>Insert slide title here</a:t>
            </a:r>
          </a:p>
        </p:txBody>
      </p:sp>
      <p:sp>
        <p:nvSpPr>
          <p:cNvPr id="27" name="Espace réservé du texte 17">
            <a:extLst>
              <a:ext uri="{FF2B5EF4-FFF2-40B4-BE49-F238E27FC236}">
                <a16:creationId xmlns:a16="http://schemas.microsoft.com/office/drawing/2014/main" id="{FF1E89CA-52AC-2F41-9947-4CE116CCFDD7}"/>
              </a:ext>
            </a:extLst>
          </p:cNvPr>
          <p:cNvSpPr>
            <a:spLocks noGrp="1"/>
          </p:cNvSpPr>
          <p:nvPr>
            <p:ph type="body" sz="quarter" idx="26" hasCustomPrompt="1"/>
          </p:nvPr>
        </p:nvSpPr>
        <p:spPr>
          <a:xfrm>
            <a:off x="744073" y="1472063"/>
            <a:ext cx="10851676" cy="347596"/>
          </a:xfrm>
        </p:spPr>
        <p:txBody>
          <a:bodyPr wrap="square">
            <a:spAutoFit/>
          </a:bodyPr>
          <a:lstStyle>
            <a:lvl1pPr marL="0" indent="0">
              <a:buNone/>
              <a:defRPr sz="1500" i="1">
                <a:solidFill>
                  <a:schemeClr val="tx1"/>
                </a:solidFill>
              </a:defRPr>
            </a:lvl1pPr>
          </a:lstStyle>
          <a:p>
            <a:pPr lvl="0"/>
            <a:r>
              <a:rPr lang="en-CA" noProof="1"/>
              <a:t>Insert subtitle here</a:t>
            </a:r>
          </a:p>
        </p:txBody>
      </p:sp>
      <p:cxnSp>
        <p:nvCxnSpPr>
          <p:cNvPr id="24" name="Connecteur droit 23">
            <a:extLst>
              <a:ext uri="{FF2B5EF4-FFF2-40B4-BE49-F238E27FC236}">
                <a16:creationId xmlns:a16="http://schemas.microsoft.com/office/drawing/2014/main" id="{065ECA3B-CC44-D54D-94F8-067343605F57}"/>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838743819"/>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3">
    <p:spTree>
      <p:nvGrpSpPr>
        <p:cNvPr id="1" name=""/>
        <p:cNvGrpSpPr/>
        <p:nvPr/>
      </p:nvGrpSpPr>
      <p:grpSpPr>
        <a:xfrm>
          <a:off x="0" y="0"/>
          <a:ext cx="0" cy="0"/>
          <a:chOff x="0" y="0"/>
          <a:chExt cx="0" cy="0"/>
        </a:xfrm>
      </p:grpSpPr>
      <p:sp>
        <p:nvSpPr>
          <p:cNvPr id="7" name="Picture Placeholder 29">
            <a:extLst>
              <a:ext uri="{FF2B5EF4-FFF2-40B4-BE49-F238E27FC236}">
                <a16:creationId xmlns:a16="http://schemas.microsoft.com/office/drawing/2014/main" id="{CE11DECB-288A-BE4A-A7F7-2A53FA7A6870}"/>
              </a:ext>
            </a:extLst>
          </p:cNvPr>
          <p:cNvSpPr>
            <a:spLocks noGrp="1"/>
          </p:cNvSpPr>
          <p:nvPr>
            <p:ph type="pic" sz="quarter" idx="24" hasCustomPrompt="1"/>
          </p:nvPr>
        </p:nvSpPr>
        <p:spPr>
          <a:xfrm>
            <a:off x="6096000" y="0"/>
            <a:ext cx="6096000" cy="4751921"/>
          </a:xfrm>
          <a:prstGeom prst="rect">
            <a:avLst/>
          </a:prstGeom>
          <a:gradFill>
            <a:gsLst>
              <a:gs pos="0">
                <a:schemeClr val="tx1">
                  <a:alpha val="20000"/>
                </a:schemeClr>
              </a:gs>
              <a:gs pos="98000">
                <a:schemeClr val="tx1">
                  <a:alpha val="5000"/>
                </a:schemeClr>
              </a:gs>
            </a:gsLst>
            <a:lin ang="5400000" scaled="1"/>
          </a:gradFill>
          <a:ln>
            <a:noFill/>
          </a:ln>
        </p:spPr>
        <p:txBody>
          <a:bodyPr rtlCol="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1"/>
                </a:solidFill>
                <a:latin typeface="Montserrat" pitchFamily="2" charset="77"/>
              </a:defRPr>
            </a:lvl1pPr>
          </a:lstStyle>
          <a:p>
            <a:pPr lvl="0"/>
            <a:r>
              <a:rPr lang="en-CA" noProof="0" dirty="0"/>
              <a:t>Insert hero image here</a:t>
            </a:r>
          </a:p>
        </p:txBody>
      </p:sp>
      <p:pic>
        <p:nvPicPr>
          <p:cNvPr id="8" name="Graphique 7">
            <a:extLst>
              <a:ext uri="{FF2B5EF4-FFF2-40B4-BE49-F238E27FC236}">
                <a16:creationId xmlns:a16="http://schemas.microsoft.com/office/drawing/2014/main" id="{FBA1E084-BF4D-C944-A737-062AE9155122}"/>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r="44488" b="45876"/>
          <a:stretch/>
        </p:blipFill>
        <p:spPr>
          <a:xfrm>
            <a:off x="7644456" y="4751921"/>
            <a:ext cx="4547544" cy="2106079"/>
          </a:xfrm>
          <a:prstGeom prst="rect">
            <a:avLst/>
          </a:prstGeom>
        </p:spPr>
      </p:pic>
      <p:sp>
        <p:nvSpPr>
          <p:cNvPr id="4" name="ZoneTexte 3">
            <a:extLst>
              <a:ext uri="{FF2B5EF4-FFF2-40B4-BE49-F238E27FC236}">
                <a16:creationId xmlns:a16="http://schemas.microsoft.com/office/drawing/2014/main" id="{60C78A8D-457B-FB41-A2C4-7E6B7791B240}"/>
              </a:ext>
            </a:extLst>
          </p:cNvPr>
          <p:cNvSpPr txBox="1"/>
          <p:nvPr userDrawn="1"/>
        </p:nvSpPr>
        <p:spPr>
          <a:xfrm>
            <a:off x="731520" y="325120"/>
            <a:ext cx="0" cy="0"/>
          </a:xfrm>
          <a:prstGeom prst="rect">
            <a:avLst/>
          </a:prstGeom>
        </p:spPr>
        <p:txBody>
          <a:bodyPr vert="horz" wrap="none" lIns="91440" tIns="45720" rIns="91440" bIns="45720" rtlCol="0" anchor="t">
            <a:noAutofit/>
          </a:bodyPr>
          <a:lstStyle/>
          <a:p>
            <a:pPr algn="l">
              <a:lnSpc>
                <a:spcPct val="120000"/>
              </a:lnSpc>
              <a:spcBef>
                <a:spcPts val="1200"/>
              </a:spcBef>
            </a:pPr>
            <a:endParaRPr lang="en-CA" sz="1000" b="0" dirty="0">
              <a:solidFill>
                <a:prstClr val="black"/>
              </a:solidFill>
              <a:latin typeface="Montserrat" pitchFamily="2" charset="77"/>
            </a:endParaRPr>
          </a:p>
        </p:txBody>
      </p:sp>
      <p:sp>
        <p:nvSpPr>
          <p:cNvPr id="12" name="Sous-titre 2">
            <a:extLst>
              <a:ext uri="{FF2B5EF4-FFF2-40B4-BE49-F238E27FC236}">
                <a16:creationId xmlns:a16="http://schemas.microsoft.com/office/drawing/2014/main" id="{B7FC0CEC-DE31-1840-9E32-562D52782B4D}"/>
              </a:ext>
            </a:extLst>
          </p:cNvPr>
          <p:cNvSpPr>
            <a:spLocks noGrp="1"/>
          </p:cNvSpPr>
          <p:nvPr>
            <p:ph type="subTitle" idx="1" hasCustomPrompt="1"/>
          </p:nvPr>
        </p:nvSpPr>
        <p:spPr>
          <a:xfrm>
            <a:off x="609600" y="4929958"/>
            <a:ext cx="5242561" cy="864260"/>
          </a:xfrm>
          <a:prstGeom prst="rect">
            <a:avLst/>
          </a:prstGeom>
        </p:spPr>
        <p:txBody>
          <a:bodyPr lIns="90000" anchor="t">
            <a:normAutofit/>
          </a:bodyPr>
          <a:lstStyle>
            <a:lvl1pPr marL="0" marR="0" indent="0" algn="l" defTabSz="914400" rtl="0" eaLnBrk="1" fontAlgn="auto" latinLnBrk="0" hangingPunct="1">
              <a:lnSpc>
                <a:spcPct val="90000"/>
              </a:lnSpc>
              <a:spcBef>
                <a:spcPts val="1000"/>
              </a:spcBef>
              <a:spcAft>
                <a:spcPts val="0"/>
              </a:spcAft>
              <a:buClrTx/>
              <a:buSzTx/>
              <a:buFont typeface="STIXGeneral-Regular" pitchFamily="2" charset="2"/>
              <a:buNone/>
              <a:tabLst/>
              <a:defRPr lang="fr-CA" sz="1400" b="0" i="0" smtClean="0">
                <a:effectLst/>
                <a:latin typeface="Montserrat"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noProof="0"/>
              <a:t>Insert sub-title and/or speakers here</a:t>
            </a:r>
          </a:p>
        </p:txBody>
      </p:sp>
      <p:sp>
        <p:nvSpPr>
          <p:cNvPr id="9" name="Espace réservé de la date 20">
            <a:extLst>
              <a:ext uri="{FF2B5EF4-FFF2-40B4-BE49-F238E27FC236}">
                <a16:creationId xmlns:a16="http://schemas.microsoft.com/office/drawing/2014/main" id="{868937C7-5B09-F64A-86DC-76F11BCBAE3D}"/>
              </a:ext>
            </a:extLst>
          </p:cNvPr>
          <p:cNvSpPr>
            <a:spLocks noGrp="1"/>
          </p:cNvSpPr>
          <p:nvPr>
            <p:ph type="dt" sz="half" idx="2"/>
          </p:nvPr>
        </p:nvSpPr>
        <p:spPr>
          <a:xfrm>
            <a:off x="583474" y="5923007"/>
            <a:ext cx="5242561" cy="329112"/>
          </a:xfrm>
          <a:prstGeom prst="rect">
            <a:avLst/>
          </a:prstGeom>
        </p:spPr>
        <p:txBody>
          <a:bodyPr vert="horz" lIns="91440" tIns="45720" rIns="91440" bIns="45720" rtlCol="0" anchor="ctr"/>
          <a:lstStyle>
            <a:lvl1pPr algn="l">
              <a:defRPr sz="1000">
                <a:solidFill>
                  <a:schemeClr val="tx1"/>
                </a:solidFill>
                <a:latin typeface="Montserrat" pitchFamily="2" charset="77"/>
              </a:defRPr>
            </a:lvl1pPr>
          </a:lstStyle>
          <a:p>
            <a:endParaRPr lang="en-CA" dirty="0"/>
          </a:p>
        </p:txBody>
      </p:sp>
      <p:sp>
        <p:nvSpPr>
          <p:cNvPr id="3" name="Titre 2">
            <a:extLst>
              <a:ext uri="{FF2B5EF4-FFF2-40B4-BE49-F238E27FC236}">
                <a16:creationId xmlns:a16="http://schemas.microsoft.com/office/drawing/2014/main" id="{E82F97C3-0F67-D44A-A77C-3D685FF3075E}"/>
              </a:ext>
            </a:extLst>
          </p:cNvPr>
          <p:cNvSpPr>
            <a:spLocks noGrp="1"/>
          </p:cNvSpPr>
          <p:nvPr>
            <p:ph type="title" hasCustomPrompt="1"/>
          </p:nvPr>
        </p:nvSpPr>
        <p:spPr>
          <a:xfrm>
            <a:off x="609600" y="605881"/>
            <a:ext cx="5242561" cy="3981484"/>
          </a:xfrm>
        </p:spPr>
        <p:txBody>
          <a:bodyPr anchor="b">
            <a:normAutofit/>
          </a:bodyPr>
          <a:lstStyle>
            <a:lvl1pPr>
              <a:defRPr sz="4400" b="1" i="0">
                <a:latin typeface="Montserrat" pitchFamily="2" charset="77"/>
              </a:defRPr>
            </a:lvl1pPr>
          </a:lstStyle>
          <a:p>
            <a:r>
              <a:rPr lang="en-CA" noProof="0"/>
              <a:t>Insert presentation title here</a:t>
            </a:r>
          </a:p>
        </p:txBody>
      </p:sp>
    </p:spTree>
    <p:extLst>
      <p:ext uri="{BB962C8B-B14F-4D97-AF65-F5344CB8AC3E}">
        <p14:creationId xmlns:p14="http://schemas.microsoft.com/office/powerpoint/2010/main" val="36337958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25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6" presetClass="emph" presetSubtype="0" accel="50000" decel="50000" autoRev="1" fill="hold" grpId="1" nodeType="withEffect">
                                  <p:stCondLst>
                                    <p:cond delay="2250"/>
                                  </p:stCondLst>
                                  <p:childTnLst>
                                    <p:animScale>
                                      <p:cBhvr>
                                        <p:cTn id="9" dur="500" fill="hold"/>
                                        <p:tgtEl>
                                          <p:spTgt spid="7"/>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Group Bio">
    <p:spTree>
      <p:nvGrpSpPr>
        <p:cNvPr id="1" name=""/>
        <p:cNvGrpSpPr/>
        <p:nvPr/>
      </p:nvGrpSpPr>
      <p:grpSpPr>
        <a:xfrm>
          <a:off x="0" y="0"/>
          <a:ext cx="0" cy="0"/>
          <a:chOff x="0" y="0"/>
          <a:chExt cx="0" cy="0"/>
        </a:xfrm>
      </p:grpSpPr>
      <p:sp>
        <p:nvSpPr>
          <p:cNvPr id="7" name="Picture Placeholder 9"/>
          <p:cNvSpPr>
            <a:spLocks noGrp="1"/>
          </p:cNvSpPr>
          <p:nvPr>
            <p:ph type="pic" sz="quarter" idx="15" hasCustomPrompt="1"/>
          </p:nvPr>
        </p:nvSpPr>
        <p:spPr>
          <a:xfrm>
            <a:off x="744072" y="1928207"/>
            <a:ext cx="1026000" cy="1155701"/>
          </a:xfrm>
          <a:solidFill>
            <a:schemeClr val="bg1">
              <a:lumMod val="85000"/>
            </a:schemeClr>
          </a:solidFill>
        </p:spPr>
        <p:txBody>
          <a:bodyPr anchor="ctr" anchorCtr="0">
            <a:normAutofit/>
          </a:bodyPr>
          <a:lstStyle>
            <a:lvl1pPr marL="0" indent="0" algn="ctr">
              <a:buNone/>
              <a:defRPr sz="1000">
                <a:solidFill>
                  <a:schemeClr val="tx1"/>
                </a:solidFill>
              </a:defRPr>
            </a:lvl1pPr>
          </a:lstStyle>
          <a:p>
            <a:r>
              <a:rPr lang="en-CA" noProof="0" dirty="0"/>
              <a:t>Professional Portrait</a:t>
            </a:r>
          </a:p>
        </p:txBody>
      </p:sp>
      <p:sp>
        <p:nvSpPr>
          <p:cNvPr id="8" name="Text Placeholder 8"/>
          <p:cNvSpPr>
            <a:spLocks noGrp="1"/>
          </p:cNvSpPr>
          <p:nvPr>
            <p:ph type="body" sz="quarter" idx="16" hasCustomPrompt="1"/>
          </p:nvPr>
        </p:nvSpPr>
        <p:spPr>
          <a:xfrm>
            <a:off x="744072" y="3233133"/>
            <a:ext cx="2345267" cy="371474"/>
          </a:xfrm>
        </p:spPr>
        <p:txBody>
          <a:bodyPr lIns="0" rIns="0" anchor="ctr" anchorCtr="0">
            <a:normAutofit/>
          </a:bodyPr>
          <a:lstStyle>
            <a:lvl1pPr marL="0" indent="0">
              <a:lnSpc>
                <a:spcPct val="100000"/>
              </a:lnSpc>
              <a:buNone/>
              <a:defRPr sz="1800" b="1" baseline="0">
                <a:solidFill>
                  <a:schemeClr val="tx1"/>
                </a:solidFill>
              </a:defRPr>
            </a:lvl1pPr>
          </a:lstStyle>
          <a:p>
            <a:pPr lvl="0"/>
            <a:r>
              <a:rPr lang="en-CA" noProof="0"/>
              <a:t>Full Name</a:t>
            </a:r>
          </a:p>
        </p:txBody>
      </p:sp>
      <p:sp>
        <p:nvSpPr>
          <p:cNvPr id="9" name="Text Placeholder 8"/>
          <p:cNvSpPr>
            <a:spLocks noGrp="1"/>
          </p:cNvSpPr>
          <p:nvPr>
            <p:ph type="body" sz="quarter" idx="17" hasCustomPrompt="1"/>
          </p:nvPr>
        </p:nvSpPr>
        <p:spPr>
          <a:xfrm>
            <a:off x="744072" y="3610959"/>
            <a:ext cx="2345267" cy="215898"/>
          </a:xfrm>
        </p:spPr>
        <p:txBody>
          <a:bodyPr lIns="0" rIns="0" anchor="ctr" anchorCtr="0">
            <a:noAutofit/>
          </a:bodyPr>
          <a:lstStyle>
            <a:lvl1pPr marL="0" indent="0">
              <a:lnSpc>
                <a:spcPct val="100000"/>
              </a:lnSpc>
              <a:buNone/>
              <a:defRPr sz="1200" b="0" i="1" baseline="0">
                <a:solidFill>
                  <a:schemeClr val="tx1"/>
                </a:solidFill>
              </a:defRPr>
            </a:lvl1pPr>
          </a:lstStyle>
          <a:p>
            <a:pPr lvl="0"/>
            <a:r>
              <a:rPr lang="en-CA" noProof="0"/>
              <a:t>Position Title</a:t>
            </a:r>
          </a:p>
        </p:txBody>
      </p:sp>
      <p:sp>
        <p:nvSpPr>
          <p:cNvPr id="10" name="Picture Placeholder 9"/>
          <p:cNvSpPr>
            <a:spLocks noGrp="1"/>
          </p:cNvSpPr>
          <p:nvPr>
            <p:ph type="pic" sz="quarter" idx="18" hasCustomPrompt="1"/>
          </p:nvPr>
        </p:nvSpPr>
        <p:spPr>
          <a:xfrm>
            <a:off x="3581400" y="1928207"/>
            <a:ext cx="1026000" cy="1155701"/>
          </a:xfrm>
          <a:solidFill>
            <a:schemeClr val="bg1">
              <a:lumMod val="85000"/>
            </a:schemeClr>
          </a:solidFill>
        </p:spPr>
        <p:txBody>
          <a:bodyPr anchor="ctr" anchorCtr="0">
            <a:normAutofit/>
          </a:bodyPr>
          <a:lstStyle>
            <a:lvl1pPr marL="0" indent="0" algn="ctr">
              <a:buNone/>
              <a:defRPr sz="1000">
                <a:solidFill>
                  <a:schemeClr val="tx1"/>
                </a:solidFill>
              </a:defRPr>
            </a:lvl1pPr>
          </a:lstStyle>
          <a:p>
            <a:r>
              <a:rPr lang="en-CA" noProof="0" dirty="0"/>
              <a:t>Professional Portrait</a:t>
            </a:r>
          </a:p>
        </p:txBody>
      </p:sp>
      <p:sp>
        <p:nvSpPr>
          <p:cNvPr id="11" name="Text Placeholder 8"/>
          <p:cNvSpPr>
            <a:spLocks noGrp="1"/>
          </p:cNvSpPr>
          <p:nvPr>
            <p:ph type="body" sz="quarter" idx="19" hasCustomPrompt="1"/>
          </p:nvPr>
        </p:nvSpPr>
        <p:spPr>
          <a:xfrm>
            <a:off x="3581400" y="3233133"/>
            <a:ext cx="2345267" cy="371474"/>
          </a:xfrm>
        </p:spPr>
        <p:txBody>
          <a:bodyPr lIns="0" rIns="0" anchor="ctr" anchorCtr="0">
            <a:normAutofit/>
          </a:bodyPr>
          <a:lstStyle>
            <a:lvl1pPr marL="0" indent="0">
              <a:lnSpc>
                <a:spcPct val="100000"/>
              </a:lnSpc>
              <a:buNone/>
              <a:defRPr sz="1800" b="1" baseline="0">
                <a:solidFill>
                  <a:schemeClr val="tx1"/>
                </a:solidFill>
              </a:defRPr>
            </a:lvl1pPr>
          </a:lstStyle>
          <a:p>
            <a:pPr lvl="0"/>
            <a:r>
              <a:rPr lang="en-CA" noProof="0"/>
              <a:t>Full Name</a:t>
            </a:r>
          </a:p>
        </p:txBody>
      </p:sp>
      <p:sp>
        <p:nvSpPr>
          <p:cNvPr id="12" name="Text Placeholder 8"/>
          <p:cNvSpPr>
            <a:spLocks noGrp="1"/>
          </p:cNvSpPr>
          <p:nvPr>
            <p:ph type="body" sz="quarter" idx="20" hasCustomPrompt="1"/>
          </p:nvPr>
        </p:nvSpPr>
        <p:spPr>
          <a:xfrm>
            <a:off x="3581400" y="3610959"/>
            <a:ext cx="2345267" cy="215898"/>
          </a:xfrm>
        </p:spPr>
        <p:txBody>
          <a:bodyPr lIns="0" rIns="0" anchor="ctr" anchorCtr="0">
            <a:noAutofit/>
          </a:bodyPr>
          <a:lstStyle>
            <a:lvl1pPr marL="0" indent="0">
              <a:lnSpc>
                <a:spcPct val="100000"/>
              </a:lnSpc>
              <a:buNone/>
              <a:defRPr sz="1200" b="0" i="1" baseline="0">
                <a:solidFill>
                  <a:schemeClr val="tx1"/>
                </a:solidFill>
              </a:defRPr>
            </a:lvl1pPr>
          </a:lstStyle>
          <a:p>
            <a:pPr lvl="0"/>
            <a:r>
              <a:rPr lang="en-CA" noProof="0"/>
              <a:t>Position Title</a:t>
            </a:r>
          </a:p>
        </p:txBody>
      </p:sp>
      <p:sp>
        <p:nvSpPr>
          <p:cNvPr id="13" name="Picture Placeholder 9"/>
          <p:cNvSpPr>
            <a:spLocks noGrp="1"/>
          </p:cNvSpPr>
          <p:nvPr>
            <p:ph type="pic" sz="quarter" idx="21" hasCustomPrompt="1"/>
          </p:nvPr>
        </p:nvSpPr>
        <p:spPr>
          <a:xfrm>
            <a:off x="9237133" y="1928207"/>
            <a:ext cx="1026000" cy="1155701"/>
          </a:xfrm>
          <a:solidFill>
            <a:schemeClr val="bg1">
              <a:lumMod val="85000"/>
            </a:schemeClr>
          </a:solidFill>
        </p:spPr>
        <p:txBody>
          <a:bodyPr anchor="ctr" anchorCtr="0">
            <a:normAutofit/>
          </a:bodyPr>
          <a:lstStyle>
            <a:lvl1pPr marL="0" indent="0" algn="ctr">
              <a:buNone/>
              <a:defRPr sz="1000">
                <a:solidFill>
                  <a:schemeClr val="tx1"/>
                </a:solidFill>
              </a:defRPr>
            </a:lvl1pPr>
          </a:lstStyle>
          <a:p>
            <a:r>
              <a:rPr lang="en-CA" noProof="0" dirty="0"/>
              <a:t>Professional Portrait</a:t>
            </a:r>
          </a:p>
        </p:txBody>
      </p:sp>
      <p:sp>
        <p:nvSpPr>
          <p:cNvPr id="14" name="Text Placeholder 8"/>
          <p:cNvSpPr>
            <a:spLocks noGrp="1"/>
          </p:cNvSpPr>
          <p:nvPr>
            <p:ph type="body" sz="quarter" idx="22" hasCustomPrompt="1"/>
          </p:nvPr>
        </p:nvSpPr>
        <p:spPr>
          <a:xfrm>
            <a:off x="9237133" y="3233133"/>
            <a:ext cx="2345267" cy="371474"/>
          </a:xfrm>
        </p:spPr>
        <p:txBody>
          <a:bodyPr lIns="0" rIns="0" anchor="ctr" anchorCtr="0">
            <a:normAutofit/>
          </a:bodyPr>
          <a:lstStyle>
            <a:lvl1pPr marL="0" indent="0">
              <a:lnSpc>
                <a:spcPct val="100000"/>
              </a:lnSpc>
              <a:buNone/>
              <a:defRPr sz="1800" b="1" baseline="0">
                <a:solidFill>
                  <a:schemeClr val="tx1"/>
                </a:solidFill>
              </a:defRPr>
            </a:lvl1pPr>
          </a:lstStyle>
          <a:p>
            <a:pPr lvl="0"/>
            <a:r>
              <a:rPr lang="en-CA" noProof="0"/>
              <a:t>Full Name</a:t>
            </a:r>
          </a:p>
        </p:txBody>
      </p:sp>
      <p:sp>
        <p:nvSpPr>
          <p:cNvPr id="15" name="Text Placeholder 8"/>
          <p:cNvSpPr>
            <a:spLocks noGrp="1"/>
          </p:cNvSpPr>
          <p:nvPr>
            <p:ph type="body" sz="quarter" idx="23" hasCustomPrompt="1"/>
          </p:nvPr>
        </p:nvSpPr>
        <p:spPr>
          <a:xfrm>
            <a:off x="9237133" y="3610959"/>
            <a:ext cx="2345267" cy="215898"/>
          </a:xfrm>
        </p:spPr>
        <p:txBody>
          <a:bodyPr lIns="0" rIns="0" anchor="ctr" anchorCtr="0">
            <a:noAutofit/>
          </a:bodyPr>
          <a:lstStyle>
            <a:lvl1pPr marL="0" indent="0">
              <a:lnSpc>
                <a:spcPct val="100000"/>
              </a:lnSpc>
              <a:buNone/>
              <a:defRPr sz="1200" b="0" i="1" baseline="0">
                <a:solidFill>
                  <a:schemeClr val="tx1"/>
                </a:solidFill>
              </a:defRPr>
            </a:lvl1pPr>
          </a:lstStyle>
          <a:p>
            <a:pPr lvl="0"/>
            <a:r>
              <a:rPr lang="en-CA" noProof="0"/>
              <a:t>Position Title</a:t>
            </a:r>
          </a:p>
        </p:txBody>
      </p:sp>
      <p:sp>
        <p:nvSpPr>
          <p:cNvPr id="16" name="Picture Placeholder 9"/>
          <p:cNvSpPr>
            <a:spLocks noGrp="1"/>
          </p:cNvSpPr>
          <p:nvPr>
            <p:ph type="pic" sz="quarter" idx="24" hasCustomPrompt="1"/>
          </p:nvPr>
        </p:nvSpPr>
        <p:spPr>
          <a:xfrm>
            <a:off x="6409267" y="1928207"/>
            <a:ext cx="1026000" cy="1155701"/>
          </a:xfrm>
          <a:solidFill>
            <a:schemeClr val="bg1">
              <a:lumMod val="85000"/>
            </a:schemeClr>
          </a:solidFill>
        </p:spPr>
        <p:txBody>
          <a:bodyPr anchor="ctr" anchorCtr="0">
            <a:normAutofit/>
          </a:bodyPr>
          <a:lstStyle>
            <a:lvl1pPr marL="0" indent="0" algn="ctr">
              <a:buNone/>
              <a:defRPr sz="1000">
                <a:solidFill>
                  <a:schemeClr val="tx1"/>
                </a:solidFill>
              </a:defRPr>
            </a:lvl1pPr>
          </a:lstStyle>
          <a:p>
            <a:r>
              <a:rPr lang="en-CA" noProof="0" dirty="0"/>
              <a:t>Professional Portrait</a:t>
            </a:r>
          </a:p>
        </p:txBody>
      </p:sp>
      <p:sp>
        <p:nvSpPr>
          <p:cNvPr id="17" name="Text Placeholder 8"/>
          <p:cNvSpPr>
            <a:spLocks noGrp="1"/>
          </p:cNvSpPr>
          <p:nvPr>
            <p:ph type="body" sz="quarter" idx="25" hasCustomPrompt="1"/>
          </p:nvPr>
        </p:nvSpPr>
        <p:spPr>
          <a:xfrm>
            <a:off x="6409266" y="3233133"/>
            <a:ext cx="2345267" cy="371474"/>
          </a:xfrm>
        </p:spPr>
        <p:txBody>
          <a:bodyPr lIns="0" rIns="0" anchor="ctr" anchorCtr="0">
            <a:normAutofit/>
          </a:bodyPr>
          <a:lstStyle>
            <a:lvl1pPr marL="0" indent="0">
              <a:lnSpc>
                <a:spcPct val="100000"/>
              </a:lnSpc>
              <a:buNone/>
              <a:defRPr sz="1800" b="1" baseline="0">
                <a:solidFill>
                  <a:schemeClr val="tx1"/>
                </a:solidFill>
              </a:defRPr>
            </a:lvl1pPr>
          </a:lstStyle>
          <a:p>
            <a:pPr lvl="0"/>
            <a:r>
              <a:rPr lang="en-CA" noProof="0"/>
              <a:t>Full Name</a:t>
            </a:r>
          </a:p>
        </p:txBody>
      </p:sp>
      <p:sp>
        <p:nvSpPr>
          <p:cNvPr id="18" name="Text Placeholder 8"/>
          <p:cNvSpPr>
            <a:spLocks noGrp="1"/>
          </p:cNvSpPr>
          <p:nvPr>
            <p:ph type="body" sz="quarter" idx="26" hasCustomPrompt="1"/>
          </p:nvPr>
        </p:nvSpPr>
        <p:spPr>
          <a:xfrm>
            <a:off x="6409266" y="3610959"/>
            <a:ext cx="2345267" cy="215898"/>
          </a:xfrm>
        </p:spPr>
        <p:txBody>
          <a:bodyPr lIns="0" rIns="0" anchor="ctr" anchorCtr="0">
            <a:noAutofit/>
          </a:bodyPr>
          <a:lstStyle>
            <a:lvl1pPr marL="0" indent="0">
              <a:lnSpc>
                <a:spcPct val="100000"/>
              </a:lnSpc>
              <a:buNone/>
              <a:defRPr sz="1200" b="0" i="1" baseline="0">
                <a:solidFill>
                  <a:schemeClr val="tx1"/>
                </a:solidFill>
              </a:defRPr>
            </a:lvl1pPr>
          </a:lstStyle>
          <a:p>
            <a:pPr lvl="0"/>
            <a:r>
              <a:rPr lang="en-CA" noProof="0"/>
              <a:t>Position Title</a:t>
            </a:r>
          </a:p>
        </p:txBody>
      </p:sp>
      <p:sp>
        <p:nvSpPr>
          <p:cNvPr id="19" name="Picture Placeholder 9"/>
          <p:cNvSpPr>
            <a:spLocks noGrp="1"/>
          </p:cNvSpPr>
          <p:nvPr>
            <p:ph type="pic" sz="quarter" idx="27" hasCustomPrompt="1"/>
          </p:nvPr>
        </p:nvSpPr>
        <p:spPr>
          <a:xfrm>
            <a:off x="744072" y="4107845"/>
            <a:ext cx="1026000" cy="1155701"/>
          </a:xfrm>
          <a:solidFill>
            <a:schemeClr val="bg1">
              <a:lumMod val="85000"/>
            </a:schemeClr>
          </a:solidFill>
        </p:spPr>
        <p:txBody>
          <a:bodyPr anchor="ctr" anchorCtr="0">
            <a:normAutofit/>
          </a:bodyPr>
          <a:lstStyle>
            <a:lvl1pPr marL="0" indent="0" algn="ctr">
              <a:lnSpc>
                <a:spcPct val="100000"/>
              </a:lnSpc>
              <a:buNone/>
              <a:defRPr sz="1000">
                <a:solidFill>
                  <a:schemeClr val="tx1"/>
                </a:solidFill>
              </a:defRPr>
            </a:lvl1pPr>
          </a:lstStyle>
          <a:p>
            <a:r>
              <a:rPr lang="en-CA" noProof="0" dirty="0"/>
              <a:t>Professional Portrait</a:t>
            </a:r>
          </a:p>
        </p:txBody>
      </p:sp>
      <p:sp>
        <p:nvSpPr>
          <p:cNvPr id="20" name="Text Placeholder 8"/>
          <p:cNvSpPr>
            <a:spLocks noGrp="1"/>
          </p:cNvSpPr>
          <p:nvPr>
            <p:ph type="body" sz="quarter" idx="28" hasCustomPrompt="1"/>
          </p:nvPr>
        </p:nvSpPr>
        <p:spPr>
          <a:xfrm>
            <a:off x="744072" y="5412771"/>
            <a:ext cx="2345267" cy="371474"/>
          </a:xfrm>
        </p:spPr>
        <p:txBody>
          <a:bodyPr lIns="0" rIns="0" anchor="ctr" anchorCtr="0">
            <a:normAutofit/>
          </a:bodyPr>
          <a:lstStyle>
            <a:lvl1pPr marL="0" indent="0">
              <a:lnSpc>
                <a:spcPct val="100000"/>
              </a:lnSpc>
              <a:buNone/>
              <a:defRPr sz="1800" b="1" baseline="0">
                <a:solidFill>
                  <a:schemeClr val="tx1"/>
                </a:solidFill>
              </a:defRPr>
            </a:lvl1pPr>
          </a:lstStyle>
          <a:p>
            <a:pPr lvl="0"/>
            <a:r>
              <a:rPr lang="en-CA" noProof="0"/>
              <a:t>Full Name</a:t>
            </a:r>
          </a:p>
        </p:txBody>
      </p:sp>
      <p:sp>
        <p:nvSpPr>
          <p:cNvPr id="21" name="Text Placeholder 8"/>
          <p:cNvSpPr>
            <a:spLocks noGrp="1"/>
          </p:cNvSpPr>
          <p:nvPr>
            <p:ph type="body" sz="quarter" idx="29" hasCustomPrompt="1"/>
          </p:nvPr>
        </p:nvSpPr>
        <p:spPr>
          <a:xfrm>
            <a:off x="744072" y="5790597"/>
            <a:ext cx="2345267" cy="215898"/>
          </a:xfrm>
        </p:spPr>
        <p:txBody>
          <a:bodyPr lIns="0" rIns="0" anchor="ctr" anchorCtr="0">
            <a:noAutofit/>
          </a:bodyPr>
          <a:lstStyle>
            <a:lvl1pPr marL="0" indent="0">
              <a:lnSpc>
                <a:spcPct val="100000"/>
              </a:lnSpc>
              <a:buNone/>
              <a:defRPr sz="1200" b="0" i="1" baseline="0">
                <a:solidFill>
                  <a:schemeClr val="tx1"/>
                </a:solidFill>
              </a:defRPr>
            </a:lvl1pPr>
          </a:lstStyle>
          <a:p>
            <a:pPr lvl="0"/>
            <a:r>
              <a:rPr lang="en-CA" noProof="0"/>
              <a:t>Position Title</a:t>
            </a:r>
          </a:p>
        </p:txBody>
      </p:sp>
      <p:sp>
        <p:nvSpPr>
          <p:cNvPr id="22" name="Picture Placeholder 9"/>
          <p:cNvSpPr>
            <a:spLocks noGrp="1"/>
          </p:cNvSpPr>
          <p:nvPr>
            <p:ph type="pic" sz="quarter" idx="30" hasCustomPrompt="1"/>
          </p:nvPr>
        </p:nvSpPr>
        <p:spPr>
          <a:xfrm>
            <a:off x="3581400" y="4107845"/>
            <a:ext cx="1026000" cy="1155701"/>
          </a:xfrm>
          <a:solidFill>
            <a:schemeClr val="bg1">
              <a:lumMod val="85000"/>
            </a:schemeClr>
          </a:solidFill>
        </p:spPr>
        <p:txBody>
          <a:bodyPr anchor="ctr" anchorCtr="0">
            <a:normAutofit/>
          </a:bodyPr>
          <a:lstStyle>
            <a:lvl1pPr marL="0" indent="0" algn="ctr">
              <a:lnSpc>
                <a:spcPct val="100000"/>
              </a:lnSpc>
              <a:buNone/>
              <a:defRPr sz="1000">
                <a:solidFill>
                  <a:schemeClr val="tx1"/>
                </a:solidFill>
              </a:defRPr>
            </a:lvl1pPr>
          </a:lstStyle>
          <a:p>
            <a:r>
              <a:rPr lang="en-CA" noProof="0" dirty="0"/>
              <a:t>Professional Portrait</a:t>
            </a:r>
          </a:p>
        </p:txBody>
      </p:sp>
      <p:sp>
        <p:nvSpPr>
          <p:cNvPr id="23" name="Text Placeholder 8"/>
          <p:cNvSpPr>
            <a:spLocks noGrp="1"/>
          </p:cNvSpPr>
          <p:nvPr>
            <p:ph type="body" sz="quarter" idx="31" hasCustomPrompt="1"/>
          </p:nvPr>
        </p:nvSpPr>
        <p:spPr>
          <a:xfrm>
            <a:off x="3581400" y="5412771"/>
            <a:ext cx="2345267" cy="371474"/>
          </a:xfrm>
        </p:spPr>
        <p:txBody>
          <a:bodyPr lIns="0" rIns="0" anchor="ctr" anchorCtr="0">
            <a:normAutofit/>
          </a:bodyPr>
          <a:lstStyle>
            <a:lvl1pPr marL="0" indent="0">
              <a:lnSpc>
                <a:spcPct val="100000"/>
              </a:lnSpc>
              <a:buNone/>
              <a:defRPr sz="1800" b="1" baseline="0">
                <a:solidFill>
                  <a:schemeClr val="tx1"/>
                </a:solidFill>
              </a:defRPr>
            </a:lvl1pPr>
          </a:lstStyle>
          <a:p>
            <a:pPr lvl="0"/>
            <a:r>
              <a:rPr lang="en-CA" noProof="0"/>
              <a:t>Full Name</a:t>
            </a:r>
          </a:p>
        </p:txBody>
      </p:sp>
      <p:sp>
        <p:nvSpPr>
          <p:cNvPr id="24" name="Text Placeholder 8"/>
          <p:cNvSpPr>
            <a:spLocks noGrp="1"/>
          </p:cNvSpPr>
          <p:nvPr>
            <p:ph type="body" sz="quarter" idx="32" hasCustomPrompt="1"/>
          </p:nvPr>
        </p:nvSpPr>
        <p:spPr>
          <a:xfrm>
            <a:off x="3581400" y="5790597"/>
            <a:ext cx="2345267" cy="215898"/>
          </a:xfrm>
        </p:spPr>
        <p:txBody>
          <a:bodyPr lIns="0" rIns="0" anchor="ctr" anchorCtr="0">
            <a:noAutofit/>
          </a:bodyPr>
          <a:lstStyle>
            <a:lvl1pPr marL="0" indent="0">
              <a:lnSpc>
                <a:spcPct val="100000"/>
              </a:lnSpc>
              <a:buNone/>
              <a:defRPr sz="1200" b="0" i="1" baseline="0">
                <a:solidFill>
                  <a:schemeClr val="tx1"/>
                </a:solidFill>
              </a:defRPr>
            </a:lvl1pPr>
          </a:lstStyle>
          <a:p>
            <a:pPr lvl="0"/>
            <a:r>
              <a:rPr lang="en-CA" noProof="0"/>
              <a:t>Position Title</a:t>
            </a:r>
          </a:p>
        </p:txBody>
      </p:sp>
      <p:sp>
        <p:nvSpPr>
          <p:cNvPr id="25" name="Picture Placeholder 9"/>
          <p:cNvSpPr>
            <a:spLocks noGrp="1"/>
          </p:cNvSpPr>
          <p:nvPr>
            <p:ph type="pic" sz="quarter" idx="33" hasCustomPrompt="1"/>
          </p:nvPr>
        </p:nvSpPr>
        <p:spPr>
          <a:xfrm>
            <a:off x="9237133" y="4107845"/>
            <a:ext cx="1026000" cy="1155701"/>
          </a:xfrm>
          <a:solidFill>
            <a:schemeClr val="bg1">
              <a:lumMod val="85000"/>
            </a:schemeClr>
          </a:solidFill>
        </p:spPr>
        <p:txBody>
          <a:bodyPr anchor="ctr" anchorCtr="0">
            <a:normAutofit/>
          </a:bodyPr>
          <a:lstStyle>
            <a:lvl1pPr marL="0" indent="0" algn="ctr">
              <a:lnSpc>
                <a:spcPct val="100000"/>
              </a:lnSpc>
              <a:buNone/>
              <a:defRPr sz="1000">
                <a:solidFill>
                  <a:schemeClr val="tx1"/>
                </a:solidFill>
              </a:defRPr>
            </a:lvl1pPr>
          </a:lstStyle>
          <a:p>
            <a:r>
              <a:rPr lang="en-CA" noProof="0" dirty="0"/>
              <a:t>Professional Portrait</a:t>
            </a:r>
          </a:p>
        </p:txBody>
      </p:sp>
      <p:sp>
        <p:nvSpPr>
          <p:cNvPr id="26" name="Text Placeholder 8"/>
          <p:cNvSpPr>
            <a:spLocks noGrp="1"/>
          </p:cNvSpPr>
          <p:nvPr>
            <p:ph type="body" sz="quarter" idx="34" hasCustomPrompt="1"/>
          </p:nvPr>
        </p:nvSpPr>
        <p:spPr>
          <a:xfrm>
            <a:off x="9237133" y="5412771"/>
            <a:ext cx="2345267" cy="371474"/>
          </a:xfrm>
        </p:spPr>
        <p:txBody>
          <a:bodyPr lIns="0" rIns="0" anchor="ctr" anchorCtr="0">
            <a:normAutofit/>
          </a:bodyPr>
          <a:lstStyle>
            <a:lvl1pPr marL="0" indent="0">
              <a:lnSpc>
                <a:spcPct val="100000"/>
              </a:lnSpc>
              <a:buNone/>
              <a:defRPr sz="1800" b="1" baseline="0">
                <a:solidFill>
                  <a:schemeClr val="tx1"/>
                </a:solidFill>
              </a:defRPr>
            </a:lvl1pPr>
          </a:lstStyle>
          <a:p>
            <a:pPr lvl="0"/>
            <a:r>
              <a:rPr lang="en-CA" noProof="0"/>
              <a:t>Full Name</a:t>
            </a:r>
          </a:p>
        </p:txBody>
      </p:sp>
      <p:sp>
        <p:nvSpPr>
          <p:cNvPr id="27" name="Text Placeholder 8"/>
          <p:cNvSpPr>
            <a:spLocks noGrp="1"/>
          </p:cNvSpPr>
          <p:nvPr>
            <p:ph type="body" sz="quarter" idx="35" hasCustomPrompt="1"/>
          </p:nvPr>
        </p:nvSpPr>
        <p:spPr>
          <a:xfrm>
            <a:off x="9237133" y="5790597"/>
            <a:ext cx="2345267" cy="215898"/>
          </a:xfrm>
        </p:spPr>
        <p:txBody>
          <a:bodyPr lIns="0" rIns="0" anchor="ctr" anchorCtr="0">
            <a:noAutofit/>
          </a:bodyPr>
          <a:lstStyle>
            <a:lvl1pPr marL="0" indent="0">
              <a:lnSpc>
                <a:spcPct val="100000"/>
              </a:lnSpc>
              <a:buNone/>
              <a:defRPr sz="1200" b="0" i="1" baseline="0">
                <a:solidFill>
                  <a:schemeClr val="tx1"/>
                </a:solidFill>
              </a:defRPr>
            </a:lvl1pPr>
          </a:lstStyle>
          <a:p>
            <a:pPr lvl="0"/>
            <a:r>
              <a:rPr lang="en-CA" noProof="0"/>
              <a:t>Position Title</a:t>
            </a:r>
          </a:p>
        </p:txBody>
      </p:sp>
      <p:sp>
        <p:nvSpPr>
          <p:cNvPr id="28" name="Picture Placeholder 9"/>
          <p:cNvSpPr>
            <a:spLocks noGrp="1"/>
          </p:cNvSpPr>
          <p:nvPr>
            <p:ph type="pic" sz="quarter" idx="36" hasCustomPrompt="1"/>
          </p:nvPr>
        </p:nvSpPr>
        <p:spPr>
          <a:xfrm>
            <a:off x="6409267" y="4107845"/>
            <a:ext cx="1026000" cy="1155701"/>
          </a:xfrm>
          <a:solidFill>
            <a:schemeClr val="bg1">
              <a:lumMod val="85000"/>
            </a:schemeClr>
          </a:solidFill>
        </p:spPr>
        <p:txBody>
          <a:bodyPr anchor="ctr" anchorCtr="0">
            <a:normAutofit/>
          </a:bodyPr>
          <a:lstStyle>
            <a:lvl1pPr marL="0" indent="0" algn="ctr">
              <a:lnSpc>
                <a:spcPct val="100000"/>
              </a:lnSpc>
              <a:buNone/>
              <a:defRPr sz="1000">
                <a:solidFill>
                  <a:schemeClr val="tx1"/>
                </a:solidFill>
              </a:defRPr>
            </a:lvl1pPr>
          </a:lstStyle>
          <a:p>
            <a:r>
              <a:rPr lang="en-CA" noProof="0" dirty="0"/>
              <a:t>Professional Portrait</a:t>
            </a:r>
          </a:p>
        </p:txBody>
      </p:sp>
      <p:sp>
        <p:nvSpPr>
          <p:cNvPr id="29" name="Text Placeholder 8"/>
          <p:cNvSpPr>
            <a:spLocks noGrp="1"/>
          </p:cNvSpPr>
          <p:nvPr>
            <p:ph type="body" sz="quarter" idx="37" hasCustomPrompt="1"/>
          </p:nvPr>
        </p:nvSpPr>
        <p:spPr>
          <a:xfrm>
            <a:off x="6409266" y="5412771"/>
            <a:ext cx="2345267" cy="371474"/>
          </a:xfrm>
        </p:spPr>
        <p:txBody>
          <a:bodyPr lIns="0" rIns="0" anchor="ctr" anchorCtr="0">
            <a:normAutofit/>
          </a:bodyPr>
          <a:lstStyle>
            <a:lvl1pPr marL="0" indent="0">
              <a:lnSpc>
                <a:spcPct val="100000"/>
              </a:lnSpc>
              <a:buNone/>
              <a:defRPr sz="1800" b="1" baseline="0">
                <a:solidFill>
                  <a:schemeClr val="tx1"/>
                </a:solidFill>
              </a:defRPr>
            </a:lvl1pPr>
          </a:lstStyle>
          <a:p>
            <a:pPr lvl="0"/>
            <a:r>
              <a:rPr lang="en-CA" noProof="0"/>
              <a:t>Full Name</a:t>
            </a:r>
          </a:p>
        </p:txBody>
      </p:sp>
      <p:sp>
        <p:nvSpPr>
          <p:cNvPr id="30" name="Text Placeholder 8"/>
          <p:cNvSpPr>
            <a:spLocks noGrp="1"/>
          </p:cNvSpPr>
          <p:nvPr>
            <p:ph type="body" sz="quarter" idx="38" hasCustomPrompt="1"/>
          </p:nvPr>
        </p:nvSpPr>
        <p:spPr>
          <a:xfrm>
            <a:off x="6409266" y="5790597"/>
            <a:ext cx="2345267" cy="215898"/>
          </a:xfrm>
        </p:spPr>
        <p:txBody>
          <a:bodyPr lIns="0" rIns="0" anchor="ctr" anchorCtr="0">
            <a:noAutofit/>
          </a:bodyPr>
          <a:lstStyle>
            <a:lvl1pPr marL="0" indent="0">
              <a:lnSpc>
                <a:spcPct val="100000"/>
              </a:lnSpc>
              <a:buNone/>
              <a:defRPr sz="1200" b="0" i="1" baseline="0">
                <a:solidFill>
                  <a:schemeClr val="tx1"/>
                </a:solidFill>
              </a:defRPr>
            </a:lvl1pPr>
          </a:lstStyle>
          <a:p>
            <a:pPr lvl="0"/>
            <a:r>
              <a:rPr lang="en-CA" noProof="0"/>
              <a:t>Position Title</a:t>
            </a:r>
          </a:p>
        </p:txBody>
      </p:sp>
      <p:sp>
        <p:nvSpPr>
          <p:cNvPr id="31" name="Title 1">
            <a:extLst>
              <a:ext uri="{FF2B5EF4-FFF2-40B4-BE49-F238E27FC236}">
                <a16:creationId xmlns:a16="http://schemas.microsoft.com/office/drawing/2014/main" id="{F5208647-CB1A-F242-81F2-E4F9F520CDE8}"/>
              </a:ext>
            </a:extLst>
          </p:cNvPr>
          <p:cNvSpPr>
            <a:spLocks noGrp="1"/>
          </p:cNvSpPr>
          <p:nvPr>
            <p:ph type="title" hasCustomPrompt="1"/>
          </p:nvPr>
        </p:nvSpPr>
        <p:spPr>
          <a:xfrm>
            <a:off x="744072" y="609600"/>
            <a:ext cx="10851580" cy="762000"/>
          </a:xfrm>
          <a:prstGeom prst="rect">
            <a:avLst/>
          </a:prstGeom>
        </p:spPr>
        <p:txBody>
          <a:bodyPr lIns="90000" anchor="b" anchorCtr="0">
            <a:normAutofit/>
          </a:bodyPr>
          <a:lstStyle>
            <a:lvl1pPr>
              <a:lnSpc>
                <a:spcPct val="100000"/>
              </a:lnSpc>
              <a:defRPr>
                <a:solidFill>
                  <a:schemeClr val="tx1"/>
                </a:solidFill>
                <a:latin typeface="Montserrat" pitchFamily="2" charset="77"/>
              </a:defRPr>
            </a:lvl1pPr>
          </a:lstStyle>
          <a:p>
            <a:r>
              <a:rPr lang="en-CA" noProof="0"/>
              <a:t>Insert slide title here</a:t>
            </a:r>
          </a:p>
        </p:txBody>
      </p:sp>
      <p:sp>
        <p:nvSpPr>
          <p:cNvPr id="32" name="Espace réservé du texte 17">
            <a:extLst>
              <a:ext uri="{FF2B5EF4-FFF2-40B4-BE49-F238E27FC236}">
                <a16:creationId xmlns:a16="http://schemas.microsoft.com/office/drawing/2014/main" id="{FD0A2E1C-F330-034D-86E2-4E483B8BF9C0}"/>
              </a:ext>
            </a:extLst>
          </p:cNvPr>
          <p:cNvSpPr>
            <a:spLocks noGrp="1"/>
          </p:cNvSpPr>
          <p:nvPr>
            <p:ph type="body" sz="quarter" idx="39" hasCustomPrompt="1"/>
          </p:nvPr>
        </p:nvSpPr>
        <p:spPr>
          <a:xfrm>
            <a:off x="744073" y="1472063"/>
            <a:ext cx="10851676" cy="347596"/>
          </a:xfrm>
        </p:spPr>
        <p:txBody>
          <a:bodyPr wrap="square">
            <a:spAutoFit/>
          </a:bodyPr>
          <a:lstStyle>
            <a:lvl1pPr marL="0" indent="0">
              <a:buNone/>
              <a:defRPr sz="1500" i="1">
                <a:solidFill>
                  <a:schemeClr val="tx1"/>
                </a:solidFill>
              </a:defRPr>
            </a:lvl1pPr>
          </a:lstStyle>
          <a:p>
            <a:pPr lvl="0"/>
            <a:r>
              <a:rPr lang="en-CA" noProof="0"/>
              <a:t>Insert subtitle here</a:t>
            </a:r>
          </a:p>
        </p:txBody>
      </p:sp>
      <p:cxnSp>
        <p:nvCxnSpPr>
          <p:cNvPr id="33" name="Connecteur droit 32">
            <a:extLst>
              <a:ext uri="{FF2B5EF4-FFF2-40B4-BE49-F238E27FC236}">
                <a16:creationId xmlns:a16="http://schemas.microsoft.com/office/drawing/2014/main" id="{92A6237F-7D65-E14C-85AA-37DF9B6D9014}"/>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824210171"/>
      </p:ext>
    </p:extLst>
  </p:cSld>
  <p:clrMapOvr>
    <a:masterClrMapping/>
  </p:clrMapOvr>
  <p:transition spd="slow">
    <p:push dir="u"/>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roject Bios">
    <p:spTree>
      <p:nvGrpSpPr>
        <p:cNvPr id="1" name=""/>
        <p:cNvGrpSpPr/>
        <p:nvPr/>
      </p:nvGrpSpPr>
      <p:grpSpPr>
        <a:xfrm>
          <a:off x="0" y="0"/>
          <a:ext cx="0" cy="0"/>
          <a:chOff x="0" y="0"/>
          <a:chExt cx="0" cy="0"/>
        </a:xfrm>
      </p:grpSpPr>
      <p:sp>
        <p:nvSpPr>
          <p:cNvPr id="6" name="Picture Placeholder 9"/>
          <p:cNvSpPr>
            <a:spLocks noGrp="1"/>
          </p:cNvSpPr>
          <p:nvPr>
            <p:ph type="pic" sz="quarter" idx="15" hasCustomPrompt="1"/>
          </p:nvPr>
        </p:nvSpPr>
        <p:spPr>
          <a:xfrm>
            <a:off x="744072" y="1766487"/>
            <a:ext cx="1133229" cy="1155701"/>
          </a:xfrm>
          <a:solidFill>
            <a:schemeClr val="bg1">
              <a:lumMod val="85000"/>
            </a:schemeClr>
          </a:solidFill>
        </p:spPr>
        <p:txBody>
          <a:bodyPr anchor="ctr" anchorCtr="0">
            <a:normAutofit/>
          </a:bodyPr>
          <a:lstStyle>
            <a:lvl1pPr marL="0" indent="0" algn="ctr">
              <a:lnSpc>
                <a:spcPct val="100000"/>
              </a:lnSpc>
              <a:buFont typeface="Arial" panose="020B0604020202020204" pitchFamily="34" charset="0"/>
              <a:buNone/>
              <a:defRPr sz="1200">
                <a:solidFill>
                  <a:schemeClr val="tx1"/>
                </a:solidFill>
              </a:defRPr>
            </a:lvl1pPr>
          </a:lstStyle>
          <a:p>
            <a:r>
              <a:rPr lang="en-CA" noProof="1"/>
              <a:t>Professional Portrait</a:t>
            </a:r>
          </a:p>
        </p:txBody>
      </p:sp>
      <p:sp>
        <p:nvSpPr>
          <p:cNvPr id="7" name="Text Placeholder 8"/>
          <p:cNvSpPr>
            <a:spLocks noGrp="1"/>
          </p:cNvSpPr>
          <p:nvPr>
            <p:ph type="body" sz="quarter" idx="16" hasCustomPrompt="1"/>
          </p:nvPr>
        </p:nvSpPr>
        <p:spPr>
          <a:xfrm>
            <a:off x="2049632" y="1753787"/>
            <a:ext cx="2345267" cy="371474"/>
          </a:xfrm>
        </p:spPr>
        <p:txBody>
          <a:bodyPr lIns="0" tIns="46800" rIns="0" bIns="46800">
            <a:normAutofit/>
          </a:bodyPr>
          <a:lstStyle>
            <a:lvl1pPr marL="0" indent="0">
              <a:lnSpc>
                <a:spcPct val="100000"/>
              </a:lnSpc>
              <a:buFont typeface="Arial" panose="020B0604020202020204" pitchFamily="34" charset="0"/>
              <a:buNone/>
              <a:defRPr sz="1800" b="1" baseline="0">
                <a:solidFill>
                  <a:schemeClr val="tx1"/>
                </a:solidFill>
              </a:defRPr>
            </a:lvl1pPr>
          </a:lstStyle>
          <a:p>
            <a:pPr lvl="0"/>
            <a:r>
              <a:rPr lang="en-CA" noProof="1"/>
              <a:t>Full Name</a:t>
            </a:r>
          </a:p>
        </p:txBody>
      </p:sp>
      <p:sp>
        <p:nvSpPr>
          <p:cNvPr id="8" name="Text Placeholder 8"/>
          <p:cNvSpPr>
            <a:spLocks noGrp="1"/>
          </p:cNvSpPr>
          <p:nvPr>
            <p:ph type="body" sz="quarter" idx="17" hasCustomPrompt="1"/>
          </p:nvPr>
        </p:nvSpPr>
        <p:spPr>
          <a:xfrm>
            <a:off x="2049632" y="2131613"/>
            <a:ext cx="2345267" cy="215898"/>
          </a:xfrm>
        </p:spPr>
        <p:txBody>
          <a:bodyPr lIns="0" tIns="46800" rIns="0" bIns="46800">
            <a:noAutofit/>
          </a:bodyPr>
          <a:lstStyle>
            <a:lvl1pPr marL="0" indent="0">
              <a:lnSpc>
                <a:spcPct val="100000"/>
              </a:lnSpc>
              <a:buFont typeface="Arial" panose="020B0604020202020204" pitchFamily="34" charset="0"/>
              <a:buNone/>
              <a:defRPr sz="1200" b="0" i="1" baseline="0">
                <a:solidFill>
                  <a:schemeClr val="tx1"/>
                </a:solidFill>
              </a:defRPr>
            </a:lvl1pPr>
          </a:lstStyle>
          <a:p>
            <a:pPr lvl="0"/>
            <a:r>
              <a:rPr lang="en-CA" noProof="1"/>
              <a:t>Position Title</a:t>
            </a:r>
          </a:p>
        </p:txBody>
      </p:sp>
      <p:sp>
        <p:nvSpPr>
          <p:cNvPr id="9" name="Picture Placeholder 9"/>
          <p:cNvSpPr>
            <a:spLocks noGrp="1"/>
          </p:cNvSpPr>
          <p:nvPr>
            <p:ph type="pic" sz="quarter" idx="18" hasCustomPrompt="1"/>
          </p:nvPr>
        </p:nvSpPr>
        <p:spPr>
          <a:xfrm>
            <a:off x="744072" y="3131737"/>
            <a:ext cx="900000" cy="920750"/>
          </a:xfrm>
          <a:solidFill>
            <a:schemeClr val="bg1">
              <a:lumMod val="85000"/>
            </a:schemeClr>
          </a:solidFill>
        </p:spPr>
        <p:txBody>
          <a:bodyPr lIns="0" tIns="0" rIns="0" bIns="0" anchor="ctr" anchorCtr="0">
            <a:normAutofit/>
          </a:bodyPr>
          <a:lstStyle>
            <a:lvl1pPr marL="0" indent="0" algn="ctr">
              <a:lnSpc>
                <a:spcPct val="100000"/>
              </a:lnSpc>
              <a:buFont typeface="Arial" panose="020B0604020202020204" pitchFamily="34" charset="0"/>
              <a:buNone/>
              <a:defRPr sz="1000">
                <a:solidFill>
                  <a:schemeClr val="tx1"/>
                </a:solidFill>
              </a:defRPr>
            </a:lvl1pPr>
          </a:lstStyle>
          <a:p>
            <a:r>
              <a:rPr lang="en-CA" noProof="1"/>
              <a:t>Professional Portrait</a:t>
            </a:r>
          </a:p>
        </p:txBody>
      </p:sp>
      <p:sp>
        <p:nvSpPr>
          <p:cNvPr id="10" name="Text Placeholder 8"/>
          <p:cNvSpPr>
            <a:spLocks noGrp="1"/>
          </p:cNvSpPr>
          <p:nvPr>
            <p:ph type="body" sz="quarter" idx="19" hasCustomPrompt="1"/>
          </p:nvPr>
        </p:nvSpPr>
        <p:spPr>
          <a:xfrm>
            <a:off x="744072" y="4054077"/>
            <a:ext cx="1837267" cy="295273"/>
          </a:xfrm>
        </p:spPr>
        <p:txBody>
          <a:bodyPr lIns="0" rIns="0">
            <a:normAutofit/>
          </a:bodyPr>
          <a:lstStyle>
            <a:lvl1pPr marL="0" indent="0">
              <a:lnSpc>
                <a:spcPct val="100000"/>
              </a:lnSpc>
              <a:buFont typeface="Arial" panose="020B0604020202020204" pitchFamily="34" charset="0"/>
              <a:buNone/>
              <a:defRPr sz="1200" b="1" baseline="0">
                <a:solidFill>
                  <a:schemeClr val="tx1"/>
                </a:solidFill>
              </a:defRPr>
            </a:lvl1pPr>
          </a:lstStyle>
          <a:p>
            <a:pPr lvl="0"/>
            <a:r>
              <a:rPr lang="en-CA" noProof="1"/>
              <a:t>Full Name</a:t>
            </a:r>
          </a:p>
        </p:txBody>
      </p:sp>
      <p:sp>
        <p:nvSpPr>
          <p:cNvPr id="11" name="Text Placeholder 8"/>
          <p:cNvSpPr>
            <a:spLocks noGrp="1"/>
          </p:cNvSpPr>
          <p:nvPr>
            <p:ph type="body" sz="quarter" idx="20" hasCustomPrompt="1"/>
          </p:nvPr>
        </p:nvSpPr>
        <p:spPr>
          <a:xfrm>
            <a:off x="744072" y="4349353"/>
            <a:ext cx="1837267" cy="215898"/>
          </a:xfrm>
        </p:spPr>
        <p:txBody>
          <a:bodyPr lIns="0" rIns="0">
            <a:noAutofit/>
          </a:bodyPr>
          <a:lstStyle>
            <a:lvl1pPr marL="0" indent="0">
              <a:lnSpc>
                <a:spcPct val="100000"/>
              </a:lnSpc>
              <a:buFont typeface="Arial" panose="020B0604020202020204" pitchFamily="34" charset="0"/>
              <a:buNone/>
              <a:defRPr sz="1000" b="0" i="1" baseline="0">
                <a:solidFill>
                  <a:schemeClr val="tx1"/>
                </a:solidFill>
              </a:defRPr>
            </a:lvl1pPr>
          </a:lstStyle>
          <a:p>
            <a:pPr lvl="0"/>
            <a:r>
              <a:rPr lang="en-CA" noProof="1"/>
              <a:t>Position Title</a:t>
            </a:r>
          </a:p>
        </p:txBody>
      </p:sp>
      <p:sp>
        <p:nvSpPr>
          <p:cNvPr id="12" name="Picture Placeholder 9"/>
          <p:cNvSpPr>
            <a:spLocks noGrp="1"/>
          </p:cNvSpPr>
          <p:nvPr>
            <p:ph type="pic" sz="quarter" idx="21" hasCustomPrompt="1"/>
          </p:nvPr>
        </p:nvSpPr>
        <p:spPr>
          <a:xfrm>
            <a:off x="2826483" y="3131737"/>
            <a:ext cx="900000" cy="920750"/>
          </a:xfrm>
          <a:solidFill>
            <a:schemeClr val="bg1">
              <a:lumMod val="85000"/>
            </a:schemeClr>
          </a:solidFill>
        </p:spPr>
        <p:txBody>
          <a:bodyPr lIns="0" tIns="0" rIns="0" bIns="0" anchor="ctr" anchorCtr="0">
            <a:normAutofit/>
          </a:bodyPr>
          <a:lstStyle>
            <a:lvl1pPr marL="0" indent="0" algn="ctr">
              <a:lnSpc>
                <a:spcPct val="100000"/>
              </a:lnSpc>
              <a:buFont typeface="Arial" panose="020B0604020202020204" pitchFamily="34" charset="0"/>
              <a:buNone/>
              <a:defRPr sz="1000">
                <a:solidFill>
                  <a:schemeClr val="tx1"/>
                </a:solidFill>
              </a:defRPr>
            </a:lvl1pPr>
          </a:lstStyle>
          <a:p>
            <a:r>
              <a:rPr lang="en-CA" noProof="1"/>
              <a:t>Professional Portrait</a:t>
            </a:r>
          </a:p>
        </p:txBody>
      </p:sp>
      <p:sp>
        <p:nvSpPr>
          <p:cNvPr id="13" name="Text Placeholder 8"/>
          <p:cNvSpPr>
            <a:spLocks noGrp="1"/>
          </p:cNvSpPr>
          <p:nvPr>
            <p:ph type="body" sz="quarter" idx="22" hasCustomPrompt="1"/>
          </p:nvPr>
        </p:nvSpPr>
        <p:spPr>
          <a:xfrm>
            <a:off x="2826483" y="4054077"/>
            <a:ext cx="1837267" cy="295273"/>
          </a:xfrm>
        </p:spPr>
        <p:txBody>
          <a:bodyPr lIns="0" rIns="0">
            <a:normAutofit/>
          </a:bodyPr>
          <a:lstStyle>
            <a:lvl1pPr marL="0" indent="0">
              <a:lnSpc>
                <a:spcPct val="100000"/>
              </a:lnSpc>
              <a:buFont typeface="Arial" panose="020B0604020202020204" pitchFamily="34" charset="0"/>
              <a:buNone/>
              <a:defRPr sz="1200" b="1" baseline="0">
                <a:solidFill>
                  <a:schemeClr val="tx1"/>
                </a:solidFill>
              </a:defRPr>
            </a:lvl1pPr>
          </a:lstStyle>
          <a:p>
            <a:pPr lvl="0"/>
            <a:r>
              <a:rPr lang="en-CA" noProof="1"/>
              <a:t>Full Name</a:t>
            </a:r>
          </a:p>
        </p:txBody>
      </p:sp>
      <p:sp>
        <p:nvSpPr>
          <p:cNvPr id="14" name="Text Placeholder 8"/>
          <p:cNvSpPr>
            <a:spLocks noGrp="1"/>
          </p:cNvSpPr>
          <p:nvPr>
            <p:ph type="body" sz="quarter" idx="23" hasCustomPrompt="1"/>
          </p:nvPr>
        </p:nvSpPr>
        <p:spPr>
          <a:xfrm>
            <a:off x="2826483" y="4349353"/>
            <a:ext cx="1837267" cy="215898"/>
          </a:xfrm>
        </p:spPr>
        <p:txBody>
          <a:bodyPr lIns="0" rIns="0">
            <a:noAutofit/>
          </a:bodyPr>
          <a:lstStyle>
            <a:lvl1pPr marL="0" indent="0">
              <a:lnSpc>
                <a:spcPct val="100000"/>
              </a:lnSpc>
              <a:buFont typeface="Arial" panose="020B0604020202020204" pitchFamily="34" charset="0"/>
              <a:buNone/>
              <a:defRPr sz="1000" b="0" i="1" baseline="0">
                <a:solidFill>
                  <a:schemeClr val="tx1"/>
                </a:solidFill>
              </a:defRPr>
            </a:lvl1pPr>
          </a:lstStyle>
          <a:p>
            <a:pPr lvl="0"/>
            <a:r>
              <a:rPr lang="en-CA" noProof="1"/>
              <a:t>Position Title</a:t>
            </a:r>
          </a:p>
        </p:txBody>
      </p:sp>
      <p:sp>
        <p:nvSpPr>
          <p:cNvPr id="15" name="Picture Placeholder 9"/>
          <p:cNvSpPr>
            <a:spLocks noGrp="1"/>
          </p:cNvSpPr>
          <p:nvPr>
            <p:ph type="pic" sz="quarter" idx="24" hasCustomPrompt="1"/>
          </p:nvPr>
        </p:nvSpPr>
        <p:spPr>
          <a:xfrm>
            <a:off x="4880886" y="3131737"/>
            <a:ext cx="900000" cy="920750"/>
          </a:xfrm>
          <a:solidFill>
            <a:schemeClr val="bg1">
              <a:lumMod val="85000"/>
            </a:schemeClr>
          </a:solidFill>
        </p:spPr>
        <p:txBody>
          <a:bodyPr lIns="0" tIns="0" rIns="0" bIns="0" anchor="ctr" anchorCtr="0">
            <a:normAutofit/>
          </a:bodyPr>
          <a:lstStyle>
            <a:lvl1pPr marL="0" indent="0" algn="ctr">
              <a:lnSpc>
                <a:spcPct val="100000"/>
              </a:lnSpc>
              <a:buFont typeface="Arial" panose="020B0604020202020204" pitchFamily="34" charset="0"/>
              <a:buNone/>
              <a:defRPr sz="1000">
                <a:solidFill>
                  <a:schemeClr val="tx1"/>
                </a:solidFill>
              </a:defRPr>
            </a:lvl1pPr>
          </a:lstStyle>
          <a:p>
            <a:r>
              <a:rPr lang="en-CA" noProof="1"/>
              <a:t>Professional Portrait</a:t>
            </a:r>
          </a:p>
        </p:txBody>
      </p:sp>
      <p:sp>
        <p:nvSpPr>
          <p:cNvPr id="16" name="Text Placeholder 8"/>
          <p:cNvSpPr>
            <a:spLocks noGrp="1"/>
          </p:cNvSpPr>
          <p:nvPr>
            <p:ph type="body" sz="quarter" idx="25" hasCustomPrompt="1"/>
          </p:nvPr>
        </p:nvSpPr>
        <p:spPr>
          <a:xfrm>
            <a:off x="4880885" y="4054077"/>
            <a:ext cx="1837267" cy="295273"/>
          </a:xfrm>
        </p:spPr>
        <p:txBody>
          <a:bodyPr lIns="0" rIns="0">
            <a:normAutofit/>
          </a:bodyPr>
          <a:lstStyle>
            <a:lvl1pPr marL="0" indent="0">
              <a:lnSpc>
                <a:spcPct val="100000"/>
              </a:lnSpc>
              <a:buFont typeface="Arial" panose="020B0604020202020204" pitchFamily="34" charset="0"/>
              <a:buNone/>
              <a:defRPr sz="1200" b="1" baseline="0">
                <a:solidFill>
                  <a:schemeClr val="tx1"/>
                </a:solidFill>
              </a:defRPr>
            </a:lvl1pPr>
          </a:lstStyle>
          <a:p>
            <a:pPr lvl="0"/>
            <a:r>
              <a:rPr lang="en-CA" noProof="1"/>
              <a:t>Full Name</a:t>
            </a:r>
          </a:p>
        </p:txBody>
      </p:sp>
      <p:sp>
        <p:nvSpPr>
          <p:cNvPr id="17" name="Text Placeholder 8"/>
          <p:cNvSpPr>
            <a:spLocks noGrp="1"/>
          </p:cNvSpPr>
          <p:nvPr>
            <p:ph type="body" sz="quarter" idx="26" hasCustomPrompt="1"/>
          </p:nvPr>
        </p:nvSpPr>
        <p:spPr>
          <a:xfrm>
            <a:off x="4880885" y="4349353"/>
            <a:ext cx="1837267" cy="215898"/>
          </a:xfrm>
        </p:spPr>
        <p:txBody>
          <a:bodyPr lIns="0" rIns="0">
            <a:noAutofit/>
          </a:bodyPr>
          <a:lstStyle>
            <a:lvl1pPr marL="0" indent="0">
              <a:lnSpc>
                <a:spcPct val="100000"/>
              </a:lnSpc>
              <a:buFont typeface="Arial" panose="020B0604020202020204" pitchFamily="34" charset="0"/>
              <a:buNone/>
              <a:defRPr sz="1000" b="0" i="1" baseline="0">
                <a:solidFill>
                  <a:schemeClr val="tx1"/>
                </a:solidFill>
              </a:defRPr>
            </a:lvl1pPr>
          </a:lstStyle>
          <a:p>
            <a:pPr lvl="0"/>
            <a:r>
              <a:rPr lang="en-CA" noProof="1"/>
              <a:t>Position Title</a:t>
            </a:r>
          </a:p>
        </p:txBody>
      </p:sp>
      <p:sp>
        <p:nvSpPr>
          <p:cNvPr id="18" name="Picture Placeholder 9"/>
          <p:cNvSpPr>
            <a:spLocks noGrp="1"/>
          </p:cNvSpPr>
          <p:nvPr>
            <p:ph type="pic" sz="quarter" idx="27" hasCustomPrompt="1"/>
          </p:nvPr>
        </p:nvSpPr>
        <p:spPr>
          <a:xfrm>
            <a:off x="744072" y="4662087"/>
            <a:ext cx="900000" cy="920750"/>
          </a:xfrm>
          <a:solidFill>
            <a:schemeClr val="bg1">
              <a:lumMod val="85000"/>
            </a:schemeClr>
          </a:solidFill>
        </p:spPr>
        <p:txBody>
          <a:bodyPr lIns="0" tIns="0" rIns="0" bIns="0" anchor="ctr" anchorCtr="0">
            <a:normAutofit/>
          </a:bodyPr>
          <a:lstStyle>
            <a:lvl1pPr marL="0" indent="0" algn="ctr">
              <a:lnSpc>
                <a:spcPct val="100000"/>
              </a:lnSpc>
              <a:buFont typeface="Arial" panose="020B0604020202020204" pitchFamily="34" charset="0"/>
              <a:buNone/>
              <a:defRPr sz="1000">
                <a:solidFill>
                  <a:schemeClr val="tx1"/>
                </a:solidFill>
              </a:defRPr>
            </a:lvl1pPr>
          </a:lstStyle>
          <a:p>
            <a:r>
              <a:rPr lang="en-CA" noProof="1"/>
              <a:t>Professional Portrait</a:t>
            </a:r>
          </a:p>
        </p:txBody>
      </p:sp>
      <p:sp>
        <p:nvSpPr>
          <p:cNvPr id="19" name="Text Placeholder 8"/>
          <p:cNvSpPr>
            <a:spLocks noGrp="1"/>
          </p:cNvSpPr>
          <p:nvPr>
            <p:ph type="body" sz="quarter" idx="28" hasCustomPrompt="1"/>
          </p:nvPr>
        </p:nvSpPr>
        <p:spPr>
          <a:xfrm>
            <a:off x="744072" y="5584428"/>
            <a:ext cx="1837267" cy="295273"/>
          </a:xfrm>
        </p:spPr>
        <p:txBody>
          <a:bodyPr lIns="0" rIns="0">
            <a:normAutofit/>
          </a:bodyPr>
          <a:lstStyle>
            <a:lvl1pPr marL="0" indent="0">
              <a:lnSpc>
                <a:spcPct val="100000"/>
              </a:lnSpc>
              <a:buNone/>
              <a:defRPr sz="1200" b="1" baseline="0">
                <a:solidFill>
                  <a:schemeClr val="tx1"/>
                </a:solidFill>
              </a:defRPr>
            </a:lvl1pPr>
          </a:lstStyle>
          <a:p>
            <a:pPr lvl="0"/>
            <a:r>
              <a:rPr lang="en-CA" noProof="1"/>
              <a:t>Full Name</a:t>
            </a:r>
          </a:p>
        </p:txBody>
      </p:sp>
      <p:sp>
        <p:nvSpPr>
          <p:cNvPr id="20" name="Text Placeholder 8"/>
          <p:cNvSpPr>
            <a:spLocks noGrp="1"/>
          </p:cNvSpPr>
          <p:nvPr>
            <p:ph type="body" sz="quarter" idx="29" hasCustomPrompt="1"/>
          </p:nvPr>
        </p:nvSpPr>
        <p:spPr>
          <a:xfrm>
            <a:off x="744072" y="5879703"/>
            <a:ext cx="1837267" cy="215898"/>
          </a:xfrm>
        </p:spPr>
        <p:txBody>
          <a:bodyPr lIns="0" rIns="0">
            <a:noAutofit/>
          </a:bodyPr>
          <a:lstStyle>
            <a:lvl1pPr marL="0" indent="0">
              <a:lnSpc>
                <a:spcPct val="100000"/>
              </a:lnSpc>
              <a:buNone/>
              <a:defRPr sz="1000" b="0" i="1" baseline="0">
                <a:solidFill>
                  <a:schemeClr val="tx1"/>
                </a:solidFill>
              </a:defRPr>
            </a:lvl1pPr>
          </a:lstStyle>
          <a:p>
            <a:pPr lvl="0"/>
            <a:r>
              <a:rPr lang="en-CA" noProof="1"/>
              <a:t>Position Title</a:t>
            </a:r>
          </a:p>
        </p:txBody>
      </p:sp>
      <p:sp>
        <p:nvSpPr>
          <p:cNvPr id="21" name="Picture Placeholder 9"/>
          <p:cNvSpPr>
            <a:spLocks noGrp="1"/>
          </p:cNvSpPr>
          <p:nvPr>
            <p:ph type="pic" sz="quarter" idx="30" hasCustomPrompt="1"/>
          </p:nvPr>
        </p:nvSpPr>
        <p:spPr>
          <a:xfrm>
            <a:off x="2826483" y="4662087"/>
            <a:ext cx="900000" cy="920750"/>
          </a:xfrm>
          <a:solidFill>
            <a:schemeClr val="bg1">
              <a:lumMod val="85000"/>
            </a:schemeClr>
          </a:solidFill>
        </p:spPr>
        <p:txBody>
          <a:bodyPr lIns="0" tIns="0" rIns="0" bIns="0" anchor="ctr" anchorCtr="0">
            <a:normAutofit/>
          </a:bodyPr>
          <a:lstStyle>
            <a:lvl1pPr marL="0" indent="0" algn="ctr">
              <a:lnSpc>
                <a:spcPct val="100000"/>
              </a:lnSpc>
              <a:buFont typeface="Arial" panose="020B0604020202020204" pitchFamily="34" charset="0"/>
              <a:buNone/>
              <a:defRPr sz="1000">
                <a:solidFill>
                  <a:schemeClr val="tx1"/>
                </a:solidFill>
              </a:defRPr>
            </a:lvl1pPr>
          </a:lstStyle>
          <a:p>
            <a:r>
              <a:rPr lang="en-CA" noProof="1"/>
              <a:t>Professional Portrait</a:t>
            </a:r>
          </a:p>
        </p:txBody>
      </p:sp>
      <p:sp>
        <p:nvSpPr>
          <p:cNvPr id="22" name="Text Placeholder 8"/>
          <p:cNvSpPr>
            <a:spLocks noGrp="1"/>
          </p:cNvSpPr>
          <p:nvPr>
            <p:ph type="body" sz="quarter" idx="31" hasCustomPrompt="1"/>
          </p:nvPr>
        </p:nvSpPr>
        <p:spPr>
          <a:xfrm>
            <a:off x="2826483" y="5584428"/>
            <a:ext cx="1837267" cy="295273"/>
          </a:xfrm>
        </p:spPr>
        <p:txBody>
          <a:bodyPr lIns="0" rIns="0">
            <a:normAutofit/>
          </a:bodyPr>
          <a:lstStyle>
            <a:lvl1pPr marL="0" indent="0">
              <a:lnSpc>
                <a:spcPct val="100000"/>
              </a:lnSpc>
              <a:buNone/>
              <a:defRPr sz="1200" b="1" baseline="0">
                <a:solidFill>
                  <a:schemeClr val="tx1"/>
                </a:solidFill>
              </a:defRPr>
            </a:lvl1pPr>
          </a:lstStyle>
          <a:p>
            <a:pPr lvl="0"/>
            <a:r>
              <a:rPr lang="en-CA" noProof="1"/>
              <a:t>Full Name</a:t>
            </a:r>
          </a:p>
        </p:txBody>
      </p:sp>
      <p:sp>
        <p:nvSpPr>
          <p:cNvPr id="23" name="Text Placeholder 8"/>
          <p:cNvSpPr>
            <a:spLocks noGrp="1"/>
          </p:cNvSpPr>
          <p:nvPr>
            <p:ph type="body" sz="quarter" idx="32" hasCustomPrompt="1"/>
          </p:nvPr>
        </p:nvSpPr>
        <p:spPr>
          <a:xfrm>
            <a:off x="2826483" y="5879703"/>
            <a:ext cx="1837267" cy="215898"/>
          </a:xfrm>
        </p:spPr>
        <p:txBody>
          <a:bodyPr lIns="0" rIns="0">
            <a:noAutofit/>
          </a:bodyPr>
          <a:lstStyle>
            <a:lvl1pPr marL="0" indent="0">
              <a:lnSpc>
                <a:spcPct val="100000"/>
              </a:lnSpc>
              <a:buNone/>
              <a:defRPr sz="1000" b="0" i="1" baseline="0">
                <a:solidFill>
                  <a:schemeClr val="tx1"/>
                </a:solidFill>
              </a:defRPr>
            </a:lvl1pPr>
          </a:lstStyle>
          <a:p>
            <a:pPr lvl="0"/>
            <a:r>
              <a:rPr lang="en-CA" noProof="1"/>
              <a:t>Position Title</a:t>
            </a:r>
          </a:p>
        </p:txBody>
      </p:sp>
      <p:sp>
        <p:nvSpPr>
          <p:cNvPr id="24" name="Picture Placeholder 9"/>
          <p:cNvSpPr>
            <a:spLocks noGrp="1"/>
          </p:cNvSpPr>
          <p:nvPr>
            <p:ph type="pic" sz="quarter" idx="33" hasCustomPrompt="1"/>
          </p:nvPr>
        </p:nvSpPr>
        <p:spPr>
          <a:xfrm>
            <a:off x="4880886" y="4662087"/>
            <a:ext cx="900000" cy="920750"/>
          </a:xfrm>
          <a:solidFill>
            <a:schemeClr val="bg1">
              <a:lumMod val="85000"/>
            </a:schemeClr>
          </a:solidFill>
        </p:spPr>
        <p:txBody>
          <a:bodyPr lIns="0" tIns="0" rIns="0" bIns="0" anchor="ctr" anchorCtr="0">
            <a:normAutofit/>
          </a:bodyPr>
          <a:lstStyle>
            <a:lvl1pPr marL="0" indent="0" algn="ctr">
              <a:lnSpc>
                <a:spcPct val="100000"/>
              </a:lnSpc>
              <a:buFont typeface="Arial" panose="020B0604020202020204" pitchFamily="34" charset="0"/>
              <a:buNone/>
              <a:defRPr sz="1000">
                <a:solidFill>
                  <a:schemeClr val="tx1"/>
                </a:solidFill>
              </a:defRPr>
            </a:lvl1pPr>
          </a:lstStyle>
          <a:p>
            <a:r>
              <a:rPr lang="en-CA" noProof="1"/>
              <a:t>Professional Portrait</a:t>
            </a:r>
          </a:p>
        </p:txBody>
      </p:sp>
      <p:sp>
        <p:nvSpPr>
          <p:cNvPr id="25" name="Text Placeholder 8"/>
          <p:cNvSpPr>
            <a:spLocks noGrp="1"/>
          </p:cNvSpPr>
          <p:nvPr>
            <p:ph type="body" sz="quarter" idx="34" hasCustomPrompt="1"/>
          </p:nvPr>
        </p:nvSpPr>
        <p:spPr>
          <a:xfrm>
            <a:off x="4880885" y="5584428"/>
            <a:ext cx="1837267" cy="295273"/>
          </a:xfrm>
        </p:spPr>
        <p:txBody>
          <a:bodyPr lIns="0" rIns="0">
            <a:normAutofit/>
          </a:bodyPr>
          <a:lstStyle>
            <a:lvl1pPr marL="0" indent="0">
              <a:lnSpc>
                <a:spcPct val="100000"/>
              </a:lnSpc>
              <a:buNone/>
              <a:defRPr sz="1200" b="1" baseline="0">
                <a:solidFill>
                  <a:schemeClr val="tx1"/>
                </a:solidFill>
              </a:defRPr>
            </a:lvl1pPr>
          </a:lstStyle>
          <a:p>
            <a:pPr lvl="0"/>
            <a:r>
              <a:rPr lang="en-CA" noProof="1"/>
              <a:t>Full Name</a:t>
            </a:r>
          </a:p>
        </p:txBody>
      </p:sp>
      <p:sp>
        <p:nvSpPr>
          <p:cNvPr id="26" name="Text Placeholder 8"/>
          <p:cNvSpPr>
            <a:spLocks noGrp="1"/>
          </p:cNvSpPr>
          <p:nvPr>
            <p:ph type="body" sz="quarter" idx="35" hasCustomPrompt="1"/>
          </p:nvPr>
        </p:nvSpPr>
        <p:spPr>
          <a:xfrm>
            <a:off x="4880885" y="5879703"/>
            <a:ext cx="1837267" cy="215898"/>
          </a:xfrm>
        </p:spPr>
        <p:txBody>
          <a:bodyPr lIns="0" rIns="0">
            <a:noAutofit/>
          </a:bodyPr>
          <a:lstStyle>
            <a:lvl1pPr marL="0" indent="0">
              <a:lnSpc>
                <a:spcPct val="100000"/>
              </a:lnSpc>
              <a:buNone/>
              <a:defRPr sz="1000" b="0" i="1" baseline="0">
                <a:solidFill>
                  <a:schemeClr val="tx1"/>
                </a:solidFill>
              </a:defRPr>
            </a:lvl1pPr>
          </a:lstStyle>
          <a:p>
            <a:pPr lvl="0"/>
            <a:r>
              <a:rPr lang="en-CA" noProof="1"/>
              <a:t>Position Title</a:t>
            </a:r>
          </a:p>
        </p:txBody>
      </p:sp>
      <p:sp>
        <p:nvSpPr>
          <p:cNvPr id="27" name="Rectangle 26"/>
          <p:cNvSpPr/>
          <p:nvPr userDrawn="1"/>
        </p:nvSpPr>
        <p:spPr>
          <a:xfrm>
            <a:off x="9053400" y="1753788"/>
            <a:ext cx="2529002" cy="434181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lnSpc>
                <a:spcPct val="100000"/>
              </a:lnSpc>
              <a:buFont typeface="Arial" panose="020B0604020202020204" pitchFamily="34" charset="0"/>
              <a:buNone/>
            </a:pPr>
            <a:endParaRPr lang="en-CA" sz="1800" noProof="1">
              <a:solidFill>
                <a:schemeClr val="tx1"/>
              </a:solidFill>
            </a:endParaRPr>
          </a:p>
        </p:txBody>
      </p:sp>
      <p:sp>
        <p:nvSpPr>
          <p:cNvPr id="28" name="Picture Placeholder 9"/>
          <p:cNvSpPr>
            <a:spLocks noGrp="1"/>
          </p:cNvSpPr>
          <p:nvPr>
            <p:ph type="pic" sz="quarter" idx="36" hasCustomPrompt="1"/>
          </p:nvPr>
        </p:nvSpPr>
        <p:spPr>
          <a:xfrm>
            <a:off x="9053399" y="358952"/>
            <a:ext cx="2529001" cy="1155701"/>
          </a:xfrm>
          <a:solidFill>
            <a:schemeClr val="bg1">
              <a:lumMod val="85000"/>
            </a:schemeClr>
          </a:solidFill>
        </p:spPr>
        <p:txBody>
          <a:bodyPr anchor="ctr" anchorCtr="0">
            <a:normAutofit/>
          </a:bodyPr>
          <a:lstStyle>
            <a:lvl1pPr marL="0" indent="0" algn="ctr">
              <a:buNone/>
              <a:defRPr sz="1200">
                <a:solidFill>
                  <a:schemeClr val="tx1"/>
                </a:solidFill>
              </a:defRPr>
            </a:lvl1pPr>
          </a:lstStyle>
          <a:p>
            <a:r>
              <a:rPr lang="en-CA" noProof="1"/>
              <a:t>Client Logo</a:t>
            </a:r>
          </a:p>
        </p:txBody>
      </p:sp>
      <p:sp>
        <p:nvSpPr>
          <p:cNvPr id="34" name="Picture Placeholder 9"/>
          <p:cNvSpPr>
            <a:spLocks noGrp="1"/>
          </p:cNvSpPr>
          <p:nvPr>
            <p:ph type="pic" sz="quarter" idx="37" hasCustomPrompt="1"/>
          </p:nvPr>
        </p:nvSpPr>
        <p:spPr>
          <a:xfrm>
            <a:off x="9213420" y="1887136"/>
            <a:ext cx="900000" cy="784224"/>
          </a:xfrm>
          <a:solidFill>
            <a:schemeClr val="bg1">
              <a:lumMod val="95000"/>
            </a:schemeClr>
          </a:solidFill>
        </p:spPr>
        <p:txBody>
          <a:bodyPr lIns="0" tIns="0" rIns="0" bIns="0" anchor="ctr" anchorCtr="0">
            <a:normAutofit/>
          </a:bodyPr>
          <a:lstStyle>
            <a:lvl1pPr marL="0" indent="0" algn="ctr">
              <a:lnSpc>
                <a:spcPct val="100000"/>
              </a:lnSpc>
              <a:buNone/>
              <a:defRPr sz="1000">
                <a:solidFill>
                  <a:schemeClr val="tx1"/>
                </a:solidFill>
              </a:defRPr>
            </a:lvl1pPr>
          </a:lstStyle>
          <a:p>
            <a:r>
              <a:rPr lang="en-CA" noProof="1"/>
              <a:t>Professional Portrait</a:t>
            </a:r>
          </a:p>
        </p:txBody>
      </p:sp>
      <p:sp>
        <p:nvSpPr>
          <p:cNvPr id="35" name="Text Placeholder 8"/>
          <p:cNvSpPr>
            <a:spLocks noGrp="1"/>
          </p:cNvSpPr>
          <p:nvPr>
            <p:ph type="body" sz="quarter" idx="38" hasCustomPrompt="1"/>
          </p:nvPr>
        </p:nvSpPr>
        <p:spPr>
          <a:xfrm>
            <a:off x="9213420" y="2695969"/>
            <a:ext cx="2241133" cy="230184"/>
          </a:xfrm>
        </p:spPr>
        <p:txBody>
          <a:bodyPr lIns="0" tIns="0" rIns="0" bIns="0" anchor="ctr" anchorCtr="0">
            <a:normAutofit/>
          </a:bodyPr>
          <a:lstStyle>
            <a:lvl1pPr marL="0" indent="0">
              <a:lnSpc>
                <a:spcPct val="100000"/>
              </a:lnSpc>
              <a:buNone/>
              <a:defRPr sz="1200" b="1" baseline="0">
                <a:solidFill>
                  <a:schemeClr val="tx1"/>
                </a:solidFill>
              </a:defRPr>
            </a:lvl1pPr>
          </a:lstStyle>
          <a:p>
            <a:pPr lvl="0"/>
            <a:r>
              <a:rPr lang="en-CA" noProof="1"/>
              <a:t>Full Name</a:t>
            </a:r>
          </a:p>
        </p:txBody>
      </p:sp>
      <p:sp>
        <p:nvSpPr>
          <p:cNvPr id="36" name="Text Placeholder 8"/>
          <p:cNvSpPr>
            <a:spLocks noGrp="1"/>
          </p:cNvSpPr>
          <p:nvPr>
            <p:ph type="body" sz="quarter" idx="39" hasCustomPrompt="1"/>
          </p:nvPr>
        </p:nvSpPr>
        <p:spPr>
          <a:xfrm>
            <a:off x="9213420" y="2926154"/>
            <a:ext cx="2241133" cy="165099"/>
          </a:xfrm>
        </p:spPr>
        <p:txBody>
          <a:bodyPr lIns="0" tIns="0" rIns="0" bIns="0" anchor="ctr" anchorCtr="0">
            <a:noAutofit/>
          </a:bodyPr>
          <a:lstStyle>
            <a:lvl1pPr marL="0" indent="0">
              <a:lnSpc>
                <a:spcPct val="100000"/>
              </a:lnSpc>
              <a:buNone/>
              <a:defRPr sz="1000" b="0" i="1" baseline="0">
                <a:solidFill>
                  <a:schemeClr val="tx1"/>
                </a:solidFill>
              </a:defRPr>
            </a:lvl1pPr>
          </a:lstStyle>
          <a:p>
            <a:pPr lvl="0"/>
            <a:r>
              <a:rPr lang="en-CA" noProof="1"/>
              <a:t>Position Title</a:t>
            </a:r>
          </a:p>
        </p:txBody>
      </p:sp>
      <p:sp>
        <p:nvSpPr>
          <p:cNvPr id="43" name="Picture Placeholder 9"/>
          <p:cNvSpPr>
            <a:spLocks noGrp="1"/>
          </p:cNvSpPr>
          <p:nvPr>
            <p:ph type="pic" sz="quarter" idx="40" hasCustomPrompt="1"/>
          </p:nvPr>
        </p:nvSpPr>
        <p:spPr>
          <a:xfrm>
            <a:off x="9213420" y="3269853"/>
            <a:ext cx="900000" cy="784224"/>
          </a:xfrm>
          <a:solidFill>
            <a:schemeClr val="bg1">
              <a:lumMod val="95000"/>
            </a:schemeClr>
          </a:solidFill>
        </p:spPr>
        <p:txBody>
          <a:bodyPr lIns="0" tIns="0" rIns="0" bIns="0" anchor="ctr" anchorCtr="0">
            <a:normAutofit/>
          </a:bodyPr>
          <a:lstStyle>
            <a:lvl1pPr marL="0" indent="0" algn="ctr">
              <a:lnSpc>
                <a:spcPct val="100000"/>
              </a:lnSpc>
              <a:buNone/>
              <a:defRPr sz="1000">
                <a:solidFill>
                  <a:schemeClr val="tx1"/>
                </a:solidFill>
              </a:defRPr>
            </a:lvl1pPr>
          </a:lstStyle>
          <a:p>
            <a:r>
              <a:rPr lang="en-CA" noProof="1"/>
              <a:t>Professional Portrait</a:t>
            </a:r>
          </a:p>
        </p:txBody>
      </p:sp>
      <p:sp>
        <p:nvSpPr>
          <p:cNvPr id="44" name="Text Placeholder 8"/>
          <p:cNvSpPr>
            <a:spLocks noGrp="1"/>
          </p:cNvSpPr>
          <p:nvPr>
            <p:ph type="body" sz="quarter" idx="41" hasCustomPrompt="1"/>
          </p:nvPr>
        </p:nvSpPr>
        <p:spPr>
          <a:xfrm>
            <a:off x="9213420" y="4078686"/>
            <a:ext cx="2241133" cy="230184"/>
          </a:xfrm>
        </p:spPr>
        <p:txBody>
          <a:bodyPr lIns="0" tIns="0" rIns="0" bIns="0" anchor="ctr" anchorCtr="0">
            <a:normAutofit/>
          </a:bodyPr>
          <a:lstStyle>
            <a:lvl1pPr marL="0" indent="0">
              <a:lnSpc>
                <a:spcPct val="100000"/>
              </a:lnSpc>
              <a:buNone/>
              <a:defRPr sz="1200" b="1" baseline="0">
                <a:solidFill>
                  <a:schemeClr val="tx1"/>
                </a:solidFill>
              </a:defRPr>
            </a:lvl1pPr>
          </a:lstStyle>
          <a:p>
            <a:pPr lvl="0"/>
            <a:r>
              <a:rPr lang="en-CA" noProof="1"/>
              <a:t>Full Name</a:t>
            </a:r>
          </a:p>
        </p:txBody>
      </p:sp>
      <p:sp>
        <p:nvSpPr>
          <p:cNvPr id="45" name="Text Placeholder 8"/>
          <p:cNvSpPr>
            <a:spLocks noGrp="1"/>
          </p:cNvSpPr>
          <p:nvPr>
            <p:ph type="body" sz="quarter" idx="42" hasCustomPrompt="1"/>
          </p:nvPr>
        </p:nvSpPr>
        <p:spPr>
          <a:xfrm>
            <a:off x="9213420" y="4308871"/>
            <a:ext cx="2241133" cy="165099"/>
          </a:xfrm>
        </p:spPr>
        <p:txBody>
          <a:bodyPr lIns="0" tIns="0" rIns="0" bIns="0" anchor="ctr" anchorCtr="0">
            <a:noAutofit/>
          </a:bodyPr>
          <a:lstStyle>
            <a:lvl1pPr marL="0" indent="0">
              <a:lnSpc>
                <a:spcPct val="100000"/>
              </a:lnSpc>
              <a:buNone/>
              <a:defRPr sz="1000" b="0" i="1" baseline="0">
                <a:solidFill>
                  <a:schemeClr val="tx1"/>
                </a:solidFill>
              </a:defRPr>
            </a:lvl1pPr>
          </a:lstStyle>
          <a:p>
            <a:pPr lvl="0"/>
            <a:r>
              <a:rPr lang="en-CA" noProof="1"/>
              <a:t>Position Title</a:t>
            </a:r>
          </a:p>
        </p:txBody>
      </p:sp>
      <p:sp>
        <p:nvSpPr>
          <p:cNvPr id="46" name="Picture Placeholder 9"/>
          <p:cNvSpPr>
            <a:spLocks noGrp="1"/>
          </p:cNvSpPr>
          <p:nvPr>
            <p:ph type="pic" sz="quarter" idx="43" hasCustomPrompt="1"/>
          </p:nvPr>
        </p:nvSpPr>
        <p:spPr>
          <a:xfrm>
            <a:off x="9213420" y="4675587"/>
            <a:ext cx="900000" cy="784224"/>
          </a:xfrm>
          <a:solidFill>
            <a:schemeClr val="bg1">
              <a:lumMod val="95000"/>
            </a:schemeClr>
          </a:solidFill>
        </p:spPr>
        <p:txBody>
          <a:bodyPr lIns="0" tIns="0" rIns="0" bIns="0" anchor="ctr" anchorCtr="0">
            <a:normAutofit/>
          </a:bodyPr>
          <a:lstStyle>
            <a:lvl1pPr marL="0" indent="0" algn="ctr">
              <a:lnSpc>
                <a:spcPct val="100000"/>
              </a:lnSpc>
              <a:buNone/>
              <a:defRPr sz="1000">
                <a:solidFill>
                  <a:schemeClr val="tx1"/>
                </a:solidFill>
              </a:defRPr>
            </a:lvl1pPr>
          </a:lstStyle>
          <a:p>
            <a:r>
              <a:rPr lang="en-CA" noProof="1"/>
              <a:t>Professional Portrait</a:t>
            </a:r>
          </a:p>
        </p:txBody>
      </p:sp>
      <p:sp>
        <p:nvSpPr>
          <p:cNvPr id="47" name="Text Placeholder 8"/>
          <p:cNvSpPr>
            <a:spLocks noGrp="1"/>
          </p:cNvSpPr>
          <p:nvPr>
            <p:ph type="body" sz="quarter" idx="44" hasCustomPrompt="1"/>
          </p:nvPr>
        </p:nvSpPr>
        <p:spPr>
          <a:xfrm>
            <a:off x="9213420" y="5484420"/>
            <a:ext cx="2241133" cy="230184"/>
          </a:xfrm>
        </p:spPr>
        <p:txBody>
          <a:bodyPr lIns="0" tIns="0" rIns="0" bIns="0" anchor="ctr" anchorCtr="0">
            <a:normAutofit/>
          </a:bodyPr>
          <a:lstStyle>
            <a:lvl1pPr marL="0" indent="0">
              <a:lnSpc>
                <a:spcPct val="100000"/>
              </a:lnSpc>
              <a:buNone/>
              <a:defRPr sz="1200" b="1" baseline="0">
                <a:solidFill>
                  <a:schemeClr val="tx1"/>
                </a:solidFill>
              </a:defRPr>
            </a:lvl1pPr>
          </a:lstStyle>
          <a:p>
            <a:pPr lvl="0"/>
            <a:r>
              <a:rPr lang="en-CA" noProof="1"/>
              <a:t>Full Name</a:t>
            </a:r>
          </a:p>
        </p:txBody>
      </p:sp>
      <p:sp>
        <p:nvSpPr>
          <p:cNvPr id="48" name="Text Placeholder 8"/>
          <p:cNvSpPr>
            <a:spLocks noGrp="1"/>
          </p:cNvSpPr>
          <p:nvPr>
            <p:ph type="body" sz="quarter" idx="45" hasCustomPrompt="1"/>
          </p:nvPr>
        </p:nvSpPr>
        <p:spPr>
          <a:xfrm>
            <a:off x="9213420" y="5714605"/>
            <a:ext cx="2241133" cy="165099"/>
          </a:xfrm>
        </p:spPr>
        <p:txBody>
          <a:bodyPr lIns="0" tIns="0" rIns="0" bIns="0" anchor="ctr" anchorCtr="0">
            <a:noAutofit/>
          </a:bodyPr>
          <a:lstStyle>
            <a:lvl1pPr marL="0" indent="0">
              <a:lnSpc>
                <a:spcPct val="100000"/>
              </a:lnSpc>
              <a:buNone/>
              <a:defRPr sz="1000" b="0" i="1" baseline="0">
                <a:solidFill>
                  <a:schemeClr val="tx1"/>
                </a:solidFill>
              </a:defRPr>
            </a:lvl1pPr>
          </a:lstStyle>
          <a:p>
            <a:pPr lvl="0"/>
            <a:r>
              <a:rPr lang="en-CA" noProof="1"/>
              <a:t>Position Title</a:t>
            </a:r>
          </a:p>
        </p:txBody>
      </p:sp>
      <p:sp>
        <p:nvSpPr>
          <p:cNvPr id="38" name="Picture Placeholder 9"/>
          <p:cNvSpPr>
            <a:spLocks noGrp="1"/>
          </p:cNvSpPr>
          <p:nvPr>
            <p:ph type="pic" sz="quarter" idx="46" hasCustomPrompt="1"/>
          </p:nvPr>
        </p:nvSpPr>
        <p:spPr>
          <a:xfrm>
            <a:off x="6945906" y="3131737"/>
            <a:ext cx="900000" cy="920750"/>
          </a:xfrm>
          <a:solidFill>
            <a:schemeClr val="bg1">
              <a:lumMod val="85000"/>
            </a:schemeClr>
          </a:solidFill>
        </p:spPr>
        <p:txBody>
          <a:bodyPr lIns="0" tIns="0" rIns="0" bIns="0" anchor="ctr" anchorCtr="0">
            <a:normAutofit/>
          </a:bodyPr>
          <a:lstStyle>
            <a:lvl1pPr marL="0" indent="0" algn="ctr">
              <a:lnSpc>
                <a:spcPct val="100000"/>
              </a:lnSpc>
              <a:buFont typeface="Arial" panose="020B0604020202020204" pitchFamily="34" charset="0"/>
              <a:buNone/>
              <a:defRPr sz="1000">
                <a:solidFill>
                  <a:schemeClr val="tx1"/>
                </a:solidFill>
              </a:defRPr>
            </a:lvl1pPr>
          </a:lstStyle>
          <a:p>
            <a:r>
              <a:rPr lang="en-CA" noProof="1"/>
              <a:t>Professional Portrait</a:t>
            </a:r>
          </a:p>
        </p:txBody>
      </p:sp>
      <p:sp>
        <p:nvSpPr>
          <p:cNvPr id="39" name="Text Placeholder 8"/>
          <p:cNvSpPr>
            <a:spLocks noGrp="1"/>
          </p:cNvSpPr>
          <p:nvPr>
            <p:ph type="body" sz="quarter" idx="47" hasCustomPrompt="1"/>
          </p:nvPr>
        </p:nvSpPr>
        <p:spPr>
          <a:xfrm>
            <a:off x="6945905" y="4054077"/>
            <a:ext cx="1837267" cy="295273"/>
          </a:xfrm>
        </p:spPr>
        <p:txBody>
          <a:bodyPr lIns="0" rIns="0">
            <a:normAutofit/>
          </a:bodyPr>
          <a:lstStyle>
            <a:lvl1pPr marL="0" indent="0">
              <a:lnSpc>
                <a:spcPct val="100000"/>
              </a:lnSpc>
              <a:buFont typeface="Arial" panose="020B0604020202020204" pitchFamily="34" charset="0"/>
              <a:buNone/>
              <a:defRPr sz="1200" b="1" baseline="0">
                <a:solidFill>
                  <a:schemeClr val="tx1"/>
                </a:solidFill>
              </a:defRPr>
            </a:lvl1pPr>
          </a:lstStyle>
          <a:p>
            <a:pPr lvl="0"/>
            <a:r>
              <a:rPr lang="en-CA" noProof="1"/>
              <a:t>Full Name</a:t>
            </a:r>
          </a:p>
        </p:txBody>
      </p:sp>
      <p:sp>
        <p:nvSpPr>
          <p:cNvPr id="40" name="Text Placeholder 8"/>
          <p:cNvSpPr>
            <a:spLocks noGrp="1"/>
          </p:cNvSpPr>
          <p:nvPr>
            <p:ph type="body" sz="quarter" idx="48" hasCustomPrompt="1"/>
          </p:nvPr>
        </p:nvSpPr>
        <p:spPr>
          <a:xfrm>
            <a:off x="6945905" y="4349353"/>
            <a:ext cx="1837267" cy="215898"/>
          </a:xfrm>
        </p:spPr>
        <p:txBody>
          <a:bodyPr lIns="0" rIns="0">
            <a:noAutofit/>
          </a:bodyPr>
          <a:lstStyle>
            <a:lvl1pPr marL="0" indent="0">
              <a:lnSpc>
                <a:spcPct val="100000"/>
              </a:lnSpc>
              <a:buFont typeface="Arial" panose="020B0604020202020204" pitchFamily="34" charset="0"/>
              <a:buNone/>
              <a:defRPr sz="1000" b="0" i="1" baseline="0">
                <a:solidFill>
                  <a:schemeClr val="tx1"/>
                </a:solidFill>
              </a:defRPr>
            </a:lvl1pPr>
          </a:lstStyle>
          <a:p>
            <a:pPr lvl="0"/>
            <a:r>
              <a:rPr lang="en-CA" noProof="1"/>
              <a:t>Position Title</a:t>
            </a:r>
          </a:p>
        </p:txBody>
      </p:sp>
      <p:sp>
        <p:nvSpPr>
          <p:cNvPr id="41" name="Picture Placeholder 9"/>
          <p:cNvSpPr>
            <a:spLocks noGrp="1"/>
          </p:cNvSpPr>
          <p:nvPr>
            <p:ph type="pic" sz="quarter" idx="49" hasCustomPrompt="1"/>
          </p:nvPr>
        </p:nvSpPr>
        <p:spPr>
          <a:xfrm>
            <a:off x="6945906" y="4662087"/>
            <a:ext cx="900000" cy="920750"/>
          </a:xfrm>
          <a:solidFill>
            <a:schemeClr val="bg1">
              <a:lumMod val="85000"/>
            </a:schemeClr>
          </a:solidFill>
        </p:spPr>
        <p:txBody>
          <a:bodyPr lIns="0" tIns="0" rIns="0" bIns="0" anchor="ctr" anchorCtr="0">
            <a:normAutofit/>
          </a:bodyPr>
          <a:lstStyle>
            <a:lvl1pPr marL="0" indent="0" algn="ctr">
              <a:lnSpc>
                <a:spcPct val="100000"/>
              </a:lnSpc>
              <a:buFont typeface="Arial" panose="020B0604020202020204" pitchFamily="34" charset="0"/>
              <a:buNone/>
              <a:defRPr sz="1000">
                <a:solidFill>
                  <a:schemeClr val="tx1"/>
                </a:solidFill>
              </a:defRPr>
            </a:lvl1pPr>
          </a:lstStyle>
          <a:p>
            <a:r>
              <a:rPr lang="en-CA" noProof="1"/>
              <a:t>Professional Portrait</a:t>
            </a:r>
          </a:p>
        </p:txBody>
      </p:sp>
      <p:sp>
        <p:nvSpPr>
          <p:cNvPr id="42" name="Text Placeholder 8"/>
          <p:cNvSpPr>
            <a:spLocks noGrp="1"/>
          </p:cNvSpPr>
          <p:nvPr>
            <p:ph type="body" sz="quarter" idx="50" hasCustomPrompt="1"/>
          </p:nvPr>
        </p:nvSpPr>
        <p:spPr>
          <a:xfrm>
            <a:off x="6945905" y="5584428"/>
            <a:ext cx="1837267" cy="295273"/>
          </a:xfrm>
        </p:spPr>
        <p:txBody>
          <a:bodyPr lIns="0" rIns="0">
            <a:normAutofit/>
          </a:bodyPr>
          <a:lstStyle>
            <a:lvl1pPr marL="0" indent="0">
              <a:lnSpc>
                <a:spcPct val="100000"/>
              </a:lnSpc>
              <a:buNone/>
              <a:defRPr sz="1200" b="1" baseline="0">
                <a:solidFill>
                  <a:schemeClr val="tx1"/>
                </a:solidFill>
              </a:defRPr>
            </a:lvl1pPr>
          </a:lstStyle>
          <a:p>
            <a:pPr lvl="0"/>
            <a:r>
              <a:rPr lang="en-CA" noProof="1"/>
              <a:t>Full Name</a:t>
            </a:r>
          </a:p>
        </p:txBody>
      </p:sp>
      <p:sp>
        <p:nvSpPr>
          <p:cNvPr id="49" name="Text Placeholder 8"/>
          <p:cNvSpPr>
            <a:spLocks noGrp="1"/>
          </p:cNvSpPr>
          <p:nvPr>
            <p:ph type="body" sz="quarter" idx="51" hasCustomPrompt="1"/>
          </p:nvPr>
        </p:nvSpPr>
        <p:spPr>
          <a:xfrm>
            <a:off x="6945905" y="5879703"/>
            <a:ext cx="1837267" cy="215898"/>
          </a:xfrm>
        </p:spPr>
        <p:txBody>
          <a:bodyPr lIns="0" rIns="0">
            <a:noAutofit/>
          </a:bodyPr>
          <a:lstStyle>
            <a:lvl1pPr marL="0" indent="0">
              <a:lnSpc>
                <a:spcPct val="100000"/>
              </a:lnSpc>
              <a:buNone/>
              <a:defRPr sz="1000" b="0" i="1" baseline="0">
                <a:solidFill>
                  <a:schemeClr val="tx1"/>
                </a:solidFill>
              </a:defRPr>
            </a:lvl1pPr>
          </a:lstStyle>
          <a:p>
            <a:pPr lvl="0"/>
            <a:r>
              <a:rPr lang="en-CA" noProof="1"/>
              <a:t>Position Title</a:t>
            </a:r>
          </a:p>
        </p:txBody>
      </p:sp>
      <p:sp>
        <p:nvSpPr>
          <p:cNvPr id="50" name="Title 1">
            <a:extLst>
              <a:ext uri="{FF2B5EF4-FFF2-40B4-BE49-F238E27FC236}">
                <a16:creationId xmlns:a16="http://schemas.microsoft.com/office/drawing/2014/main" id="{9837C34F-6447-BB4E-BFC5-093992947A5D}"/>
              </a:ext>
            </a:extLst>
          </p:cNvPr>
          <p:cNvSpPr>
            <a:spLocks noGrp="1"/>
          </p:cNvSpPr>
          <p:nvPr>
            <p:ph type="title" hasCustomPrompt="1"/>
          </p:nvPr>
        </p:nvSpPr>
        <p:spPr>
          <a:xfrm>
            <a:off x="744072" y="609600"/>
            <a:ext cx="6967362" cy="762000"/>
          </a:xfrm>
          <a:prstGeom prst="rect">
            <a:avLst/>
          </a:prstGeom>
        </p:spPr>
        <p:txBody>
          <a:bodyPr lIns="90000" anchor="b" anchorCtr="0">
            <a:normAutofit/>
          </a:bodyPr>
          <a:lstStyle>
            <a:lvl1pPr marL="0" indent="0">
              <a:lnSpc>
                <a:spcPct val="100000"/>
              </a:lnSpc>
              <a:buFont typeface="Arial" panose="020B0604020202020204" pitchFamily="34" charset="0"/>
              <a:buNone/>
              <a:defRPr>
                <a:solidFill>
                  <a:schemeClr val="tx1"/>
                </a:solidFill>
                <a:latin typeface="Montserrat" pitchFamily="2" charset="77"/>
              </a:defRPr>
            </a:lvl1pPr>
          </a:lstStyle>
          <a:p>
            <a:r>
              <a:rPr lang="en-CA" noProof="1"/>
              <a:t>Insert slide title here</a:t>
            </a:r>
          </a:p>
        </p:txBody>
      </p:sp>
      <p:cxnSp>
        <p:nvCxnSpPr>
          <p:cNvPr id="51" name="Connecteur droit 50">
            <a:extLst>
              <a:ext uri="{FF2B5EF4-FFF2-40B4-BE49-F238E27FC236}">
                <a16:creationId xmlns:a16="http://schemas.microsoft.com/office/drawing/2014/main" id="{037286C2-78AB-474D-A90B-B9DE380A6835}"/>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38846231"/>
      </p:ext>
    </p:extLst>
  </p:cSld>
  <p:clrMapOvr>
    <a:masterClrMapping/>
  </p:clrMapOvr>
  <p:transition spd="slow">
    <p:push dir="u"/>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Headshots">
    <p:spTree>
      <p:nvGrpSpPr>
        <p:cNvPr id="1" name=""/>
        <p:cNvGrpSpPr/>
        <p:nvPr/>
      </p:nvGrpSpPr>
      <p:grpSpPr>
        <a:xfrm>
          <a:off x="0" y="0"/>
          <a:ext cx="0" cy="0"/>
          <a:chOff x="0" y="0"/>
          <a:chExt cx="0" cy="0"/>
        </a:xfrm>
      </p:grpSpPr>
      <p:sp>
        <p:nvSpPr>
          <p:cNvPr id="3" name="Picture Placeholder 12">
            <a:extLst>
              <a:ext uri="{FF2B5EF4-FFF2-40B4-BE49-F238E27FC236}">
                <a16:creationId xmlns:a16="http://schemas.microsoft.com/office/drawing/2014/main" id="{6648CC95-3EC6-3649-B74B-9F6416E37BA4}"/>
              </a:ext>
            </a:extLst>
          </p:cNvPr>
          <p:cNvSpPr>
            <a:spLocks noGrp="1"/>
          </p:cNvSpPr>
          <p:nvPr>
            <p:ph type="pic" sz="quarter" idx="13" hasCustomPrompt="1"/>
          </p:nvPr>
        </p:nvSpPr>
        <p:spPr>
          <a:xfrm>
            <a:off x="750010" y="2015615"/>
            <a:ext cx="1280690" cy="1280999"/>
          </a:xfrm>
          <a:prstGeom prst="rect">
            <a:avLst/>
          </a:prstGeom>
          <a:gradFill>
            <a:gsLst>
              <a:gs pos="0">
                <a:schemeClr val="tx1">
                  <a:alpha val="10000"/>
                </a:schemeClr>
              </a:gs>
              <a:gs pos="100000">
                <a:schemeClr val="tx1">
                  <a:alpha val="20000"/>
                </a:schemeClr>
              </a:gs>
            </a:gsLst>
            <a:lin ang="5400000" scaled="1"/>
          </a:gra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2"/>
                </a:solidFill>
                <a:latin typeface="Montserrat" pitchFamily="2" charset="77"/>
              </a:defRPr>
            </a:lvl1pPr>
          </a:lstStyle>
          <a:p>
            <a:pPr lvl="0"/>
            <a:r>
              <a:rPr lang="en-CA" noProof="0" dirty="0"/>
              <a:t>Insert profile photo here</a:t>
            </a:r>
          </a:p>
        </p:txBody>
      </p:sp>
      <p:sp>
        <p:nvSpPr>
          <p:cNvPr id="9" name="Picture Placeholder 12">
            <a:extLst>
              <a:ext uri="{FF2B5EF4-FFF2-40B4-BE49-F238E27FC236}">
                <a16:creationId xmlns:a16="http://schemas.microsoft.com/office/drawing/2014/main" id="{BCB599F2-B7EC-4544-B112-069BF1494F2D}"/>
              </a:ext>
            </a:extLst>
          </p:cNvPr>
          <p:cNvSpPr>
            <a:spLocks noGrp="1"/>
          </p:cNvSpPr>
          <p:nvPr>
            <p:ph type="pic" sz="quarter" idx="17" hasCustomPrompt="1"/>
          </p:nvPr>
        </p:nvSpPr>
        <p:spPr>
          <a:xfrm>
            <a:off x="2663000" y="2011756"/>
            <a:ext cx="1280690" cy="1280999"/>
          </a:xfrm>
          <a:prstGeom prst="rect">
            <a:avLst/>
          </a:prstGeom>
          <a:gradFill>
            <a:gsLst>
              <a:gs pos="0">
                <a:schemeClr val="tx1">
                  <a:alpha val="10000"/>
                </a:schemeClr>
              </a:gs>
              <a:gs pos="100000">
                <a:schemeClr val="tx1">
                  <a:alpha val="20000"/>
                </a:schemeClr>
              </a:gs>
            </a:gsLst>
            <a:lin ang="5400000" scaled="1"/>
          </a:gra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2"/>
                </a:solidFill>
                <a:latin typeface="Montserrat" pitchFamily="2" charset="77"/>
              </a:defRPr>
            </a:lvl1pPr>
          </a:lstStyle>
          <a:p>
            <a:pPr lvl="0"/>
            <a:r>
              <a:rPr lang="en-CA" noProof="0" dirty="0"/>
              <a:t>Insert profile photo here</a:t>
            </a:r>
          </a:p>
        </p:txBody>
      </p:sp>
      <p:sp>
        <p:nvSpPr>
          <p:cNvPr id="10" name="Picture Placeholder 12">
            <a:extLst>
              <a:ext uri="{FF2B5EF4-FFF2-40B4-BE49-F238E27FC236}">
                <a16:creationId xmlns:a16="http://schemas.microsoft.com/office/drawing/2014/main" id="{A1537CEB-1F80-8B46-B6DC-FA377DCEE203}"/>
              </a:ext>
            </a:extLst>
          </p:cNvPr>
          <p:cNvSpPr>
            <a:spLocks noGrp="1"/>
          </p:cNvSpPr>
          <p:nvPr>
            <p:ph type="pic" sz="quarter" idx="18" hasCustomPrompt="1"/>
          </p:nvPr>
        </p:nvSpPr>
        <p:spPr>
          <a:xfrm>
            <a:off x="6488980" y="2020415"/>
            <a:ext cx="1280690" cy="1280999"/>
          </a:xfrm>
          <a:prstGeom prst="rect">
            <a:avLst/>
          </a:prstGeom>
          <a:gradFill>
            <a:gsLst>
              <a:gs pos="0">
                <a:schemeClr val="tx1">
                  <a:alpha val="10000"/>
                </a:schemeClr>
              </a:gs>
              <a:gs pos="100000">
                <a:schemeClr val="tx1">
                  <a:alpha val="20000"/>
                </a:schemeClr>
              </a:gs>
            </a:gsLst>
            <a:lin ang="5400000" scaled="1"/>
          </a:gra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2"/>
                </a:solidFill>
                <a:latin typeface="Montserrat" pitchFamily="2" charset="77"/>
              </a:defRPr>
            </a:lvl1pPr>
          </a:lstStyle>
          <a:p>
            <a:pPr lvl="0"/>
            <a:r>
              <a:rPr lang="en-CA" noProof="0" dirty="0"/>
              <a:t>Insert profile photo here</a:t>
            </a:r>
          </a:p>
        </p:txBody>
      </p:sp>
      <p:sp>
        <p:nvSpPr>
          <p:cNvPr id="11" name="Picture Placeholder 12">
            <a:extLst>
              <a:ext uri="{FF2B5EF4-FFF2-40B4-BE49-F238E27FC236}">
                <a16:creationId xmlns:a16="http://schemas.microsoft.com/office/drawing/2014/main" id="{89A4CC53-0492-C141-A0B4-0FA5BE0ADE3B}"/>
              </a:ext>
            </a:extLst>
          </p:cNvPr>
          <p:cNvSpPr>
            <a:spLocks noGrp="1"/>
          </p:cNvSpPr>
          <p:nvPr>
            <p:ph type="pic" sz="quarter" idx="19" hasCustomPrompt="1"/>
          </p:nvPr>
        </p:nvSpPr>
        <p:spPr>
          <a:xfrm>
            <a:off x="4575990" y="2015615"/>
            <a:ext cx="1280690" cy="1280999"/>
          </a:xfrm>
          <a:prstGeom prst="rect">
            <a:avLst/>
          </a:prstGeom>
          <a:gradFill>
            <a:gsLst>
              <a:gs pos="0">
                <a:schemeClr val="tx1">
                  <a:alpha val="10000"/>
                </a:schemeClr>
              </a:gs>
              <a:gs pos="100000">
                <a:schemeClr val="tx1">
                  <a:alpha val="20000"/>
                </a:schemeClr>
              </a:gs>
            </a:gsLst>
            <a:lin ang="5400000" scaled="1"/>
          </a:gra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2"/>
                </a:solidFill>
                <a:latin typeface="Montserrat" pitchFamily="2" charset="77"/>
              </a:defRPr>
            </a:lvl1pPr>
          </a:lstStyle>
          <a:p>
            <a:pPr lvl="0"/>
            <a:r>
              <a:rPr lang="en-CA" noProof="0" dirty="0"/>
              <a:t>Insert profile photo here</a:t>
            </a:r>
          </a:p>
        </p:txBody>
      </p:sp>
      <p:sp>
        <p:nvSpPr>
          <p:cNvPr id="12" name="Title 1">
            <a:extLst>
              <a:ext uri="{FF2B5EF4-FFF2-40B4-BE49-F238E27FC236}">
                <a16:creationId xmlns:a16="http://schemas.microsoft.com/office/drawing/2014/main" id="{DB658A07-177B-8F48-87A6-5C63642D6AD3}"/>
              </a:ext>
            </a:extLst>
          </p:cNvPr>
          <p:cNvSpPr>
            <a:spLocks noGrp="1"/>
          </p:cNvSpPr>
          <p:nvPr>
            <p:ph type="title" hasCustomPrompt="1"/>
          </p:nvPr>
        </p:nvSpPr>
        <p:spPr>
          <a:xfrm>
            <a:off x="744073" y="600199"/>
            <a:ext cx="10851579" cy="797284"/>
          </a:xfrm>
          <a:prstGeom prst="rect">
            <a:avLst/>
          </a:prstGeom>
        </p:spPr>
        <p:txBody>
          <a:bodyPr anchor="b"/>
          <a:lstStyle>
            <a:lvl1pPr>
              <a:lnSpc>
                <a:spcPct val="100000"/>
              </a:lnSpc>
              <a:defRPr>
                <a:solidFill>
                  <a:schemeClr val="tx1"/>
                </a:solidFill>
                <a:latin typeface="Montserrat" pitchFamily="2" charset="77"/>
              </a:defRPr>
            </a:lvl1pPr>
          </a:lstStyle>
          <a:p>
            <a:r>
              <a:rPr lang="en-CA" noProof="0"/>
              <a:t>Insert slide title here</a:t>
            </a:r>
          </a:p>
        </p:txBody>
      </p:sp>
      <p:sp>
        <p:nvSpPr>
          <p:cNvPr id="18" name="Espace réservé du contenu 5">
            <a:extLst>
              <a:ext uri="{FF2B5EF4-FFF2-40B4-BE49-F238E27FC236}">
                <a16:creationId xmlns:a16="http://schemas.microsoft.com/office/drawing/2014/main" id="{570399D2-015E-694D-A88D-DF0A8FDB5C27}"/>
              </a:ext>
            </a:extLst>
          </p:cNvPr>
          <p:cNvSpPr>
            <a:spLocks noGrp="1"/>
          </p:cNvSpPr>
          <p:nvPr>
            <p:ph sz="quarter" idx="16" hasCustomPrompt="1"/>
          </p:nvPr>
        </p:nvSpPr>
        <p:spPr>
          <a:xfrm>
            <a:off x="766032" y="3405017"/>
            <a:ext cx="1278540" cy="436753"/>
          </a:xfrm>
        </p:spPr>
        <p:txBody>
          <a:bodyPr anchor="t"/>
          <a:lstStyle>
            <a:lvl1pPr marL="11113" indent="-11113">
              <a:lnSpc>
                <a:spcPct val="100000"/>
              </a:lnSpc>
              <a:buNone/>
              <a:tabLst/>
              <a:defRPr sz="1200" b="0" i="0">
                <a:latin typeface="Montserrat" pitchFamily="2" charset="77"/>
              </a:defRPr>
            </a:lvl1pPr>
            <a:lvl2pPr>
              <a:buNone/>
              <a:defRPr/>
            </a:lvl2pPr>
            <a:lvl3pPr>
              <a:buNone/>
              <a:defRPr/>
            </a:lvl3pPr>
            <a:lvl4pPr>
              <a:buNone/>
              <a:defRPr/>
            </a:lvl4pPr>
            <a:lvl5pPr>
              <a:buNone/>
              <a:defRPr/>
            </a:lvl5pPr>
          </a:lstStyle>
          <a:p>
            <a:pPr lvl="0"/>
            <a:r>
              <a:rPr lang="en-CA" noProof="0"/>
              <a:t>Insert Subtitle here</a:t>
            </a:r>
          </a:p>
        </p:txBody>
      </p:sp>
      <p:sp>
        <p:nvSpPr>
          <p:cNvPr id="20" name="Espace réservé du contenu 5">
            <a:extLst>
              <a:ext uri="{FF2B5EF4-FFF2-40B4-BE49-F238E27FC236}">
                <a16:creationId xmlns:a16="http://schemas.microsoft.com/office/drawing/2014/main" id="{7C1DBE05-F4C9-1645-93D7-7FCDE1FD3219}"/>
              </a:ext>
            </a:extLst>
          </p:cNvPr>
          <p:cNvSpPr>
            <a:spLocks noGrp="1"/>
          </p:cNvSpPr>
          <p:nvPr>
            <p:ph sz="quarter" idx="20" hasCustomPrompt="1"/>
          </p:nvPr>
        </p:nvSpPr>
        <p:spPr>
          <a:xfrm>
            <a:off x="2670062" y="3401069"/>
            <a:ext cx="1292359" cy="436753"/>
          </a:xfrm>
        </p:spPr>
        <p:txBody>
          <a:bodyPr anchor="t"/>
          <a:lstStyle>
            <a:lvl1pPr marL="11113" indent="-11113">
              <a:lnSpc>
                <a:spcPct val="100000"/>
              </a:lnSpc>
              <a:buNone/>
              <a:tabLst/>
              <a:defRPr sz="1200" b="0" i="0">
                <a:latin typeface="Montserrat" pitchFamily="2" charset="77"/>
              </a:defRPr>
            </a:lvl1pPr>
            <a:lvl2pPr>
              <a:buNone/>
              <a:defRPr/>
            </a:lvl2pPr>
            <a:lvl3pPr>
              <a:buNone/>
              <a:defRPr/>
            </a:lvl3pPr>
            <a:lvl4pPr>
              <a:buNone/>
              <a:defRPr/>
            </a:lvl4pPr>
            <a:lvl5pPr>
              <a:buNone/>
              <a:defRPr/>
            </a:lvl5pPr>
          </a:lstStyle>
          <a:p>
            <a:pPr lvl="0"/>
            <a:r>
              <a:rPr lang="en-CA" noProof="0"/>
              <a:t>Insert Subtitle here</a:t>
            </a:r>
          </a:p>
        </p:txBody>
      </p:sp>
      <p:sp>
        <p:nvSpPr>
          <p:cNvPr id="21" name="Espace réservé du contenu 5">
            <a:extLst>
              <a:ext uri="{FF2B5EF4-FFF2-40B4-BE49-F238E27FC236}">
                <a16:creationId xmlns:a16="http://schemas.microsoft.com/office/drawing/2014/main" id="{BE7F6E9B-A101-5947-A35B-C17373133E7F}"/>
              </a:ext>
            </a:extLst>
          </p:cNvPr>
          <p:cNvSpPr>
            <a:spLocks noGrp="1"/>
          </p:cNvSpPr>
          <p:nvPr>
            <p:ph sz="quarter" idx="21" hasCustomPrompt="1"/>
          </p:nvPr>
        </p:nvSpPr>
        <p:spPr>
          <a:xfrm>
            <a:off x="4564321" y="3391413"/>
            <a:ext cx="1292359" cy="436753"/>
          </a:xfrm>
        </p:spPr>
        <p:txBody>
          <a:bodyPr anchor="t"/>
          <a:lstStyle>
            <a:lvl1pPr marL="11113" indent="-11113">
              <a:lnSpc>
                <a:spcPct val="100000"/>
              </a:lnSpc>
              <a:buNone/>
              <a:tabLst/>
              <a:defRPr sz="1200" b="0" i="0">
                <a:latin typeface="Montserrat" pitchFamily="2" charset="77"/>
              </a:defRPr>
            </a:lvl1pPr>
            <a:lvl2pPr>
              <a:buNone/>
              <a:defRPr/>
            </a:lvl2pPr>
            <a:lvl3pPr>
              <a:buNone/>
              <a:defRPr/>
            </a:lvl3pPr>
            <a:lvl4pPr>
              <a:buNone/>
              <a:defRPr/>
            </a:lvl4pPr>
            <a:lvl5pPr>
              <a:buNone/>
              <a:defRPr/>
            </a:lvl5pPr>
          </a:lstStyle>
          <a:p>
            <a:pPr lvl="0"/>
            <a:r>
              <a:rPr lang="en-CA" noProof="0"/>
              <a:t>Insert Subtitle here</a:t>
            </a:r>
          </a:p>
        </p:txBody>
      </p:sp>
      <p:sp>
        <p:nvSpPr>
          <p:cNvPr id="22" name="Espace réservé du contenu 5">
            <a:extLst>
              <a:ext uri="{FF2B5EF4-FFF2-40B4-BE49-F238E27FC236}">
                <a16:creationId xmlns:a16="http://schemas.microsoft.com/office/drawing/2014/main" id="{8C8AFD70-C76C-4345-AEDD-627EC990B7C6}"/>
              </a:ext>
            </a:extLst>
          </p:cNvPr>
          <p:cNvSpPr>
            <a:spLocks noGrp="1"/>
          </p:cNvSpPr>
          <p:nvPr>
            <p:ph sz="quarter" idx="22" hasCustomPrompt="1"/>
          </p:nvPr>
        </p:nvSpPr>
        <p:spPr>
          <a:xfrm>
            <a:off x="6483145" y="3373959"/>
            <a:ext cx="1292359" cy="436753"/>
          </a:xfrm>
        </p:spPr>
        <p:txBody>
          <a:bodyPr anchor="t"/>
          <a:lstStyle>
            <a:lvl1pPr marL="11113" indent="-11113">
              <a:lnSpc>
                <a:spcPct val="100000"/>
              </a:lnSpc>
              <a:buNone/>
              <a:tabLst/>
              <a:defRPr sz="1200" b="0" i="0">
                <a:latin typeface="Montserrat" pitchFamily="2" charset="77"/>
              </a:defRPr>
            </a:lvl1pPr>
            <a:lvl2pPr>
              <a:buNone/>
              <a:defRPr/>
            </a:lvl2pPr>
            <a:lvl3pPr>
              <a:buNone/>
              <a:defRPr/>
            </a:lvl3pPr>
            <a:lvl4pPr>
              <a:buNone/>
              <a:defRPr/>
            </a:lvl4pPr>
            <a:lvl5pPr>
              <a:buNone/>
              <a:defRPr/>
            </a:lvl5pPr>
          </a:lstStyle>
          <a:p>
            <a:pPr lvl="0"/>
            <a:r>
              <a:rPr lang="en-CA" noProof="0"/>
              <a:t>Insert Subtitle here</a:t>
            </a:r>
          </a:p>
        </p:txBody>
      </p:sp>
      <p:sp>
        <p:nvSpPr>
          <p:cNvPr id="19" name="Espace réservé du texte 17">
            <a:extLst>
              <a:ext uri="{FF2B5EF4-FFF2-40B4-BE49-F238E27FC236}">
                <a16:creationId xmlns:a16="http://schemas.microsoft.com/office/drawing/2014/main" id="{AFB8E74F-A3A0-6640-8DF1-75B266EADAB4}"/>
              </a:ext>
            </a:extLst>
          </p:cNvPr>
          <p:cNvSpPr>
            <a:spLocks noGrp="1"/>
          </p:cNvSpPr>
          <p:nvPr>
            <p:ph type="body" sz="quarter" idx="10" hasCustomPrompt="1"/>
          </p:nvPr>
        </p:nvSpPr>
        <p:spPr>
          <a:xfrm>
            <a:off x="744073" y="1472063"/>
            <a:ext cx="10851578" cy="347596"/>
          </a:xfrm>
        </p:spPr>
        <p:txBody>
          <a:bodyPr wrap="square">
            <a:spAutoFit/>
          </a:bodyPr>
          <a:lstStyle>
            <a:lvl1pPr marL="0" indent="0">
              <a:buNone/>
              <a:defRPr sz="1500" i="1"/>
            </a:lvl1pPr>
          </a:lstStyle>
          <a:p>
            <a:pPr lvl="0"/>
            <a:r>
              <a:rPr lang="en-CA" noProof="0"/>
              <a:t>Insert subtitle here</a:t>
            </a:r>
          </a:p>
        </p:txBody>
      </p:sp>
      <p:sp>
        <p:nvSpPr>
          <p:cNvPr id="25" name="Picture Placeholder 12">
            <a:extLst>
              <a:ext uri="{FF2B5EF4-FFF2-40B4-BE49-F238E27FC236}">
                <a16:creationId xmlns:a16="http://schemas.microsoft.com/office/drawing/2014/main" id="{66F42C98-8BB9-D840-B568-6021ECD16491}"/>
              </a:ext>
            </a:extLst>
          </p:cNvPr>
          <p:cNvSpPr>
            <a:spLocks noGrp="1"/>
          </p:cNvSpPr>
          <p:nvPr>
            <p:ph type="pic" sz="quarter" idx="23" hasCustomPrompt="1"/>
          </p:nvPr>
        </p:nvSpPr>
        <p:spPr>
          <a:xfrm>
            <a:off x="8401970" y="2015615"/>
            <a:ext cx="1280690" cy="1280999"/>
          </a:xfrm>
          <a:prstGeom prst="rect">
            <a:avLst/>
          </a:prstGeom>
          <a:gradFill>
            <a:gsLst>
              <a:gs pos="0">
                <a:schemeClr val="tx1">
                  <a:alpha val="10000"/>
                </a:schemeClr>
              </a:gs>
              <a:gs pos="100000">
                <a:schemeClr val="tx1">
                  <a:alpha val="20000"/>
                </a:schemeClr>
              </a:gs>
            </a:gsLst>
            <a:lin ang="5400000" scaled="1"/>
          </a:gra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2"/>
                </a:solidFill>
                <a:latin typeface="Montserrat" pitchFamily="2" charset="77"/>
              </a:defRPr>
            </a:lvl1pPr>
          </a:lstStyle>
          <a:p>
            <a:pPr lvl="0"/>
            <a:r>
              <a:rPr lang="en-CA" noProof="0" dirty="0"/>
              <a:t>Insert profile photo here</a:t>
            </a:r>
          </a:p>
        </p:txBody>
      </p:sp>
      <p:sp>
        <p:nvSpPr>
          <p:cNvPr id="26" name="Picture Placeholder 12">
            <a:extLst>
              <a:ext uri="{FF2B5EF4-FFF2-40B4-BE49-F238E27FC236}">
                <a16:creationId xmlns:a16="http://schemas.microsoft.com/office/drawing/2014/main" id="{21B1AAD1-3D0D-7E46-87C7-2C8FC5FEEBBF}"/>
              </a:ext>
            </a:extLst>
          </p:cNvPr>
          <p:cNvSpPr>
            <a:spLocks noGrp="1"/>
          </p:cNvSpPr>
          <p:nvPr>
            <p:ph type="pic" sz="quarter" idx="24" hasCustomPrompt="1"/>
          </p:nvPr>
        </p:nvSpPr>
        <p:spPr>
          <a:xfrm>
            <a:off x="10314961" y="2020415"/>
            <a:ext cx="1280690" cy="1280999"/>
          </a:xfrm>
          <a:prstGeom prst="rect">
            <a:avLst/>
          </a:prstGeom>
          <a:gradFill>
            <a:gsLst>
              <a:gs pos="0">
                <a:schemeClr val="tx1">
                  <a:alpha val="10000"/>
                </a:schemeClr>
              </a:gs>
              <a:gs pos="100000">
                <a:schemeClr val="tx1">
                  <a:alpha val="20000"/>
                </a:schemeClr>
              </a:gs>
            </a:gsLst>
            <a:lin ang="5400000" scaled="1"/>
          </a:gra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2"/>
                </a:solidFill>
                <a:latin typeface="Montserrat" pitchFamily="2" charset="77"/>
              </a:defRPr>
            </a:lvl1pPr>
          </a:lstStyle>
          <a:p>
            <a:pPr lvl="0"/>
            <a:r>
              <a:rPr lang="en-CA" noProof="0" dirty="0"/>
              <a:t>Insert profile photo here</a:t>
            </a:r>
          </a:p>
        </p:txBody>
      </p:sp>
      <p:sp>
        <p:nvSpPr>
          <p:cNvPr id="29" name="Espace réservé du contenu 5">
            <a:extLst>
              <a:ext uri="{FF2B5EF4-FFF2-40B4-BE49-F238E27FC236}">
                <a16:creationId xmlns:a16="http://schemas.microsoft.com/office/drawing/2014/main" id="{A1A83E3F-2A86-6B41-BAE3-3E8DDA6A77FD}"/>
              </a:ext>
            </a:extLst>
          </p:cNvPr>
          <p:cNvSpPr>
            <a:spLocks noGrp="1"/>
          </p:cNvSpPr>
          <p:nvPr>
            <p:ph sz="quarter" idx="27" hasCustomPrompt="1"/>
          </p:nvPr>
        </p:nvSpPr>
        <p:spPr>
          <a:xfrm>
            <a:off x="8434521" y="3392015"/>
            <a:ext cx="1278540" cy="436753"/>
          </a:xfrm>
        </p:spPr>
        <p:txBody>
          <a:bodyPr anchor="t"/>
          <a:lstStyle>
            <a:lvl1pPr marL="11113" indent="-11113">
              <a:lnSpc>
                <a:spcPct val="100000"/>
              </a:lnSpc>
              <a:buNone/>
              <a:tabLst/>
              <a:defRPr sz="1200" b="0" i="0">
                <a:latin typeface="Montserrat" pitchFamily="2" charset="77"/>
              </a:defRPr>
            </a:lvl1pPr>
            <a:lvl2pPr>
              <a:buNone/>
              <a:defRPr/>
            </a:lvl2pPr>
            <a:lvl3pPr>
              <a:buNone/>
              <a:defRPr/>
            </a:lvl3pPr>
            <a:lvl4pPr>
              <a:buNone/>
              <a:defRPr/>
            </a:lvl4pPr>
            <a:lvl5pPr>
              <a:buNone/>
              <a:defRPr/>
            </a:lvl5pPr>
          </a:lstStyle>
          <a:p>
            <a:pPr lvl="0"/>
            <a:r>
              <a:rPr lang="en-CA" noProof="0"/>
              <a:t>Insert Subtitle here</a:t>
            </a:r>
          </a:p>
        </p:txBody>
      </p:sp>
      <p:sp>
        <p:nvSpPr>
          <p:cNvPr id="30" name="Espace réservé du contenu 5">
            <a:extLst>
              <a:ext uri="{FF2B5EF4-FFF2-40B4-BE49-F238E27FC236}">
                <a16:creationId xmlns:a16="http://schemas.microsoft.com/office/drawing/2014/main" id="{4327BE90-0206-8944-A266-C4D7A36F95A9}"/>
              </a:ext>
            </a:extLst>
          </p:cNvPr>
          <p:cNvSpPr>
            <a:spLocks noGrp="1"/>
          </p:cNvSpPr>
          <p:nvPr>
            <p:ph sz="quarter" idx="28" hasCustomPrompt="1"/>
          </p:nvPr>
        </p:nvSpPr>
        <p:spPr>
          <a:xfrm>
            <a:off x="10314961" y="3373958"/>
            <a:ext cx="1292359" cy="436753"/>
          </a:xfrm>
        </p:spPr>
        <p:txBody>
          <a:bodyPr anchor="t"/>
          <a:lstStyle>
            <a:lvl1pPr marL="11113" indent="-11113">
              <a:lnSpc>
                <a:spcPct val="100000"/>
              </a:lnSpc>
              <a:buNone/>
              <a:tabLst/>
              <a:defRPr sz="1200" b="0" i="0">
                <a:latin typeface="Montserrat" pitchFamily="2" charset="77"/>
              </a:defRPr>
            </a:lvl1pPr>
            <a:lvl2pPr>
              <a:buNone/>
              <a:defRPr/>
            </a:lvl2pPr>
            <a:lvl3pPr>
              <a:buNone/>
              <a:defRPr/>
            </a:lvl3pPr>
            <a:lvl4pPr>
              <a:buNone/>
              <a:defRPr/>
            </a:lvl4pPr>
            <a:lvl5pPr>
              <a:buNone/>
              <a:defRPr/>
            </a:lvl5pPr>
          </a:lstStyle>
          <a:p>
            <a:pPr lvl="0"/>
            <a:r>
              <a:rPr lang="en-CA" noProof="0"/>
              <a:t>Insert Subtitle here</a:t>
            </a:r>
          </a:p>
        </p:txBody>
      </p:sp>
      <p:sp>
        <p:nvSpPr>
          <p:cNvPr id="43" name="Picture Placeholder 12">
            <a:extLst>
              <a:ext uri="{FF2B5EF4-FFF2-40B4-BE49-F238E27FC236}">
                <a16:creationId xmlns:a16="http://schemas.microsoft.com/office/drawing/2014/main" id="{93CD9425-D6CD-234D-8210-9D344850B2A8}"/>
              </a:ext>
            </a:extLst>
          </p:cNvPr>
          <p:cNvSpPr>
            <a:spLocks noGrp="1"/>
          </p:cNvSpPr>
          <p:nvPr>
            <p:ph type="pic" sz="quarter" idx="29" hasCustomPrompt="1"/>
          </p:nvPr>
        </p:nvSpPr>
        <p:spPr>
          <a:xfrm>
            <a:off x="750010" y="4199619"/>
            <a:ext cx="1280690" cy="1280999"/>
          </a:xfrm>
          <a:prstGeom prst="rect">
            <a:avLst/>
          </a:prstGeom>
          <a:gradFill>
            <a:gsLst>
              <a:gs pos="0">
                <a:schemeClr val="tx1">
                  <a:alpha val="10000"/>
                </a:schemeClr>
              </a:gs>
              <a:gs pos="100000">
                <a:schemeClr val="tx1">
                  <a:alpha val="20000"/>
                </a:schemeClr>
              </a:gs>
            </a:gsLst>
            <a:lin ang="5400000" scaled="1"/>
          </a:gra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2"/>
                </a:solidFill>
                <a:latin typeface="Montserrat" pitchFamily="2" charset="77"/>
              </a:defRPr>
            </a:lvl1pPr>
          </a:lstStyle>
          <a:p>
            <a:pPr lvl="0"/>
            <a:r>
              <a:rPr lang="en-CA" noProof="0" dirty="0"/>
              <a:t>Insert profile photo here</a:t>
            </a:r>
          </a:p>
        </p:txBody>
      </p:sp>
      <p:sp>
        <p:nvSpPr>
          <p:cNvPr id="44" name="Picture Placeholder 12">
            <a:extLst>
              <a:ext uri="{FF2B5EF4-FFF2-40B4-BE49-F238E27FC236}">
                <a16:creationId xmlns:a16="http://schemas.microsoft.com/office/drawing/2014/main" id="{6A1F6178-C81D-204D-808E-D4C1401DDF8E}"/>
              </a:ext>
            </a:extLst>
          </p:cNvPr>
          <p:cNvSpPr>
            <a:spLocks noGrp="1"/>
          </p:cNvSpPr>
          <p:nvPr>
            <p:ph type="pic" sz="quarter" idx="30" hasCustomPrompt="1"/>
          </p:nvPr>
        </p:nvSpPr>
        <p:spPr>
          <a:xfrm>
            <a:off x="2710726" y="4195760"/>
            <a:ext cx="1280690" cy="1280999"/>
          </a:xfrm>
          <a:prstGeom prst="rect">
            <a:avLst/>
          </a:prstGeom>
          <a:gradFill>
            <a:gsLst>
              <a:gs pos="0">
                <a:schemeClr val="tx1">
                  <a:alpha val="10000"/>
                </a:schemeClr>
              </a:gs>
              <a:gs pos="100000">
                <a:schemeClr val="tx1">
                  <a:alpha val="20000"/>
                </a:schemeClr>
              </a:gs>
            </a:gsLst>
            <a:lin ang="5400000" scaled="1"/>
          </a:gra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2"/>
                </a:solidFill>
                <a:latin typeface="Montserrat" pitchFamily="2" charset="77"/>
              </a:defRPr>
            </a:lvl1pPr>
          </a:lstStyle>
          <a:p>
            <a:pPr lvl="0"/>
            <a:r>
              <a:rPr lang="en-CA" noProof="0" dirty="0"/>
              <a:t>Insert profile photo here</a:t>
            </a:r>
          </a:p>
        </p:txBody>
      </p:sp>
      <p:sp>
        <p:nvSpPr>
          <p:cNvPr id="45" name="Picture Placeholder 12">
            <a:extLst>
              <a:ext uri="{FF2B5EF4-FFF2-40B4-BE49-F238E27FC236}">
                <a16:creationId xmlns:a16="http://schemas.microsoft.com/office/drawing/2014/main" id="{81EE81FD-EB73-4346-96F6-ADF9711057D2}"/>
              </a:ext>
            </a:extLst>
          </p:cNvPr>
          <p:cNvSpPr>
            <a:spLocks noGrp="1"/>
          </p:cNvSpPr>
          <p:nvPr>
            <p:ph type="pic" sz="quarter" idx="31" hasCustomPrompt="1"/>
          </p:nvPr>
        </p:nvSpPr>
        <p:spPr>
          <a:xfrm>
            <a:off x="6500561" y="4204419"/>
            <a:ext cx="1280690" cy="1280999"/>
          </a:xfrm>
          <a:prstGeom prst="rect">
            <a:avLst/>
          </a:prstGeom>
          <a:gradFill>
            <a:gsLst>
              <a:gs pos="0">
                <a:schemeClr val="tx1">
                  <a:alpha val="10000"/>
                </a:schemeClr>
              </a:gs>
              <a:gs pos="100000">
                <a:schemeClr val="tx1">
                  <a:alpha val="20000"/>
                </a:schemeClr>
              </a:gs>
            </a:gsLst>
            <a:lin ang="5400000" scaled="1"/>
          </a:gra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2"/>
                </a:solidFill>
                <a:latin typeface="Montserrat" pitchFamily="2" charset="77"/>
              </a:defRPr>
            </a:lvl1pPr>
          </a:lstStyle>
          <a:p>
            <a:pPr lvl="0"/>
            <a:r>
              <a:rPr lang="en-CA" noProof="0" dirty="0"/>
              <a:t>Insert profile photo here</a:t>
            </a:r>
          </a:p>
        </p:txBody>
      </p:sp>
      <p:sp>
        <p:nvSpPr>
          <p:cNvPr id="46" name="Picture Placeholder 12">
            <a:extLst>
              <a:ext uri="{FF2B5EF4-FFF2-40B4-BE49-F238E27FC236}">
                <a16:creationId xmlns:a16="http://schemas.microsoft.com/office/drawing/2014/main" id="{3C96BCEC-39F9-F74C-AC38-135E2C36DE2D}"/>
              </a:ext>
            </a:extLst>
          </p:cNvPr>
          <p:cNvSpPr>
            <a:spLocks noGrp="1"/>
          </p:cNvSpPr>
          <p:nvPr>
            <p:ph type="pic" sz="quarter" idx="32" hasCustomPrompt="1"/>
          </p:nvPr>
        </p:nvSpPr>
        <p:spPr>
          <a:xfrm>
            <a:off x="4579476" y="4199619"/>
            <a:ext cx="1280690" cy="1280999"/>
          </a:xfrm>
          <a:prstGeom prst="rect">
            <a:avLst/>
          </a:prstGeom>
          <a:gradFill>
            <a:gsLst>
              <a:gs pos="0">
                <a:schemeClr val="tx1">
                  <a:alpha val="10000"/>
                </a:schemeClr>
              </a:gs>
              <a:gs pos="100000">
                <a:schemeClr val="tx1">
                  <a:alpha val="20000"/>
                </a:schemeClr>
              </a:gs>
            </a:gsLst>
            <a:lin ang="5400000" scaled="1"/>
          </a:gra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2"/>
                </a:solidFill>
                <a:latin typeface="Montserrat" pitchFamily="2" charset="77"/>
              </a:defRPr>
            </a:lvl1pPr>
          </a:lstStyle>
          <a:p>
            <a:pPr lvl="0"/>
            <a:r>
              <a:rPr lang="en-CA" noProof="0" dirty="0"/>
              <a:t>Insert profile photo here</a:t>
            </a:r>
          </a:p>
        </p:txBody>
      </p:sp>
      <p:sp>
        <p:nvSpPr>
          <p:cNvPr id="47" name="Espace réservé du contenu 5">
            <a:extLst>
              <a:ext uri="{FF2B5EF4-FFF2-40B4-BE49-F238E27FC236}">
                <a16:creationId xmlns:a16="http://schemas.microsoft.com/office/drawing/2014/main" id="{73F6A2AF-FD66-AB4A-A948-58F808AA7BC9}"/>
              </a:ext>
            </a:extLst>
          </p:cNvPr>
          <p:cNvSpPr>
            <a:spLocks noGrp="1"/>
          </p:cNvSpPr>
          <p:nvPr>
            <p:ph sz="quarter" idx="33" hasCustomPrompt="1"/>
          </p:nvPr>
        </p:nvSpPr>
        <p:spPr>
          <a:xfrm>
            <a:off x="752560" y="5568656"/>
            <a:ext cx="1278540" cy="436753"/>
          </a:xfrm>
        </p:spPr>
        <p:txBody>
          <a:bodyPr anchor="t"/>
          <a:lstStyle>
            <a:lvl1pPr marL="11113" indent="-11113">
              <a:lnSpc>
                <a:spcPct val="100000"/>
              </a:lnSpc>
              <a:buNone/>
              <a:tabLst/>
              <a:defRPr sz="1200" b="0" i="0">
                <a:latin typeface="Montserrat" pitchFamily="2" charset="77"/>
              </a:defRPr>
            </a:lvl1pPr>
            <a:lvl2pPr>
              <a:buNone/>
              <a:defRPr/>
            </a:lvl2pPr>
            <a:lvl3pPr>
              <a:buNone/>
              <a:defRPr/>
            </a:lvl3pPr>
            <a:lvl4pPr>
              <a:buNone/>
              <a:defRPr/>
            </a:lvl4pPr>
            <a:lvl5pPr>
              <a:buNone/>
              <a:defRPr/>
            </a:lvl5pPr>
          </a:lstStyle>
          <a:p>
            <a:pPr lvl="0"/>
            <a:r>
              <a:rPr lang="en-CA" noProof="0"/>
              <a:t>Insert Subtitle here</a:t>
            </a:r>
          </a:p>
        </p:txBody>
      </p:sp>
      <p:sp>
        <p:nvSpPr>
          <p:cNvPr id="48" name="Espace réservé du contenu 5">
            <a:extLst>
              <a:ext uri="{FF2B5EF4-FFF2-40B4-BE49-F238E27FC236}">
                <a16:creationId xmlns:a16="http://schemas.microsoft.com/office/drawing/2014/main" id="{6EAF0340-5224-234E-9BDB-99978112728B}"/>
              </a:ext>
            </a:extLst>
          </p:cNvPr>
          <p:cNvSpPr>
            <a:spLocks noGrp="1"/>
          </p:cNvSpPr>
          <p:nvPr>
            <p:ph sz="quarter" idx="34" hasCustomPrompt="1"/>
          </p:nvPr>
        </p:nvSpPr>
        <p:spPr>
          <a:xfrm>
            <a:off x="2686498" y="5568657"/>
            <a:ext cx="1292359" cy="436753"/>
          </a:xfrm>
        </p:spPr>
        <p:txBody>
          <a:bodyPr anchor="t"/>
          <a:lstStyle>
            <a:lvl1pPr marL="11113" indent="-11113">
              <a:lnSpc>
                <a:spcPct val="100000"/>
              </a:lnSpc>
              <a:buNone/>
              <a:tabLst/>
              <a:defRPr sz="1200" b="0" i="0">
                <a:latin typeface="Montserrat" pitchFamily="2" charset="77"/>
              </a:defRPr>
            </a:lvl1pPr>
            <a:lvl2pPr>
              <a:buNone/>
              <a:defRPr/>
            </a:lvl2pPr>
            <a:lvl3pPr>
              <a:buNone/>
              <a:defRPr/>
            </a:lvl3pPr>
            <a:lvl4pPr>
              <a:buNone/>
              <a:defRPr/>
            </a:lvl4pPr>
            <a:lvl5pPr>
              <a:buNone/>
              <a:defRPr/>
            </a:lvl5pPr>
          </a:lstStyle>
          <a:p>
            <a:pPr lvl="0"/>
            <a:r>
              <a:rPr lang="en-CA" noProof="0"/>
              <a:t>Insert Subtitle here</a:t>
            </a:r>
          </a:p>
        </p:txBody>
      </p:sp>
      <p:sp>
        <p:nvSpPr>
          <p:cNvPr id="49" name="Espace réservé du contenu 5">
            <a:extLst>
              <a:ext uri="{FF2B5EF4-FFF2-40B4-BE49-F238E27FC236}">
                <a16:creationId xmlns:a16="http://schemas.microsoft.com/office/drawing/2014/main" id="{0C2A9533-3C9A-0A46-9246-E1DCC57BB1E0}"/>
              </a:ext>
            </a:extLst>
          </p:cNvPr>
          <p:cNvSpPr>
            <a:spLocks noGrp="1"/>
          </p:cNvSpPr>
          <p:nvPr>
            <p:ph sz="quarter" idx="35" hasCustomPrompt="1"/>
          </p:nvPr>
        </p:nvSpPr>
        <p:spPr>
          <a:xfrm>
            <a:off x="4562342" y="5573411"/>
            <a:ext cx="1292359" cy="436753"/>
          </a:xfrm>
        </p:spPr>
        <p:txBody>
          <a:bodyPr anchor="t"/>
          <a:lstStyle>
            <a:lvl1pPr marL="11113" indent="-11113">
              <a:lnSpc>
                <a:spcPct val="100000"/>
              </a:lnSpc>
              <a:buNone/>
              <a:tabLst/>
              <a:defRPr sz="1200" b="0" i="0">
                <a:latin typeface="Montserrat" pitchFamily="2" charset="77"/>
              </a:defRPr>
            </a:lvl1pPr>
            <a:lvl2pPr>
              <a:buNone/>
              <a:defRPr/>
            </a:lvl2pPr>
            <a:lvl3pPr>
              <a:buNone/>
              <a:defRPr/>
            </a:lvl3pPr>
            <a:lvl4pPr>
              <a:buNone/>
              <a:defRPr/>
            </a:lvl4pPr>
            <a:lvl5pPr>
              <a:buNone/>
              <a:defRPr/>
            </a:lvl5pPr>
          </a:lstStyle>
          <a:p>
            <a:pPr lvl="0"/>
            <a:r>
              <a:rPr lang="en-CA" noProof="0"/>
              <a:t>Insert Subtitle here</a:t>
            </a:r>
          </a:p>
        </p:txBody>
      </p:sp>
      <p:sp>
        <p:nvSpPr>
          <p:cNvPr id="50" name="Espace réservé du contenu 5">
            <a:extLst>
              <a:ext uri="{FF2B5EF4-FFF2-40B4-BE49-F238E27FC236}">
                <a16:creationId xmlns:a16="http://schemas.microsoft.com/office/drawing/2014/main" id="{C89863F8-024A-F847-B18E-A7DA8B9DF8D8}"/>
              </a:ext>
            </a:extLst>
          </p:cNvPr>
          <p:cNvSpPr>
            <a:spLocks noGrp="1"/>
          </p:cNvSpPr>
          <p:nvPr>
            <p:ph sz="quarter" idx="36" hasCustomPrompt="1"/>
          </p:nvPr>
        </p:nvSpPr>
        <p:spPr>
          <a:xfrm>
            <a:off x="6493640" y="5568657"/>
            <a:ext cx="1292359" cy="436753"/>
          </a:xfrm>
        </p:spPr>
        <p:txBody>
          <a:bodyPr anchor="t"/>
          <a:lstStyle>
            <a:lvl1pPr marL="11113" indent="-11113">
              <a:lnSpc>
                <a:spcPct val="100000"/>
              </a:lnSpc>
              <a:buNone/>
              <a:tabLst/>
              <a:defRPr sz="1200" b="0" i="0">
                <a:latin typeface="Montserrat" pitchFamily="2" charset="77"/>
              </a:defRPr>
            </a:lvl1pPr>
            <a:lvl2pPr>
              <a:buNone/>
              <a:defRPr/>
            </a:lvl2pPr>
            <a:lvl3pPr>
              <a:buNone/>
              <a:defRPr/>
            </a:lvl3pPr>
            <a:lvl4pPr>
              <a:buNone/>
              <a:defRPr/>
            </a:lvl4pPr>
            <a:lvl5pPr>
              <a:buNone/>
              <a:defRPr/>
            </a:lvl5pPr>
          </a:lstStyle>
          <a:p>
            <a:pPr lvl="0"/>
            <a:r>
              <a:rPr lang="en-CA" noProof="0"/>
              <a:t>Insert Subtitle here</a:t>
            </a:r>
          </a:p>
        </p:txBody>
      </p:sp>
      <p:sp>
        <p:nvSpPr>
          <p:cNvPr id="51" name="Picture Placeholder 12">
            <a:extLst>
              <a:ext uri="{FF2B5EF4-FFF2-40B4-BE49-F238E27FC236}">
                <a16:creationId xmlns:a16="http://schemas.microsoft.com/office/drawing/2014/main" id="{9AFC13C7-23BF-6D4D-8535-21AD3669496F}"/>
              </a:ext>
            </a:extLst>
          </p:cNvPr>
          <p:cNvSpPr>
            <a:spLocks noGrp="1"/>
          </p:cNvSpPr>
          <p:nvPr>
            <p:ph type="pic" sz="quarter" idx="37" hasCustomPrompt="1"/>
          </p:nvPr>
        </p:nvSpPr>
        <p:spPr>
          <a:xfrm>
            <a:off x="8431971" y="4199619"/>
            <a:ext cx="1280690" cy="1280999"/>
          </a:xfrm>
          <a:prstGeom prst="rect">
            <a:avLst/>
          </a:prstGeom>
          <a:gradFill>
            <a:gsLst>
              <a:gs pos="0">
                <a:schemeClr val="tx1">
                  <a:alpha val="10000"/>
                </a:schemeClr>
              </a:gs>
              <a:gs pos="100000">
                <a:schemeClr val="tx1">
                  <a:alpha val="20000"/>
                </a:schemeClr>
              </a:gs>
            </a:gsLst>
            <a:lin ang="5400000" scaled="1"/>
          </a:gra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2"/>
                </a:solidFill>
                <a:latin typeface="Montserrat" pitchFamily="2" charset="77"/>
              </a:defRPr>
            </a:lvl1pPr>
          </a:lstStyle>
          <a:p>
            <a:pPr lvl="0"/>
            <a:r>
              <a:rPr lang="en-CA" noProof="0" dirty="0"/>
              <a:t>Insert profile photo here</a:t>
            </a:r>
          </a:p>
        </p:txBody>
      </p:sp>
      <p:sp>
        <p:nvSpPr>
          <p:cNvPr id="52" name="Picture Placeholder 12">
            <a:extLst>
              <a:ext uri="{FF2B5EF4-FFF2-40B4-BE49-F238E27FC236}">
                <a16:creationId xmlns:a16="http://schemas.microsoft.com/office/drawing/2014/main" id="{7152A484-B215-A84A-B819-C9D09532E678}"/>
              </a:ext>
            </a:extLst>
          </p:cNvPr>
          <p:cNvSpPr>
            <a:spLocks noGrp="1"/>
          </p:cNvSpPr>
          <p:nvPr>
            <p:ph type="pic" sz="quarter" idx="38" hasCustomPrompt="1"/>
          </p:nvPr>
        </p:nvSpPr>
        <p:spPr>
          <a:xfrm>
            <a:off x="10314961" y="4204419"/>
            <a:ext cx="1280690" cy="1280999"/>
          </a:xfrm>
          <a:prstGeom prst="rect">
            <a:avLst/>
          </a:prstGeom>
          <a:gradFill>
            <a:gsLst>
              <a:gs pos="0">
                <a:schemeClr val="tx1">
                  <a:alpha val="10000"/>
                </a:schemeClr>
              </a:gs>
              <a:gs pos="100000">
                <a:schemeClr val="tx1">
                  <a:alpha val="20000"/>
                </a:schemeClr>
              </a:gs>
            </a:gsLst>
            <a:lin ang="5400000" scaled="1"/>
          </a:gra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2"/>
                </a:solidFill>
                <a:latin typeface="Montserrat" pitchFamily="2" charset="77"/>
              </a:defRPr>
            </a:lvl1pPr>
          </a:lstStyle>
          <a:p>
            <a:pPr lvl="0"/>
            <a:r>
              <a:rPr lang="en-CA" noProof="0" dirty="0"/>
              <a:t>Insert profile photo here</a:t>
            </a:r>
          </a:p>
        </p:txBody>
      </p:sp>
      <p:sp>
        <p:nvSpPr>
          <p:cNvPr id="53" name="Espace réservé du contenu 5">
            <a:extLst>
              <a:ext uri="{FF2B5EF4-FFF2-40B4-BE49-F238E27FC236}">
                <a16:creationId xmlns:a16="http://schemas.microsoft.com/office/drawing/2014/main" id="{9F2DFC88-00B4-1349-8ACB-FF941BCE1EB4}"/>
              </a:ext>
            </a:extLst>
          </p:cNvPr>
          <p:cNvSpPr>
            <a:spLocks noGrp="1"/>
          </p:cNvSpPr>
          <p:nvPr>
            <p:ph sz="quarter" idx="39" hasCustomPrompt="1"/>
          </p:nvPr>
        </p:nvSpPr>
        <p:spPr>
          <a:xfrm>
            <a:off x="8434521" y="5568657"/>
            <a:ext cx="1278540" cy="436753"/>
          </a:xfrm>
        </p:spPr>
        <p:txBody>
          <a:bodyPr anchor="t"/>
          <a:lstStyle>
            <a:lvl1pPr marL="11113" indent="-11113">
              <a:lnSpc>
                <a:spcPct val="100000"/>
              </a:lnSpc>
              <a:buNone/>
              <a:tabLst/>
              <a:defRPr sz="1200" b="0" i="0">
                <a:latin typeface="Montserrat" pitchFamily="2" charset="77"/>
              </a:defRPr>
            </a:lvl1pPr>
            <a:lvl2pPr>
              <a:buNone/>
              <a:defRPr/>
            </a:lvl2pPr>
            <a:lvl3pPr>
              <a:buNone/>
              <a:defRPr/>
            </a:lvl3pPr>
            <a:lvl4pPr>
              <a:buNone/>
              <a:defRPr/>
            </a:lvl4pPr>
            <a:lvl5pPr>
              <a:buNone/>
              <a:defRPr/>
            </a:lvl5pPr>
          </a:lstStyle>
          <a:p>
            <a:pPr lvl="0"/>
            <a:r>
              <a:rPr lang="en-CA" noProof="0"/>
              <a:t>Insert Subtitle here</a:t>
            </a:r>
          </a:p>
        </p:txBody>
      </p:sp>
      <p:sp>
        <p:nvSpPr>
          <p:cNvPr id="54" name="Espace réservé du contenu 5">
            <a:extLst>
              <a:ext uri="{FF2B5EF4-FFF2-40B4-BE49-F238E27FC236}">
                <a16:creationId xmlns:a16="http://schemas.microsoft.com/office/drawing/2014/main" id="{2048B84B-2C24-2B44-B3D1-4B7455C34BE2}"/>
              </a:ext>
            </a:extLst>
          </p:cNvPr>
          <p:cNvSpPr>
            <a:spLocks noGrp="1"/>
          </p:cNvSpPr>
          <p:nvPr>
            <p:ph sz="quarter" idx="40" hasCustomPrompt="1"/>
          </p:nvPr>
        </p:nvSpPr>
        <p:spPr>
          <a:xfrm>
            <a:off x="10301121" y="5568657"/>
            <a:ext cx="1292359" cy="436753"/>
          </a:xfrm>
        </p:spPr>
        <p:txBody>
          <a:bodyPr anchor="t"/>
          <a:lstStyle>
            <a:lvl1pPr marL="11113" indent="-11113">
              <a:lnSpc>
                <a:spcPct val="100000"/>
              </a:lnSpc>
              <a:buNone/>
              <a:tabLst/>
              <a:defRPr sz="1200" b="0" i="0">
                <a:latin typeface="Montserrat" pitchFamily="2" charset="77"/>
              </a:defRPr>
            </a:lvl1pPr>
            <a:lvl2pPr>
              <a:buNone/>
              <a:defRPr/>
            </a:lvl2pPr>
            <a:lvl3pPr>
              <a:buNone/>
              <a:defRPr/>
            </a:lvl3pPr>
            <a:lvl4pPr>
              <a:buNone/>
              <a:defRPr/>
            </a:lvl4pPr>
            <a:lvl5pPr>
              <a:buNone/>
              <a:defRPr/>
            </a:lvl5pPr>
          </a:lstStyle>
          <a:p>
            <a:pPr lvl="0"/>
            <a:r>
              <a:rPr lang="en-CA" noProof="0"/>
              <a:t>Insert Subtitle here</a:t>
            </a:r>
          </a:p>
        </p:txBody>
      </p:sp>
      <p:cxnSp>
        <p:nvCxnSpPr>
          <p:cNvPr id="28" name="Connecteur droit 27">
            <a:extLst>
              <a:ext uri="{FF2B5EF4-FFF2-40B4-BE49-F238E27FC236}">
                <a16:creationId xmlns:a16="http://schemas.microsoft.com/office/drawing/2014/main" id="{7BC40C28-3DDF-D246-9B4F-6F880DAD9934}"/>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872682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25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2250"/>
                                  </p:stCondLst>
                                  <p:childTnLst>
                                    <p:animScale>
                                      <p:cBhvr>
                                        <p:cTn id="9" dur="500" fill="hold"/>
                                        <p:tgtEl>
                                          <p:spTgt spid="3"/>
                                        </p:tgtEl>
                                      </p:cBhvr>
                                      <p:by x="120000" y="120000"/>
                                    </p:animScale>
                                  </p:childTnLst>
                                </p:cTn>
                              </p:par>
                              <p:par>
                                <p:cTn id="10" presetID="22" presetClass="entr" presetSubtype="8" fill="hold" grpId="0" nodeType="withEffect">
                                  <p:stCondLst>
                                    <p:cond delay="225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par>
                                <p:cTn id="13" presetID="6" presetClass="emph" presetSubtype="0" accel="50000" decel="50000" autoRev="1" fill="hold" grpId="1" nodeType="withEffect">
                                  <p:stCondLst>
                                    <p:cond delay="2250"/>
                                  </p:stCondLst>
                                  <p:childTnLst>
                                    <p:animScale>
                                      <p:cBhvr>
                                        <p:cTn id="14" dur="500" fill="hold"/>
                                        <p:tgtEl>
                                          <p:spTgt spid="9"/>
                                        </p:tgtEl>
                                      </p:cBhvr>
                                      <p:by x="120000" y="120000"/>
                                    </p:animScale>
                                  </p:childTnLst>
                                </p:cTn>
                              </p:par>
                              <p:par>
                                <p:cTn id="15" presetID="22" presetClass="entr" presetSubtype="8" fill="hold" grpId="0" nodeType="withEffect">
                                  <p:stCondLst>
                                    <p:cond delay="225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6" presetClass="emph" presetSubtype="0" accel="50000" decel="50000" autoRev="1" fill="hold" grpId="1" nodeType="withEffect">
                                  <p:stCondLst>
                                    <p:cond delay="2250"/>
                                  </p:stCondLst>
                                  <p:childTnLst>
                                    <p:animScale>
                                      <p:cBhvr>
                                        <p:cTn id="19" dur="500" fill="hold"/>
                                        <p:tgtEl>
                                          <p:spTgt spid="10"/>
                                        </p:tgtEl>
                                      </p:cBhvr>
                                      <p:by x="120000" y="120000"/>
                                    </p:animScale>
                                  </p:childTnLst>
                                </p:cTn>
                              </p:par>
                              <p:par>
                                <p:cTn id="20" presetID="22" presetClass="entr" presetSubtype="8" fill="hold" grpId="0" nodeType="withEffect">
                                  <p:stCondLst>
                                    <p:cond delay="225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6" presetClass="emph" presetSubtype="0" accel="50000" decel="50000" autoRev="1" fill="hold" grpId="1" nodeType="withEffect">
                                  <p:stCondLst>
                                    <p:cond delay="2250"/>
                                  </p:stCondLst>
                                  <p:childTnLst>
                                    <p:animScale>
                                      <p:cBhvr>
                                        <p:cTn id="24" dur="500" fill="hold"/>
                                        <p:tgtEl>
                                          <p:spTgt spid="11"/>
                                        </p:tgtEl>
                                      </p:cBhvr>
                                      <p:by x="120000" y="120000"/>
                                    </p:animScale>
                                  </p:childTnLst>
                                </p:cTn>
                              </p:par>
                              <p:par>
                                <p:cTn id="25" presetID="22" presetClass="entr" presetSubtype="8" fill="hold" grpId="0" nodeType="withEffect">
                                  <p:stCondLst>
                                    <p:cond delay="225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par>
                                <p:cTn id="28" presetID="6" presetClass="emph" presetSubtype="0" accel="50000" decel="50000" autoRev="1" fill="hold" grpId="1" nodeType="withEffect">
                                  <p:stCondLst>
                                    <p:cond delay="2250"/>
                                  </p:stCondLst>
                                  <p:childTnLst>
                                    <p:animScale>
                                      <p:cBhvr>
                                        <p:cTn id="29" dur="500" fill="hold"/>
                                        <p:tgtEl>
                                          <p:spTgt spid="25"/>
                                        </p:tgtEl>
                                      </p:cBhvr>
                                      <p:by x="120000" y="120000"/>
                                    </p:animScale>
                                  </p:childTnLst>
                                </p:cTn>
                              </p:par>
                              <p:par>
                                <p:cTn id="30" presetID="22" presetClass="entr" presetSubtype="8" fill="hold" grpId="0" nodeType="withEffect">
                                  <p:stCondLst>
                                    <p:cond delay="225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par>
                                <p:cTn id="33" presetID="6" presetClass="emph" presetSubtype="0" accel="50000" decel="50000" autoRev="1" fill="hold" grpId="1" nodeType="withEffect">
                                  <p:stCondLst>
                                    <p:cond delay="2250"/>
                                  </p:stCondLst>
                                  <p:childTnLst>
                                    <p:animScale>
                                      <p:cBhvr>
                                        <p:cTn id="34" dur="500" fill="hold"/>
                                        <p:tgtEl>
                                          <p:spTgt spid="26"/>
                                        </p:tgtEl>
                                      </p:cBhvr>
                                      <p:by x="120000" y="120000"/>
                                    </p:animScale>
                                  </p:childTnLst>
                                </p:cTn>
                              </p:par>
                              <p:par>
                                <p:cTn id="35" presetID="22" presetClass="entr" presetSubtype="8" fill="hold" grpId="0" nodeType="withEffect">
                                  <p:stCondLst>
                                    <p:cond delay="2250"/>
                                  </p:stCondLst>
                                  <p:childTnLst>
                                    <p:set>
                                      <p:cBhvr>
                                        <p:cTn id="36" dur="1" fill="hold">
                                          <p:stCondLst>
                                            <p:cond delay="0"/>
                                          </p:stCondLst>
                                        </p:cTn>
                                        <p:tgtEl>
                                          <p:spTgt spid="43"/>
                                        </p:tgtEl>
                                        <p:attrNameLst>
                                          <p:attrName>style.visibility</p:attrName>
                                        </p:attrNameLst>
                                      </p:cBhvr>
                                      <p:to>
                                        <p:strVal val="visible"/>
                                      </p:to>
                                    </p:set>
                                    <p:animEffect transition="in" filter="wipe(left)">
                                      <p:cBhvr>
                                        <p:cTn id="37" dur="500"/>
                                        <p:tgtEl>
                                          <p:spTgt spid="43"/>
                                        </p:tgtEl>
                                      </p:cBhvr>
                                    </p:animEffect>
                                  </p:childTnLst>
                                </p:cTn>
                              </p:par>
                              <p:par>
                                <p:cTn id="38" presetID="6" presetClass="emph" presetSubtype="0" accel="50000" decel="50000" autoRev="1" fill="hold" grpId="1" nodeType="withEffect">
                                  <p:stCondLst>
                                    <p:cond delay="2250"/>
                                  </p:stCondLst>
                                  <p:childTnLst>
                                    <p:animScale>
                                      <p:cBhvr>
                                        <p:cTn id="39" dur="500" fill="hold"/>
                                        <p:tgtEl>
                                          <p:spTgt spid="43"/>
                                        </p:tgtEl>
                                      </p:cBhvr>
                                      <p:by x="120000" y="120000"/>
                                    </p:animScale>
                                  </p:childTnLst>
                                </p:cTn>
                              </p:par>
                              <p:par>
                                <p:cTn id="40" presetID="22" presetClass="entr" presetSubtype="8" fill="hold" grpId="0" nodeType="withEffect">
                                  <p:stCondLst>
                                    <p:cond delay="2250"/>
                                  </p:stCondLst>
                                  <p:childTnLst>
                                    <p:set>
                                      <p:cBhvr>
                                        <p:cTn id="41" dur="1" fill="hold">
                                          <p:stCondLst>
                                            <p:cond delay="0"/>
                                          </p:stCondLst>
                                        </p:cTn>
                                        <p:tgtEl>
                                          <p:spTgt spid="44"/>
                                        </p:tgtEl>
                                        <p:attrNameLst>
                                          <p:attrName>style.visibility</p:attrName>
                                        </p:attrNameLst>
                                      </p:cBhvr>
                                      <p:to>
                                        <p:strVal val="visible"/>
                                      </p:to>
                                    </p:set>
                                    <p:animEffect transition="in" filter="wipe(left)">
                                      <p:cBhvr>
                                        <p:cTn id="42" dur="500"/>
                                        <p:tgtEl>
                                          <p:spTgt spid="44"/>
                                        </p:tgtEl>
                                      </p:cBhvr>
                                    </p:animEffect>
                                  </p:childTnLst>
                                </p:cTn>
                              </p:par>
                              <p:par>
                                <p:cTn id="43" presetID="6" presetClass="emph" presetSubtype="0" accel="50000" decel="50000" autoRev="1" fill="hold" grpId="1" nodeType="withEffect">
                                  <p:stCondLst>
                                    <p:cond delay="2250"/>
                                  </p:stCondLst>
                                  <p:childTnLst>
                                    <p:animScale>
                                      <p:cBhvr>
                                        <p:cTn id="44" dur="500" fill="hold"/>
                                        <p:tgtEl>
                                          <p:spTgt spid="44"/>
                                        </p:tgtEl>
                                      </p:cBhvr>
                                      <p:by x="120000" y="120000"/>
                                    </p:animScale>
                                  </p:childTnLst>
                                </p:cTn>
                              </p:par>
                              <p:par>
                                <p:cTn id="45" presetID="22" presetClass="entr" presetSubtype="8" fill="hold" grpId="0" nodeType="withEffect">
                                  <p:stCondLst>
                                    <p:cond delay="2250"/>
                                  </p:stCondLst>
                                  <p:childTnLst>
                                    <p:set>
                                      <p:cBhvr>
                                        <p:cTn id="46" dur="1" fill="hold">
                                          <p:stCondLst>
                                            <p:cond delay="0"/>
                                          </p:stCondLst>
                                        </p:cTn>
                                        <p:tgtEl>
                                          <p:spTgt spid="45"/>
                                        </p:tgtEl>
                                        <p:attrNameLst>
                                          <p:attrName>style.visibility</p:attrName>
                                        </p:attrNameLst>
                                      </p:cBhvr>
                                      <p:to>
                                        <p:strVal val="visible"/>
                                      </p:to>
                                    </p:set>
                                    <p:animEffect transition="in" filter="wipe(left)">
                                      <p:cBhvr>
                                        <p:cTn id="47" dur="500"/>
                                        <p:tgtEl>
                                          <p:spTgt spid="45"/>
                                        </p:tgtEl>
                                      </p:cBhvr>
                                    </p:animEffect>
                                  </p:childTnLst>
                                </p:cTn>
                              </p:par>
                              <p:par>
                                <p:cTn id="48" presetID="6" presetClass="emph" presetSubtype="0" accel="50000" decel="50000" autoRev="1" fill="hold" grpId="1" nodeType="withEffect">
                                  <p:stCondLst>
                                    <p:cond delay="2250"/>
                                  </p:stCondLst>
                                  <p:childTnLst>
                                    <p:animScale>
                                      <p:cBhvr>
                                        <p:cTn id="49" dur="500" fill="hold"/>
                                        <p:tgtEl>
                                          <p:spTgt spid="45"/>
                                        </p:tgtEl>
                                      </p:cBhvr>
                                      <p:by x="120000" y="120000"/>
                                    </p:animScale>
                                  </p:childTnLst>
                                </p:cTn>
                              </p:par>
                              <p:par>
                                <p:cTn id="50" presetID="22" presetClass="entr" presetSubtype="8" fill="hold" grpId="0" nodeType="withEffect">
                                  <p:stCondLst>
                                    <p:cond delay="2250"/>
                                  </p:stCondLst>
                                  <p:childTnLst>
                                    <p:set>
                                      <p:cBhvr>
                                        <p:cTn id="51" dur="1" fill="hold">
                                          <p:stCondLst>
                                            <p:cond delay="0"/>
                                          </p:stCondLst>
                                        </p:cTn>
                                        <p:tgtEl>
                                          <p:spTgt spid="46"/>
                                        </p:tgtEl>
                                        <p:attrNameLst>
                                          <p:attrName>style.visibility</p:attrName>
                                        </p:attrNameLst>
                                      </p:cBhvr>
                                      <p:to>
                                        <p:strVal val="visible"/>
                                      </p:to>
                                    </p:set>
                                    <p:animEffect transition="in" filter="wipe(left)">
                                      <p:cBhvr>
                                        <p:cTn id="52" dur="500"/>
                                        <p:tgtEl>
                                          <p:spTgt spid="46"/>
                                        </p:tgtEl>
                                      </p:cBhvr>
                                    </p:animEffect>
                                  </p:childTnLst>
                                </p:cTn>
                              </p:par>
                              <p:par>
                                <p:cTn id="53" presetID="6" presetClass="emph" presetSubtype="0" accel="50000" decel="50000" autoRev="1" fill="hold" grpId="1" nodeType="withEffect">
                                  <p:stCondLst>
                                    <p:cond delay="2250"/>
                                  </p:stCondLst>
                                  <p:childTnLst>
                                    <p:animScale>
                                      <p:cBhvr>
                                        <p:cTn id="54" dur="500" fill="hold"/>
                                        <p:tgtEl>
                                          <p:spTgt spid="46"/>
                                        </p:tgtEl>
                                      </p:cBhvr>
                                      <p:by x="120000" y="120000"/>
                                    </p:animScale>
                                  </p:childTnLst>
                                </p:cTn>
                              </p:par>
                              <p:par>
                                <p:cTn id="55" presetID="22" presetClass="entr" presetSubtype="8" fill="hold" grpId="0" nodeType="withEffect">
                                  <p:stCondLst>
                                    <p:cond delay="2250"/>
                                  </p:stCondLst>
                                  <p:childTnLst>
                                    <p:set>
                                      <p:cBhvr>
                                        <p:cTn id="56" dur="1" fill="hold">
                                          <p:stCondLst>
                                            <p:cond delay="0"/>
                                          </p:stCondLst>
                                        </p:cTn>
                                        <p:tgtEl>
                                          <p:spTgt spid="51"/>
                                        </p:tgtEl>
                                        <p:attrNameLst>
                                          <p:attrName>style.visibility</p:attrName>
                                        </p:attrNameLst>
                                      </p:cBhvr>
                                      <p:to>
                                        <p:strVal val="visible"/>
                                      </p:to>
                                    </p:set>
                                    <p:animEffect transition="in" filter="wipe(left)">
                                      <p:cBhvr>
                                        <p:cTn id="57" dur="500"/>
                                        <p:tgtEl>
                                          <p:spTgt spid="51"/>
                                        </p:tgtEl>
                                      </p:cBhvr>
                                    </p:animEffect>
                                  </p:childTnLst>
                                </p:cTn>
                              </p:par>
                              <p:par>
                                <p:cTn id="58" presetID="6" presetClass="emph" presetSubtype="0" accel="50000" decel="50000" autoRev="1" fill="hold" grpId="1" nodeType="withEffect">
                                  <p:stCondLst>
                                    <p:cond delay="2250"/>
                                  </p:stCondLst>
                                  <p:childTnLst>
                                    <p:animScale>
                                      <p:cBhvr>
                                        <p:cTn id="59" dur="500" fill="hold"/>
                                        <p:tgtEl>
                                          <p:spTgt spid="51"/>
                                        </p:tgtEl>
                                      </p:cBhvr>
                                      <p:by x="120000" y="120000"/>
                                    </p:animScale>
                                  </p:childTnLst>
                                </p:cTn>
                              </p:par>
                              <p:par>
                                <p:cTn id="60" presetID="22" presetClass="entr" presetSubtype="8" fill="hold" grpId="0" nodeType="withEffect">
                                  <p:stCondLst>
                                    <p:cond delay="2250"/>
                                  </p:stCondLst>
                                  <p:childTnLst>
                                    <p:set>
                                      <p:cBhvr>
                                        <p:cTn id="61" dur="1" fill="hold">
                                          <p:stCondLst>
                                            <p:cond delay="0"/>
                                          </p:stCondLst>
                                        </p:cTn>
                                        <p:tgtEl>
                                          <p:spTgt spid="52"/>
                                        </p:tgtEl>
                                        <p:attrNameLst>
                                          <p:attrName>style.visibility</p:attrName>
                                        </p:attrNameLst>
                                      </p:cBhvr>
                                      <p:to>
                                        <p:strVal val="visible"/>
                                      </p:to>
                                    </p:set>
                                    <p:animEffect transition="in" filter="wipe(left)">
                                      <p:cBhvr>
                                        <p:cTn id="62" dur="500"/>
                                        <p:tgtEl>
                                          <p:spTgt spid="52"/>
                                        </p:tgtEl>
                                      </p:cBhvr>
                                    </p:animEffect>
                                  </p:childTnLst>
                                </p:cTn>
                              </p:par>
                              <p:par>
                                <p:cTn id="63" presetID="6" presetClass="emph" presetSubtype="0" accel="50000" decel="50000" autoRev="1" fill="hold" grpId="1" nodeType="withEffect">
                                  <p:stCondLst>
                                    <p:cond delay="2250"/>
                                  </p:stCondLst>
                                  <p:childTnLst>
                                    <p:animScale>
                                      <p:cBhvr>
                                        <p:cTn id="64" dur="500" fill="hold"/>
                                        <p:tgtEl>
                                          <p:spTgt spid="52"/>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9" grpId="0" animBg="1"/>
      <p:bldP spid="9" grpId="1" animBg="1"/>
      <p:bldP spid="10" grpId="0" animBg="1"/>
      <p:bldP spid="10" grpId="1" animBg="1"/>
      <p:bldP spid="11" grpId="0" animBg="1"/>
      <p:bldP spid="11" grpId="1" animBg="1"/>
      <p:bldP spid="25" grpId="0" animBg="1"/>
      <p:bldP spid="25" grpId="1" animBg="1"/>
      <p:bldP spid="26" grpId="0" animBg="1"/>
      <p:bldP spid="26" grpId="1" animBg="1"/>
      <p:bldP spid="43" grpId="0" animBg="1"/>
      <p:bldP spid="43" grpId="1" animBg="1"/>
      <p:bldP spid="44" grpId="0" animBg="1"/>
      <p:bldP spid="44" grpId="1" animBg="1"/>
      <p:bldP spid="45" grpId="0" animBg="1"/>
      <p:bldP spid="45" grpId="1" animBg="1"/>
      <p:bldP spid="46" grpId="0" animBg="1"/>
      <p:bldP spid="46" grpId="1" animBg="1"/>
      <p:bldP spid="51" grpId="0" animBg="1"/>
      <p:bldP spid="51" grpId="1" animBg="1"/>
      <p:bldP spid="52" grpId="0" animBg="1"/>
      <p:bldP spid="52" grpId="1"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Grid">
    <p:spTree>
      <p:nvGrpSpPr>
        <p:cNvPr id="1" name=""/>
        <p:cNvGrpSpPr/>
        <p:nvPr/>
      </p:nvGrpSpPr>
      <p:grpSpPr>
        <a:xfrm>
          <a:off x="0" y="0"/>
          <a:ext cx="0" cy="0"/>
          <a:chOff x="0" y="0"/>
          <a:chExt cx="0" cy="0"/>
        </a:xfrm>
      </p:grpSpPr>
      <p:sp>
        <p:nvSpPr>
          <p:cNvPr id="4" name="Picture Placeholder 9">
            <a:extLst>
              <a:ext uri="{FF2B5EF4-FFF2-40B4-BE49-F238E27FC236}">
                <a16:creationId xmlns:a16="http://schemas.microsoft.com/office/drawing/2014/main" id="{2EADD2FB-96AB-CE46-BDA9-0C7977274EEE}"/>
              </a:ext>
            </a:extLst>
          </p:cNvPr>
          <p:cNvSpPr>
            <a:spLocks noGrp="1"/>
          </p:cNvSpPr>
          <p:nvPr>
            <p:ph type="pic" sz="quarter" idx="15" hasCustomPrompt="1"/>
          </p:nvPr>
        </p:nvSpPr>
        <p:spPr>
          <a:xfrm>
            <a:off x="744072" y="1894239"/>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5" name="Picture Placeholder 9">
            <a:extLst>
              <a:ext uri="{FF2B5EF4-FFF2-40B4-BE49-F238E27FC236}">
                <a16:creationId xmlns:a16="http://schemas.microsoft.com/office/drawing/2014/main" id="{D1D18B2A-C3A1-E54D-B656-D086EFC09038}"/>
              </a:ext>
            </a:extLst>
          </p:cNvPr>
          <p:cNvSpPr>
            <a:spLocks noGrp="1"/>
          </p:cNvSpPr>
          <p:nvPr>
            <p:ph type="pic" sz="quarter" idx="19" hasCustomPrompt="1"/>
          </p:nvPr>
        </p:nvSpPr>
        <p:spPr>
          <a:xfrm>
            <a:off x="744072" y="2980089"/>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6" name="Picture Placeholder 9">
            <a:extLst>
              <a:ext uri="{FF2B5EF4-FFF2-40B4-BE49-F238E27FC236}">
                <a16:creationId xmlns:a16="http://schemas.microsoft.com/office/drawing/2014/main" id="{24B437B1-14C2-C645-B853-FB11C7B15978}"/>
              </a:ext>
            </a:extLst>
          </p:cNvPr>
          <p:cNvSpPr>
            <a:spLocks noGrp="1"/>
          </p:cNvSpPr>
          <p:nvPr>
            <p:ph type="pic" sz="quarter" idx="23" hasCustomPrompt="1"/>
          </p:nvPr>
        </p:nvSpPr>
        <p:spPr>
          <a:xfrm>
            <a:off x="744072" y="4048865"/>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7" name="Picture Placeholder 9">
            <a:extLst>
              <a:ext uri="{FF2B5EF4-FFF2-40B4-BE49-F238E27FC236}">
                <a16:creationId xmlns:a16="http://schemas.microsoft.com/office/drawing/2014/main" id="{7FADD45A-F386-6D4D-BC49-0C4F1F448DF0}"/>
              </a:ext>
            </a:extLst>
          </p:cNvPr>
          <p:cNvSpPr>
            <a:spLocks noGrp="1"/>
          </p:cNvSpPr>
          <p:nvPr>
            <p:ph type="pic" sz="quarter" idx="27" hasCustomPrompt="1"/>
          </p:nvPr>
        </p:nvSpPr>
        <p:spPr>
          <a:xfrm>
            <a:off x="744072" y="5117641"/>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8" name="Picture Placeholder 9">
            <a:extLst>
              <a:ext uri="{FF2B5EF4-FFF2-40B4-BE49-F238E27FC236}">
                <a16:creationId xmlns:a16="http://schemas.microsoft.com/office/drawing/2014/main" id="{2A3889F9-C468-FF4C-8AAF-74F3A4CE5EF6}"/>
              </a:ext>
            </a:extLst>
          </p:cNvPr>
          <p:cNvSpPr>
            <a:spLocks noGrp="1"/>
          </p:cNvSpPr>
          <p:nvPr>
            <p:ph type="pic" sz="quarter" idx="28" hasCustomPrompt="1"/>
          </p:nvPr>
        </p:nvSpPr>
        <p:spPr>
          <a:xfrm>
            <a:off x="2593032" y="1894239"/>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9" name="Picture Placeholder 9">
            <a:extLst>
              <a:ext uri="{FF2B5EF4-FFF2-40B4-BE49-F238E27FC236}">
                <a16:creationId xmlns:a16="http://schemas.microsoft.com/office/drawing/2014/main" id="{A9F62F13-9890-794C-948C-50F5DC352657}"/>
              </a:ext>
            </a:extLst>
          </p:cNvPr>
          <p:cNvSpPr>
            <a:spLocks noGrp="1"/>
          </p:cNvSpPr>
          <p:nvPr>
            <p:ph type="pic" sz="quarter" idx="29" hasCustomPrompt="1"/>
          </p:nvPr>
        </p:nvSpPr>
        <p:spPr>
          <a:xfrm>
            <a:off x="2593032" y="2980089"/>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10" name="Picture Placeholder 9">
            <a:extLst>
              <a:ext uri="{FF2B5EF4-FFF2-40B4-BE49-F238E27FC236}">
                <a16:creationId xmlns:a16="http://schemas.microsoft.com/office/drawing/2014/main" id="{520213F0-C239-2F43-A9E9-4AB49A4BDC56}"/>
              </a:ext>
            </a:extLst>
          </p:cNvPr>
          <p:cNvSpPr>
            <a:spLocks noGrp="1"/>
          </p:cNvSpPr>
          <p:nvPr>
            <p:ph type="pic" sz="quarter" idx="30" hasCustomPrompt="1"/>
          </p:nvPr>
        </p:nvSpPr>
        <p:spPr>
          <a:xfrm>
            <a:off x="2593032" y="4048865"/>
            <a:ext cx="1593527" cy="841373"/>
          </a:xfrm>
          <a:solidFill>
            <a:schemeClr val="bg1">
              <a:lumMod val="85000"/>
            </a:schemeClr>
          </a:solidFill>
        </p:spPr>
        <p:txBody>
          <a:bodyPr anchor="ctr" anchorCtr="0">
            <a:normAutofit/>
          </a:bodyPr>
          <a:lstStyle>
            <a:lvl1pPr marL="0" marR="0" indent="0" algn="ctr" defTabSz="914400" rtl="0" eaLnBrk="1" fontAlgn="auto" latinLnBrk="0" hangingPunct="1">
              <a:lnSpc>
                <a:spcPct val="120000"/>
              </a:lnSpc>
              <a:spcBef>
                <a:spcPts val="1000"/>
              </a:spcBef>
              <a:spcAft>
                <a:spcPts val="0"/>
              </a:spcAft>
              <a:buClrTx/>
              <a:buSzPct val="60000"/>
              <a:buFont typeface="Arial" panose="020B0604020202020204" pitchFamily="34" charset="0"/>
              <a:buNone/>
              <a:tabLst/>
              <a:defRPr sz="1200">
                <a:solidFill>
                  <a:schemeClr val="bg1"/>
                </a:solidFill>
              </a:defRPr>
            </a:lvl1pPr>
          </a:lstStyle>
          <a:p>
            <a:r>
              <a:rPr lang="en-CA" noProof="0" dirty="0"/>
              <a:t>Image</a:t>
            </a:r>
          </a:p>
        </p:txBody>
      </p:sp>
      <p:sp>
        <p:nvSpPr>
          <p:cNvPr id="11" name="Picture Placeholder 9">
            <a:extLst>
              <a:ext uri="{FF2B5EF4-FFF2-40B4-BE49-F238E27FC236}">
                <a16:creationId xmlns:a16="http://schemas.microsoft.com/office/drawing/2014/main" id="{DF457050-24B4-FA41-8B2C-8FC2060A0197}"/>
              </a:ext>
            </a:extLst>
          </p:cNvPr>
          <p:cNvSpPr>
            <a:spLocks noGrp="1"/>
          </p:cNvSpPr>
          <p:nvPr>
            <p:ph type="pic" sz="quarter" idx="31" hasCustomPrompt="1"/>
          </p:nvPr>
        </p:nvSpPr>
        <p:spPr>
          <a:xfrm>
            <a:off x="2593032" y="5117641"/>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12" name="Picture Placeholder 9">
            <a:extLst>
              <a:ext uri="{FF2B5EF4-FFF2-40B4-BE49-F238E27FC236}">
                <a16:creationId xmlns:a16="http://schemas.microsoft.com/office/drawing/2014/main" id="{841E24E9-B9B2-FE41-8C3B-08DD87115ED4}"/>
              </a:ext>
            </a:extLst>
          </p:cNvPr>
          <p:cNvSpPr>
            <a:spLocks noGrp="1"/>
          </p:cNvSpPr>
          <p:nvPr>
            <p:ph type="pic" sz="quarter" idx="32" hasCustomPrompt="1"/>
          </p:nvPr>
        </p:nvSpPr>
        <p:spPr>
          <a:xfrm>
            <a:off x="4441992" y="1894239"/>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13" name="Picture Placeholder 9">
            <a:extLst>
              <a:ext uri="{FF2B5EF4-FFF2-40B4-BE49-F238E27FC236}">
                <a16:creationId xmlns:a16="http://schemas.microsoft.com/office/drawing/2014/main" id="{A14FCE60-CE4D-134A-8054-E58F36823C91}"/>
              </a:ext>
            </a:extLst>
          </p:cNvPr>
          <p:cNvSpPr>
            <a:spLocks noGrp="1"/>
          </p:cNvSpPr>
          <p:nvPr>
            <p:ph type="pic" sz="quarter" idx="33" hasCustomPrompt="1"/>
          </p:nvPr>
        </p:nvSpPr>
        <p:spPr>
          <a:xfrm>
            <a:off x="4441992" y="2980089"/>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14" name="Picture Placeholder 9">
            <a:extLst>
              <a:ext uri="{FF2B5EF4-FFF2-40B4-BE49-F238E27FC236}">
                <a16:creationId xmlns:a16="http://schemas.microsoft.com/office/drawing/2014/main" id="{01CAAF59-F2A4-6A43-A6F8-4637DB113220}"/>
              </a:ext>
            </a:extLst>
          </p:cNvPr>
          <p:cNvSpPr>
            <a:spLocks noGrp="1"/>
          </p:cNvSpPr>
          <p:nvPr>
            <p:ph type="pic" sz="quarter" idx="34" hasCustomPrompt="1"/>
          </p:nvPr>
        </p:nvSpPr>
        <p:spPr>
          <a:xfrm>
            <a:off x="4441992" y="4048865"/>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15" name="Picture Placeholder 9">
            <a:extLst>
              <a:ext uri="{FF2B5EF4-FFF2-40B4-BE49-F238E27FC236}">
                <a16:creationId xmlns:a16="http://schemas.microsoft.com/office/drawing/2014/main" id="{2BE9DD3A-A639-4E49-890F-C6B60E6F738B}"/>
              </a:ext>
            </a:extLst>
          </p:cNvPr>
          <p:cNvSpPr>
            <a:spLocks noGrp="1"/>
          </p:cNvSpPr>
          <p:nvPr>
            <p:ph type="pic" sz="quarter" idx="35" hasCustomPrompt="1"/>
          </p:nvPr>
        </p:nvSpPr>
        <p:spPr>
          <a:xfrm>
            <a:off x="4441992" y="5117641"/>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16" name="Picture Placeholder 9">
            <a:extLst>
              <a:ext uri="{FF2B5EF4-FFF2-40B4-BE49-F238E27FC236}">
                <a16:creationId xmlns:a16="http://schemas.microsoft.com/office/drawing/2014/main" id="{AA2A1974-345E-244D-8E9F-26B1BEC8D62F}"/>
              </a:ext>
            </a:extLst>
          </p:cNvPr>
          <p:cNvSpPr>
            <a:spLocks noGrp="1"/>
          </p:cNvSpPr>
          <p:nvPr>
            <p:ph type="pic" sz="quarter" idx="36" hasCustomPrompt="1"/>
          </p:nvPr>
        </p:nvSpPr>
        <p:spPr>
          <a:xfrm>
            <a:off x="9988874" y="1894239"/>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17" name="Picture Placeholder 9">
            <a:extLst>
              <a:ext uri="{FF2B5EF4-FFF2-40B4-BE49-F238E27FC236}">
                <a16:creationId xmlns:a16="http://schemas.microsoft.com/office/drawing/2014/main" id="{F9C828B6-4EDD-6248-96FC-A18E1F1B60A4}"/>
              </a:ext>
            </a:extLst>
          </p:cNvPr>
          <p:cNvSpPr>
            <a:spLocks noGrp="1"/>
          </p:cNvSpPr>
          <p:nvPr>
            <p:ph type="pic" sz="quarter" idx="37" hasCustomPrompt="1"/>
          </p:nvPr>
        </p:nvSpPr>
        <p:spPr>
          <a:xfrm>
            <a:off x="9988874" y="2980089"/>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18" name="Picture Placeholder 9">
            <a:extLst>
              <a:ext uri="{FF2B5EF4-FFF2-40B4-BE49-F238E27FC236}">
                <a16:creationId xmlns:a16="http://schemas.microsoft.com/office/drawing/2014/main" id="{4EB26DC1-85D0-1E4F-84DE-436ABF2B11E9}"/>
              </a:ext>
            </a:extLst>
          </p:cNvPr>
          <p:cNvSpPr>
            <a:spLocks noGrp="1"/>
          </p:cNvSpPr>
          <p:nvPr>
            <p:ph type="pic" sz="quarter" idx="38" hasCustomPrompt="1"/>
          </p:nvPr>
        </p:nvSpPr>
        <p:spPr>
          <a:xfrm>
            <a:off x="9988874" y="4048865"/>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19" name="Picture Placeholder 9">
            <a:extLst>
              <a:ext uri="{FF2B5EF4-FFF2-40B4-BE49-F238E27FC236}">
                <a16:creationId xmlns:a16="http://schemas.microsoft.com/office/drawing/2014/main" id="{32971647-83DD-0A42-96BC-1CBA8E270B8D}"/>
              </a:ext>
            </a:extLst>
          </p:cNvPr>
          <p:cNvSpPr>
            <a:spLocks noGrp="1"/>
          </p:cNvSpPr>
          <p:nvPr>
            <p:ph type="pic" sz="quarter" idx="39" hasCustomPrompt="1"/>
          </p:nvPr>
        </p:nvSpPr>
        <p:spPr>
          <a:xfrm>
            <a:off x="9988874" y="5117641"/>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20" name="Picture Placeholder 9">
            <a:extLst>
              <a:ext uri="{FF2B5EF4-FFF2-40B4-BE49-F238E27FC236}">
                <a16:creationId xmlns:a16="http://schemas.microsoft.com/office/drawing/2014/main" id="{EF698BF3-D973-CF42-ACE8-EBD583B84536}"/>
              </a:ext>
            </a:extLst>
          </p:cNvPr>
          <p:cNvSpPr>
            <a:spLocks noGrp="1"/>
          </p:cNvSpPr>
          <p:nvPr>
            <p:ph type="pic" sz="quarter" idx="40" hasCustomPrompt="1"/>
          </p:nvPr>
        </p:nvSpPr>
        <p:spPr>
          <a:xfrm>
            <a:off x="8139912" y="1894239"/>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21" name="Picture Placeholder 9">
            <a:extLst>
              <a:ext uri="{FF2B5EF4-FFF2-40B4-BE49-F238E27FC236}">
                <a16:creationId xmlns:a16="http://schemas.microsoft.com/office/drawing/2014/main" id="{8E40CA61-824A-DC41-AD49-54A2DCCCA16F}"/>
              </a:ext>
            </a:extLst>
          </p:cNvPr>
          <p:cNvSpPr>
            <a:spLocks noGrp="1"/>
          </p:cNvSpPr>
          <p:nvPr>
            <p:ph type="pic" sz="quarter" idx="41" hasCustomPrompt="1"/>
          </p:nvPr>
        </p:nvSpPr>
        <p:spPr>
          <a:xfrm>
            <a:off x="8139912" y="2980089"/>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22" name="Picture Placeholder 9">
            <a:extLst>
              <a:ext uri="{FF2B5EF4-FFF2-40B4-BE49-F238E27FC236}">
                <a16:creationId xmlns:a16="http://schemas.microsoft.com/office/drawing/2014/main" id="{B7648717-BA06-4147-AECF-827BE62D6AFF}"/>
              </a:ext>
            </a:extLst>
          </p:cNvPr>
          <p:cNvSpPr>
            <a:spLocks noGrp="1"/>
          </p:cNvSpPr>
          <p:nvPr>
            <p:ph type="pic" sz="quarter" idx="42" hasCustomPrompt="1"/>
          </p:nvPr>
        </p:nvSpPr>
        <p:spPr>
          <a:xfrm>
            <a:off x="8139912" y="4048865"/>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23" name="Picture Placeholder 9">
            <a:extLst>
              <a:ext uri="{FF2B5EF4-FFF2-40B4-BE49-F238E27FC236}">
                <a16:creationId xmlns:a16="http://schemas.microsoft.com/office/drawing/2014/main" id="{DC25CBAA-68B9-6642-BACE-B2330B694626}"/>
              </a:ext>
            </a:extLst>
          </p:cNvPr>
          <p:cNvSpPr>
            <a:spLocks noGrp="1"/>
          </p:cNvSpPr>
          <p:nvPr>
            <p:ph type="pic" sz="quarter" idx="43" hasCustomPrompt="1"/>
          </p:nvPr>
        </p:nvSpPr>
        <p:spPr>
          <a:xfrm>
            <a:off x="8139912" y="5117641"/>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24" name="Picture Placeholder 9">
            <a:extLst>
              <a:ext uri="{FF2B5EF4-FFF2-40B4-BE49-F238E27FC236}">
                <a16:creationId xmlns:a16="http://schemas.microsoft.com/office/drawing/2014/main" id="{0DA0F674-520C-ED47-96A3-C1458035521A}"/>
              </a:ext>
            </a:extLst>
          </p:cNvPr>
          <p:cNvSpPr>
            <a:spLocks noGrp="1"/>
          </p:cNvSpPr>
          <p:nvPr>
            <p:ph type="pic" sz="quarter" idx="44" hasCustomPrompt="1"/>
          </p:nvPr>
        </p:nvSpPr>
        <p:spPr>
          <a:xfrm>
            <a:off x="6290952" y="1894239"/>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25" name="Picture Placeholder 9">
            <a:extLst>
              <a:ext uri="{FF2B5EF4-FFF2-40B4-BE49-F238E27FC236}">
                <a16:creationId xmlns:a16="http://schemas.microsoft.com/office/drawing/2014/main" id="{8A232BA6-A253-BF4C-8A02-61FBF0A5D0A5}"/>
              </a:ext>
            </a:extLst>
          </p:cNvPr>
          <p:cNvSpPr>
            <a:spLocks noGrp="1"/>
          </p:cNvSpPr>
          <p:nvPr>
            <p:ph type="pic" sz="quarter" idx="45" hasCustomPrompt="1"/>
          </p:nvPr>
        </p:nvSpPr>
        <p:spPr>
          <a:xfrm>
            <a:off x="6290952" y="2980089"/>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26" name="Picture Placeholder 9">
            <a:extLst>
              <a:ext uri="{FF2B5EF4-FFF2-40B4-BE49-F238E27FC236}">
                <a16:creationId xmlns:a16="http://schemas.microsoft.com/office/drawing/2014/main" id="{7F82FFBA-F606-BC41-88C3-7A190AF281B1}"/>
              </a:ext>
            </a:extLst>
          </p:cNvPr>
          <p:cNvSpPr>
            <a:spLocks noGrp="1"/>
          </p:cNvSpPr>
          <p:nvPr>
            <p:ph type="pic" sz="quarter" idx="46" hasCustomPrompt="1"/>
          </p:nvPr>
        </p:nvSpPr>
        <p:spPr>
          <a:xfrm>
            <a:off x="6290952" y="4048865"/>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27" name="Picture Placeholder 9">
            <a:extLst>
              <a:ext uri="{FF2B5EF4-FFF2-40B4-BE49-F238E27FC236}">
                <a16:creationId xmlns:a16="http://schemas.microsoft.com/office/drawing/2014/main" id="{E73EF928-7E44-4A4C-A3E7-015434E0B3C7}"/>
              </a:ext>
            </a:extLst>
          </p:cNvPr>
          <p:cNvSpPr>
            <a:spLocks noGrp="1"/>
          </p:cNvSpPr>
          <p:nvPr>
            <p:ph type="pic" sz="quarter" idx="47" hasCustomPrompt="1"/>
          </p:nvPr>
        </p:nvSpPr>
        <p:spPr>
          <a:xfrm>
            <a:off x="6290952" y="5117641"/>
            <a:ext cx="1593527" cy="841373"/>
          </a:xfrm>
          <a:solidFill>
            <a:schemeClr val="bg1">
              <a:lumMod val="85000"/>
            </a:schemeClr>
          </a:solidFill>
        </p:spPr>
        <p:txBody>
          <a:bodyPr anchor="ctr" anchorCtr="0">
            <a:normAutofit/>
          </a:bodyPr>
          <a:lstStyle>
            <a:lvl1pPr marL="0" indent="0" algn="ctr">
              <a:buNone/>
              <a:defRPr sz="1200">
                <a:solidFill>
                  <a:schemeClr val="bg1"/>
                </a:solidFill>
              </a:defRPr>
            </a:lvl1pPr>
          </a:lstStyle>
          <a:p>
            <a:r>
              <a:rPr lang="en-CA" noProof="0" dirty="0"/>
              <a:t>Image</a:t>
            </a:r>
          </a:p>
        </p:txBody>
      </p:sp>
      <p:sp>
        <p:nvSpPr>
          <p:cNvPr id="28" name="Title 1">
            <a:extLst>
              <a:ext uri="{FF2B5EF4-FFF2-40B4-BE49-F238E27FC236}">
                <a16:creationId xmlns:a16="http://schemas.microsoft.com/office/drawing/2014/main" id="{23058216-3F44-AE47-B39F-6BA16B03143A}"/>
              </a:ext>
            </a:extLst>
          </p:cNvPr>
          <p:cNvSpPr>
            <a:spLocks noGrp="1"/>
          </p:cNvSpPr>
          <p:nvPr>
            <p:ph type="title" hasCustomPrompt="1"/>
          </p:nvPr>
        </p:nvSpPr>
        <p:spPr>
          <a:xfrm>
            <a:off x="744073" y="600199"/>
            <a:ext cx="10851579" cy="797284"/>
          </a:xfrm>
          <a:prstGeom prst="rect">
            <a:avLst/>
          </a:prstGeom>
        </p:spPr>
        <p:txBody>
          <a:bodyPr anchor="b"/>
          <a:lstStyle>
            <a:lvl1pPr>
              <a:lnSpc>
                <a:spcPct val="100000"/>
              </a:lnSpc>
              <a:defRPr>
                <a:solidFill>
                  <a:schemeClr val="tx1"/>
                </a:solidFill>
                <a:latin typeface="Montserrat" pitchFamily="2" charset="77"/>
              </a:defRPr>
            </a:lvl1pPr>
          </a:lstStyle>
          <a:p>
            <a:r>
              <a:rPr lang="en-CA" noProof="0"/>
              <a:t>Insert slide title here</a:t>
            </a:r>
          </a:p>
        </p:txBody>
      </p:sp>
      <p:sp>
        <p:nvSpPr>
          <p:cNvPr id="29" name="Espace réservé du texte 17">
            <a:extLst>
              <a:ext uri="{FF2B5EF4-FFF2-40B4-BE49-F238E27FC236}">
                <a16:creationId xmlns:a16="http://schemas.microsoft.com/office/drawing/2014/main" id="{17A511DA-6C9E-9E43-9DF7-F0E5A95C3C07}"/>
              </a:ext>
            </a:extLst>
          </p:cNvPr>
          <p:cNvSpPr>
            <a:spLocks noGrp="1"/>
          </p:cNvSpPr>
          <p:nvPr>
            <p:ph type="body" sz="quarter" idx="10" hasCustomPrompt="1"/>
          </p:nvPr>
        </p:nvSpPr>
        <p:spPr>
          <a:xfrm>
            <a:off x="744073" y="1472063"/>
            <a:ext cx="10851578" cy="347596"/>
          </a:xfrm>
        </p:spPr>
        <p:txBody>
          <a:bodyPr wrap="square">
            <a:spAutoFit/>
          </a:bodyPr>
          <a:lstStyle>
            <a:lvl1pPr marL="0" indent="0">
              <a:buNone/>
              <a:defRPr sz="1500" i="1"/>
            </a:lvl1pPr>
          </a:lstStyle>
          <a:p>
            <a:pPr lvl="0"/>
            <a:r>
              <a:rPr lang="en-CA" noProof="0"/>
              <a:t>Insert subtitle here</a:t>
            </a:r>
          </a:p>
        </p:txBody>
      </p:sp>
      <p:cxnSp>
        <p:nvCxnSpPr>
          <p:cNvPr id="30" name="Connecteur droit 29">
            <a:extLst>
              <a:ext uri="{FF2B5EF4-FFF2-40B4-BE49-F238E27FC236}">
                <a16:creationId xmlns:a16="http://schemas.microsoft.com/office/drawing/2014/main" id="{61EE1611-A2DE-884E-B522-C4F81BAD5361}"/>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794701715"/>
      </p:ext>
    </p:extLst>
  </p:cSld>
  <p:clrMapOvr>
    <a:masterClrMapping/>
  </p:clrMapOvr>
  <p:transition spd="slow">
    <p:push dir="u"/>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Thank you &amp; Contact">
    <p:spTree>
      <p:nvGrpSpPr>
        <p:cNvPr id="1" name=""/>
        <p:cNvGrpSpPr/>
        <p:nvPr/>
      </p:nvGrpSpPr>
      <p:grpSpPr>
        <a:xfrm>
          <a:off x="0" y="0"/>
          <a:ext cx="0" cy="0"/>
          <a:chOff x="0" y="0"/>
          <a:chExt cx="0" cy="0"/>
        </a:xfrm>
      </p:grpSpPr>
      <p:sp>
        <p:nvSpPr>
          <p:cNvPr id="19" name="Picture Placeholder 9">
            <a:extLst>
              <a:ext uri="{FF2B5EF4-FFF2-40B4-BE49-F238E27FC236}">
                <a16:creationId xmlns:a16="http://schemas.microsoft.com/office/drawing/2014/main" id="{42CA1209-2861-BF4B-BF69-C0F26BC1F897}"/>
              </a:ext>
            </a:extLst>
          </p:cNvPr>
          <p:cNvSpPr>
            <a:spLocks noGrp="1"/>
          </p:cNvSpPr>
          <p:nvPr>
            <p:ph type="pic" sz="quarter" idx="15" hasCustomPrompt="1"/>
          </p:nvPr>
        </p:nvSpPr>
        <p:spPr>
          <a:xfrm>
            <a:off x="1528233" y="1868838"/>
            <a:ext cx="1451187" cy="1603375"/>
          </a:xfrm>
          <a:solidFill>
            <a:schemeClr val="bg1">
              <a:lumMod val="85000"/>
            </a:schemeClr>
          </a:solidFill>
        </p:spPr>
        <p:txBody>
          <a:bodyPr anchor="ctr" anchorCtr="0">
            <a:normAutofit/>
          </a:bodyPr>
          <a:lstStyle>
            <a:lvl1pPr marL="0" indent="0" algn="ctr">
              <a:buFont typeface="Arial" panose="020B0604020202020204" pitchFamily="34" charset="0"/>
              <a:buNone/>
              <a:defRPr sz="1200">
                <a:solidFill>
                  <a:schemeClr val="tx1"/>
                </a:solidFill>
              </a:defRPr>
            </a:lvl1pPr>
          </a:lstStyle>
          <a:p>
            <a:r>
              <a:rPr lang="en-CA" noProof="1"/>
              <a:t>Professional Portrait</a:t>
            </a:r>
          </a:p>
        </p:txBody>
      </p:sp>
      <p:sp>
        <p:nvSpPr>
          <p:cNvPr id="22" name="Text Placeholder 8">
            <a:extLst>
              <a:ext uri="{FF2B5EF4-FFF2-40B4-BE49-F238E27FC236}">
                <a16:creationId xmlns:a16="http://schemas.microsoft.com/office/drawing/2014/main" id="{29579E43-1D6B-F640-BDFF-D1A34A47E5C7}"/>
              </a:ext>
            </a:extLst>
          </p:cNvPr>
          <p:cNvSpPr>
            <a:spLocks noGrp="1"/>
          </p:cNvSpPr>
          <p:nvPr>
            <p:ph type="body" sz="quarter" idx="16" hasCustomPrompt="1"/>
          </p:nvPr>
        </p:nvSpPr>
        <p:spPr>
          <a:xfrm>
            <a:off x="3358727" y="1868838"/>
            <a:ext cx="6852073" cy="333034"/>
          </a:xfrm>
        </p:spPr>
        <p:txBody>
          <a:bodyPr lIns="0" tIns="0" rIns="0" bIns="0" anchor="ctr" anchorCtr="0">
            <a:normAutofit/>
          </a:bodyPr>
          <a:lstStyle>
            <a:lvl1pPr marL="0" indent="0">
              <a:lnSpc>
                <a:spcPct val="100000"/>
              </a:lnSpc>
              <a:buNone/>
              <a:defRPr sz="2000" b="1" baseline="0">
                <a:solidFill>
                  <a:schemeClr val="tx1"/>
                </a:solidFill>
              </a:defRPr>
            </a:lvl1pPr>
          </a:lstStyle>
          <a:p>
            <a:pPr lvl="0"/>
            <a:r>
              <a:rPr lang="en-CA" noProof="1"/>
              <a:t>Full Name</a:t>
            </a:r>
          </a:p>
        </p:txBody>
      </p:sp>
      <p:sp>
        <p:nvSpPr>
          <p:cNvPr id="23" name="Text Placeholder 8">
            <a:extLst>
              <a:ext uri="{FF2B5EF4-FFF2-40B4-BE49-F238E27FC236}">
                <a16:creationId xmlns:a16="http://schemas.microsoft.com/office/drawing/2014/main" id="{F263E74B-7C5E-024C-B053-6571FA8B4FE9}"/>
              </a:ext>
            </a:extLst>
          </p:cNvPr>
          <p:cNvSpPr>
            <a:spLocks noGrp="1"/>
          </p:cNvSpPr>
          <p:nvPr>
            <p:ph type="body" sz="quarter" idx="17" hasCustomPrompt="1"/>
          </p:nvPr>
        </p:nvSpPr>
        <p:spPr>
          <a:xfrm>
            <a:off x="3358727" y="2201872"/>
            <a:ext cx="6852073" cy="215898"/>
          </a:xfrm>
        </p:spPr>
        <p:txBody>
          <a:bodyPr lIns="0" tIns="0" rIns="0" bIns="0" anchor="ctr" anchorCtr="0">
            <a:noAutofit/>
          </a:bodyPr>
          <a:lstStyle>
            <a:lvl1pPr marL="0" indent="0">
              <a:lnSpc>
                <a:spcPct val="100000"/>
              </a:lnSpc>
              <a:buNone/>
              <a:defRPr sz="1400" b="0" i="1" baseline="0">
                <a:solidFill>
                  <a:schemeClr val="tx1"/>
                </a:solidFill>
              </a:defRPr>
            </a:lvl1pPr>
          </a:lstStyle>
          <a:p>
            <a:pPr lvl="0"/>
            <a:r>
              <a:rPr lang="en-CA" noProof="1"/>
              <a:t>Position Title</a:t>
            </a:r>
          </a:p>
        </p:txBody>
      </p:sp>
      <p:sp>
        <p:nvSpPr>
          <p:cNvPr id="24" name="Text Placeholder 11">
            <a:extLst>
              <a:ext uri="{FF2B5EF4-FFF2-40B4-BE49-F238E27FC236}">
                <a16:creationId xmlns:a16="http://schemas.microsoft.com/office/drawing/2014/main" id="{AF3ABEE8-0605-B240-9C84-EFE7132EE19A}"/>
              </a:ext>
            </a:extLst>
          </p:cNvPr>
          <p:cNvSpPr>
            <a:spLocks noGrp="1"/>
          </p:cNvSpPr>
          <p:nvPr>
            <p:ph type="body" sz="quarter" idx="18" hasCustomPrompt="1"/>
          </p:nvPr>
        </p:nvSpPr>
        <p:spPr>
          <a:xfrm>
            <a:off x="3358727" y="2500661"/>
            <a:ext cx="6852073" cy="971550"/>
          </a:xfrm>
        </p:spPr>
        <p:txBody>
          <a:bodyPr lIns="0" tIns="0" rIns="0" bIns="0" anchor="ctr" anchorCtr="0">
            <a:noAutofit/>
          </a:bodyPr>
          <a:lstStyle>
            <a:lvl1pPr marL="0" indent="0">
              <a:lnSpc>
                <a:spcPct val="100000"/>
              </a:lnSpc>
              <a:buNone/>
              <a:defRPr sz="1200">
                <a:solidFill>
                  <a:schemeClr val="tx1"/>
                </a:solidFill>
              </a:defRPr>
            </a:lvl1pPr>
          </a:lstStyle>
          <a:p>
            <a:pPr lvl="0"/>
            <a:r>
              <a:rPr lang="en-CA" noProof="1"/>
              <a:t>Phone</a:t>
            </a:r>
          </a:p>
          <a:p>
            <a:pPr lvl="0"/>
            <a:r>
              <a:rPr lang="en-CA" noProof="1"/>
              <a:t>Mobile</a:t>
            </a:r>
          </a:p>
          <a:p>
            <a:pPr lvl="0"/>
            <a:r>
              <a:rPr lang="en-CA" noProof="1"/>
              <a:t>Email</a:t>
            </a:r>
          </a:p>
        </p:txBody>
      </p:sp>
      <p:cxnSp>
        <p:nvCxnSpPr>
          <p:cNvPr id="25" name="Straight Connector 13">
            <a:extLst>
              <a:ext uri="{FF2B5EF4-FFF2-40B4-BE49-F238E27FC236}">
                <a16:creationId xmlns:a16="http://schemas.microsoft.com/office/drawing/2014/main" id="{045E5AAF-57D9-D843-AB96-FFA017439A74}"/>
              </a:ext>
            </a:extLst>
          </p:cNvPr>
          <p:cNvCxnSpPr/>
          <p:nvPr userDrawn="1"/>
        </p:nvCxnSpPr>
        <p:spPr>
          <a:xfrm>
            <a:off x="1524000" y="3910361"/>
            <a:ext cx="9160933" cy="0"/>
          </a:xfrm>
          <a:prstGeom prst="line">
            <a:avLst/>
          </a:prstGeom>
          <a:ln w="9525">
            <a:solidFill>
              <a:schemeClr val="accent5"/>
            </a:solidFill>
          </a:ln>
        </p:spPr>
        <p:style>
          <a:lnRef idx="1">
            <a:schemeClr val="accent1"/>
          </a:lnRef>
          <a:fillRef idx="0">
            <a:schemeClr val="accent1"/>
          </a:fillRef>
          <a:effectRef idx="0">
            <a:schemeClr val="accent1"/>
          </a:effectRef>
          <a:fontRef idx="minor">
            <a:schemeClr val="tx1"/>
          </a:fontRef>
        </p:style>
      </p:cxnSp>
      <p:sp>
        <p:nvSpPr>
          <p:cNvPr id="26" name="Picture Placeholder 9">
            <a:extLst>
              <a:ext uri="{FF2B5EF4-FFF2-40B4-BE49-F238E27FC236}">
                <a16:creationId xmlns:a16="http://schemas.microsoft.com/office/drawing/2014/main" id="{0DFC1393-F2F6-F840-BD6E-F159F53D7729}"/>
              </a:ext>
            </a:extLst>
          </p:cNvPr>
          <p:cNvSpPr>
            <a:spLocks noGrp="1"/>
          </p:cNvSpPr>
          <p:nvPr>
            <p:ph type="pic" sz="quarter" idx="19" hasCustomPrompt="1"/>
          </p:nvPr>
        </p:nvSpPr>
        <p:spPr>
          <a:xfrm>
            <a:off x="1528233" y="4319938"/>
            <a:ext cx="1451187" cy="1603375"/>
          </a:xfrm>
          <a:solidFill>
            <a:schemeClr val="bg1">
              <a:lumMod val="85000"/>
            </a:schemeClr>
          </a:solidFill>
        </p:spPr>
        <p:txBody>
          <a:bodyPr anchor="ctr" anchorCtr="0">
            <a:normAutofit/>
          </a:bodyPr>
          <a:lstStyle>
            <a:lvl1pPr marL="0" indent="0" algn="ctr">
              <a:buFont typeface="Arial" panose="020B0604020202020204" pitchFamily="34" charset="0"/>
              <a:buNone/>
              <a:defRPr sz="1200">
                <a:solidFill>
                  <a:schemeClr val="tx1"/>
                </a:solidFill>
              </a:defRPr>
            </a:lvl1pPr>
          </a:lstStyle>
          <a:p>
            <a:r>
              <a:rPr lang="en-CA" noProof="1"/>
              <a:t>Professional Portrait</a:t>
            </a:r>
          </a:p>
        </p:txBody>
      </p:sp>
      <p:sp>
        <p:nvSpPr>
          <p:cNvPr id="27" name="Text Placeholder 8">
            <a:extLst>
              <a:ext uri="{FF2B5EF4-FFF2-40B4-BE49-F238E27FC236}">
                <a16:creationId xmlns:a16="http://schemas.microsoft.com/office/drawing/2014/main" id="{2DADD0F7-5A01-E34B-A366-7708D185FC7C}"/>
              </a:ext>
            </a:extLst>
          </p:cNvPr>
          <p:cNvSpPr>
            <a:spLocks noGrp="1"/>
          </p:cNvSpPr>
          <p:nvPr>
            <p:ph type="body" sz="quarter" idx="20" hasCustomPrompt="1"/>
          </p:nvPr>
        </p:nvSpPr>
        <p:spPr>
          <a:xfrm>
            <a:off x="3358727" y="4319938"/>
            <a:ext cx="6852073" cy="333034"/>
          </a:xfrm>
        </p:spPr>
        <p:txBody>
          <a:bodyPr lIns="0" tIns="0" rIns="0" bIns="0" anchor="ctr" anchorCtr="0">
            <a:normAutofit/>
          </a:bodyPr>
          <a:lstStyle>
            <a:lvl1pPr marL="0" indent="0">
              <a:lnSpc>
                <a:spcPct val="100000"/>
              </a:lnSpc>
              <a:buNone/>
              <a:defRPr sz="2000" b="1" baseline="0">
                <a:solidFill>
                  <a:schemeClr val="tx1"/>
                </a:solidFill>
              </a:defRPr>
            </a:lvl1pPr>
          </a:lstStyle>
          <a:p>
            <a:pPr lvl="0"/>
            <a:r>
              <a:rPr lang="en-CA" noProof="1"/>
              <a:t>Full Name</a:t>
            </a:r>
          </a:p>
        </p:txBody>
      </p:sp>
      <p:sp>
        <p:nvSpPr>
          <p:cNvPr id="28" name="Text Placeholder 8">
            <a:extLst>
              <a:ext uri="{FF2B5EF4-FFF2-40B4-BE49-F238E27FC236}">
                <a16:creationId xmlns:a16="http://schemas.microsoft.com/office/drawing/2014/main" id="{F083DE96-1A0E-7444-9C6B-A122C80AD022}"/>
              </a:ext>
            </a:extLst>
          </p:cNvPr>
          <p:cNvSpPr>
            <a:spLocks noGrp="1"/>
          </p:cNvSpPr>
          <p:nvPr>
            <p:ph type="body" sz="quarter" idx="21" hasCustomPrompt="1"/>
          </p:nvPr>
        </p:nvSpPr>
        <p:spPr>
          <a:xfrm>
            <a:off x="3358727" y="4652972"/>
            <a:ext cx="6852073" cy="215898"/>
          </a:xfrm>
        </p:spPr>
        <p:txBody>
          <a:bodyPr lIns="0" tIns="0" rIns="0" bIns="0" anchor="ctr" anchorCtr="0">
            <a:noAutofit/>
          </a:bodyPr>
          <a:lstStyle>
            <a:lvl1pPr marL="0" indent="0">
              <a:lnSpc>
                <a:spcPct val="100000"/>
              </a:lnSpc>
              <a:buNone/>
              <a:defRPr sz="1400" b="0" i="1" baseline="0">
                <a:solidFill>
                  <a:schemeClr val="tx1"/>
                </a:solidFill>
              </a:defRPr>
            </a:lvl1pPr>
          </a:lstStyle>
          <a:p>
            <a:pPr lvl="0"/>
            <a:r>
              <a:rPr lang="en-CA" noProof="1"/>
              <a:t>Position Title</a:t>
            </a:r>
          </a:p>
        </p:txBody>
      </p:sp>
      <p:sp>
        <p:nvSpPr>
          <p:cNvPr id="29" name="Text Placeholder 11">
            <a:extLst>
              <a:ext uri="{FF2B5EF4-FFF2-40B4-BE49-F238E27FC236}">
                <a16:creationId xmlns:a16="http://schemas.microsoft.com/office/drawing/2014/main" id="{C3398BB5-1056-6D4F-9F5C-50E663FEF1AC}"/>
              </a:ext>
            </a:extLst>
          </p:cNvPr>
          <p:cNvSpPr>
            <a:spLocks noGrp="1"/>
          </p:cNvSpPr>
          <p:nvPr>
            <p:ph type="body" sz="quarter" idx="22" hasCustomPrompt="1"/>
          </p:nvPr>
        </p:nvSpPr>
        <p:spPr>
          <a:xfrm>
            <a:off x="3358727" y="4951761"/>
            <a:ext cx="6852073" cy="971550"/>
          </a:xfrm>
        </p:spPr>
        <p:txBody>
          <a:bodyPr lIns="0" tIns="0" rIns="0" bIns="0" anchor="ctr" anchorCtr="0">
            <a:noAutofit/>
          </a:bodyPr>
          <a:lstStyle>
            <a:lvl1pPr marL="0" indent="0">
              <a:lnSpc>
                <a:spcPct val="100000"/>
              </a:lnSpc>
              <a:buNone/>
              <a:defRPr sz="1200">
                <a:solidFill>
                  <a:schemeClr val="tx1"/>
                </a:solidFill>
              </a:defRPr>
            </a:lvl1pPr>
          </a:lstStyle>
          <a:p>
            <a:pPr lvl="0"/>
            <a:r>
              <a:rPr lang="en-CA" noProof="1"/>
              <a:t>Phone</a:t>
            </a:r>
          </a:p>
          <a:p>
            <a:pPr lvl="0"/>
            <a:r>
              <a:rPr lang="en-CA" noProof="1"/>
              <a:t>Mobile</a:t>
            </a:r>
          </a:p>
          <a:p>
            <a:pPr lvl="0"/>
            <a:r>
              <a:rPr lang="en-CA" noProof="1"/>
              <a:t>Email</a:t>
            </a:r>
          </a:p>
        </p:txBody>
      </p:sp>
      <p:sp>
        <p:nvSpPr>
          <p:cNvPr id="30" name="Title 1">
            <a:extLst>
              <a:ext uri="{FF2B5EF4-FFF2-40B4-BE49-F238E27FC236}">
                <a16:creationId xmlns:a16="http://schemas.microsoft.com/office/drawing/2014/main" id="{4F170EF0-2BFF-D94E-A26A-D729330C6EF8}"/>
              </a:ext>
            </a:extLst>
          </p:cNvPr>
          <p:cNvSpPr>
            <a:spLocks noGrp="1"/>
          </p:cNvSpPr>
          <p:nvPr>
            <p:ph type="title" hasCustomPrompt="1"/>
          </p:nvPr>
        </p:nvSpPr>
        <p:spPr>
          <a:xfrm>
            <a:off x="744073" y="600199"/>
            <a:ext cx="10851579" cy="797284"/>
          </a:xfrm>
          <a:prstGeom prst="rect">
            <a:avLst/>
          </a:prstGeom>
        </p:spPr>
        <p:txBody>
          <a:bodyPr anchor="b"/>
          <a:lstStyle>
            <a:lvl1pPr marL="0" indent="0">
              <a:lnSpc>
                <a:spcPct val="100000"/>
              </a:lnSpc>
              <a:buFont typeface="Arial" panose="020B0604020202020204" pitchFamily="34" charset="0"/>
              <a:buNone/>
              <a:defRPr>
                <a:solidFill>
                  <a:schemeClr val="tx1"/>
                </a:solidFill>
                <a:latin typeface="Montserrat" pitchFamily="2" charset="77"/>
              </a:defRPr>
            </a:lvl1pPr>
          </a:lstStyle>
          <a:p>
            <a:r>
              <a:rPr lang="en-CA" noProof="1"/>
              <a:t>Insert slide title here</a:t>
            </a:r>
          </a:p>
        </p:txBody>
      </p:sp>
      <p:cxnSp>
        <p:nvCxnSpPr>
          <p:cNvPr id="12" name="Connecteur droit 11">
            <a:extLst>
              <a:ext uri="{FF2B5EF4-FFF2-40B4-BE49-F238E27FC236}">
                <a16:creationId xmlns:a16="http://schemas.microsoft.com/office/drawing/2014/main" id="{8065EEBA-2090-E746-955B-A0402D6DF2D2}"/>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72006508"/>
      </p:ext>
    </p:extLst>
  </p:cSld>
  <p:clrMapOvr>
    <a:masterClrMapping/>
  </p:clrMapOvr>
  <p:transition spd="slow">
    <p:push dir="u"/>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Custom Layout + Photo Righ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EEE9B2-DF5D-7744-A774-22A99FBE1838}"/>
              </a:ext>
            </a:extLst>
          </p:cNvPr>
          <p:cNvSpPr>
            <a:spLocks noGrp="1"/>
          </p:cNvSpPr>
          <p:nvPr>
            <p:ph type="title" hasCustomPrompt="1"/>
          </p:nvPr>
        </p:nvSpPr>
        <p:spPr>
          <a:xfrm>
            <a:off x="744073" y="591013"/>
            <a:ext cx="6320219" cy="828575"/>
          </a:xfrm>
        </p:spPr>
        <p:txBody>
          <a:bodyPr anchor="b"/>
          <a:lstStyle>
            <a:lvl1pPr>
              <a:lnSpc>
                <a:spcPct val="100000"/>
              </a:lnSpc>
              <a:defRPr>
                <a:solidFill>
                  <a:schemeClr val="tx1"/>
                </a:solidFill>
                <a:latin typeface="Montserrat" pitchFamily="2" charset="77"/>
              </a:defRPr>
            </a:lvl1pPr>
          </a:lstStyle>
          <a:p>
            <a:r>
              <a:rPr lang="en-CA" noProof="0"/>
              <a:t>Insert slide title here</a:t>
            </a:r>
          </a:p>
        </p:txBody>
      </p:sp>
      <p:sp>
        <p:nvSpPr>
          <p:cNvPr id="7" name="Espace réservé du texte 17">
            <a:extLst>
              <a:ext uri="{FF2B5EF4-FFF2-40B4-BE49-F238E27FC236}">
                <a16:creationId xmlns:a16="http://schemas.microsoft.com/office/drawing/2014/main" id="{13B78F49-676D-9546-81E4-82D83D5AC64E}"/>
              </a:ext>
            </a:extLst>
          </p:cNvPr>
          <p:cNvSpPr>
            <a:spLocks noGrp="1"/>
          </p:cNvSpPr>
          <p:nvPr>
            <p:ph type="body" sz="quarter" idx="10" hasCustomPrompt="1"/>
          </p:nvPr>
        </p:nvSpPr>
        <p:spPr>
          <a:xfrm>
            <a:off x="744073" y="1472063"/>
            <a:ext cx="6320220" cy="347596"/>
          </a:xfrm>
        </p:spPr>
        <p:txBody>
          <a:bodyPr wrap="square">
            <a:spAutoFit/>
          </a:bodyPr>
          <a:lstStyle>
            <a:lvl1pPr marL="0" indent="0">
              <a:buNone/>
              <a:defRPr sz="1500" i="1"/>
            </a:lvl1pPr>
          </a:lstStyle>
          <a:p>
            <a:pPr lvl="0"/>
            <a:r>
              <a:rPr lang="en-CA" noProof="0"/>
              <a:t>Insert subtitle here</a:t>
            </a:r>
          </a:p>
        </p:txBody>
      </p:sp>
      <p:sp>
        <p:nvSpPr>
          <p:cNvPr id="10" name="Picture Placeholder 29">
            <a:extLst>
              <a:ext uri="{FF2B5EF4-FFF2-40B4-BE49-F238E27FC236}">
                <a16:creationId xmlns:a16="http://schemas.microsoft.com/office/drawing/2014/main" id="{E3DC8C6D-F9B7-824D-9B5B-022357C80F55}"/>
              </a:ext>
            </a:extLst>
          </p:cNvPr>
          <p:cNvSpPr>
            <a:spLocks noGrp="1"/>
          </p:cNvSpPr>
          <p:nvPr>
            <p:ph type="pic" sz="quarter" idx="13" hasCustomPrompt="1"/>
          </p:nvPr>
        </p:nvSpPr>
        <p:spPr>
          <a:xfrm>
            <a:off x="7660639" y="1"/>
            <a:ext cx="4531361" cy="6238656"/>
          </a:xfrm>
          <a:prstGeom prst="rect">
            <a:avLst/>
          </a:prstGeom>
          <a:gradFill>
            <a:gsLst>
              <a:gs pos="0">
                <a:schemeClr val="tx1">
                  <a:alpha val="20000"/>
                </a:schemeClr>
              </a:gs>
              <a:gs pos="98000">
                <a:schemeClr val="tx1">
                  <a:alpha val="5000"/>
                </a:schemeClr>
              </a:gs>
            </a:gsLst>
            <a:lin ang="5400000" scaled="1"/>
          </a:gradFill>
          <a:ln>
            <a:noFill/>
          </a:ln>
        </p:spPr>
        <p:txBody>
          <a:bodyPr rtlCol="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1"/>
                </a:solidFill>
                <a:latin typeface="Montserrat" pitchFamily="2" charset="77"/>
              </a:defRPr>
            </a:lvl1pPr>
          </a:lstStyle>
          <a:p>
            <a:pPr lvl="0"/>
            <a:r>
              <a:rPr lang="en-CA" noProof="0" dirty="0"/>
              <a:t>Insert hero image here</a:t>
            </a:r>
          </a:p>
        </p:txBody>
      </p:sp>
      <p:cxnSp>
        <p:nvCxnSpPr>
          <p:cNvPr id="5" name="Connecteur droit 4">
            <a:extLst>
              <a:ext uri="{FF2B5EF4-FFF2-40B4-BE49-F238E27FC236}">
                <a16:creationId xmlns:a16="http://schemas.microsoft.com/office/drawing/2014/main" id="{C0D49842-414F-1442-9CD1-4DA1FAD3B5A0}"/>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2043725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25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6" presetClass="emph" presetSubtype="0" accel="50000" decel="50000" autoRev="1" fill="hold" grpId="1" nodeType="withEffect">
                                  <p:stCondLst>
                                    <p:cond delay="2250"/>
                                  </p:stCondLst>
                                  <p:childTnLst>
                                    <p:animScale>
                                      <p:cBhvr>
                                        <p:cTn id="9" dur="500" fill="hold"/>
                                        <p:tgtEl>
                                          <p:spTgt spid="10"/>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Custom Layout Photo Left">
    <p:spTree>
      <p:nvGrpSpPr>
        <p:cNvPr id="1" name=""/>
        <p:cNvGrpSpPr/>
        <p:nvPr/>
      </p:nvGrpSpPr>
      <p:grpSpPr>
        <a:xfrm>
          <a:off x="0" y="0"/>
          <a:ext cx="0" cy="0"/>
          <a:chOff x="0" y="0"/>
          <a:chExt cx="0" cy="0"/>
        </a:xfrm>
      </p:grpSpPr>
      <p:sp>
        <p:nvSpPr>
          <p:cNvPr id="5" name="Picture Placeholder 29">
            <a:extLst>
              <a:ext uri="{FF2B5EF4-FFF2-40B4-BE49-F238E27FC236}">
                <a16:creationId xmlns:a16="http://schemas.microsoft.com/office/drawing/2014/main" id="{155CF88D-F0EC-6448-82A0-95D316B7C421}"/>
              </a:ext>
            </a:extLst>
          </p:cNvPr>
          <p:cNvSpPr>
            <a:spLocks noGrp="1"/>
          </p:cNvSpPr>
          <p:nvPr>
            <p:ph type="pic" sz="quarter" idx="13" hasCustomPrompt="1"/>
          </p:nvPr>
        </p:nvSpPr>
        <p:spPr>
          <a:xfrm>
            <a:off x="2237" y="-8964"/>
            <a:ext cx="4548184" cy="6247620"/>
          </a:xfrm>
          <a:prstGeom prst="rect">
            <a:avLst/>
          </a:prstGeom>
          <a:gradFill>
            <a:gsLst>
              <a:gs pos="0">
                <a:schemeClr val="tx1">
                  <a:alpha val="20000"/>
                </a:schemeClr>
              </a:gs>
              <a:gs pos="98000">
                <a:schemeClr val="tx1">
                  <a:alpha val="5000"/>
                </a:schemeClr>
              </a:gs>
            </a:gsLst>
            <a:lin ang="5400000" scaled="1"/>
          </a:gradFill>
          <a:ln>
            <a:noFill/>
          </a:ln>
        </p:spPr>
        <p:txBody>
          <a:bodyPr rtlCol="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1"/>
                </a:solidFill>
                <a:latin typeface="Montserrat" pitchFamily="2" charset="77"/>
              </a:defRPr>
            </a:lvl1pPr>
          </a:lstStyle>
          <a:p>
            <a:pPr lvl="0"/>
            <a:r>
              <a:rPr lang="en-CA" noProof="0" dirty="0"/>
              <a:t>Insert hero image here</a:t>
            </a:r>
          </a:p>
        </p:txBody>
      </p:sp>
      <p:sp>
        <p:nvSpPr>
          <p:cNvPr id="8" name="Title 1">
            <a:extLst>
              <a:ext uri="{FF2B5EF4-FFF2-40B4-BE49-F238E27FC236}">
                <a16:creationId xmlns:a16="http://schemas.microsoft.com/office/drawing/2014/main" id="{272E52D8-01A6-2347-8B94-30A81E012A90}"/>
              </a:ext>
            </a:extLst>
          </p:cNvPr>
          <p:cNvSpPr>
            <a:spLocks noGrp="1"/>
          </p:cNvSpPr>
          <p:nvPr>
            <p:ph type="title" hasCustomPrompt="1"/>
          </p:nvPr>
        </p:nvSpPr>
        <p:spPr>
          <a:xfrm>
            <a:off x="5155734" y="591013"/>
            <a:ext cx="6320219" cy="828575"/>
          </a:xfrm>
        </p:spPr>
        <p:txBody>
          <a:bodyPr anchor="b"/>
          <a:lstStyle>
            <a:lvl1pPr>
              <a:lnSpc>
                <a:spcPct val="100000"/>
              </a:lnSpc>
              <a:defRPr>
                <a:solidFill>
                  <a:schemeClr val="tx1"/>
                </a:solidFill>
                <a:latin typeface="Montserrat" pitchFamily="2" charset="77"/>
              </a:defRPr>
            </a:lvl1pPr>
          </a:lstStyle>
          <a:p>
            <a:r>
              <a:rPr lang="en-CA" noProof="0"/>
              <a:t>Insert slide title here</a:t>
            </a:r>
          </a:p>
        </p:txBody>
      </p:sp>
      <p:sp>
        <p:nvSpPr>
          <p:cNvPr id="9" name="Espace réservé du texte 17">
            <a:extLst>
              <a:ext uri="{FF2B5EF4-FFF2-40B4-BE49-F238E27FC236}">
                <a16:creationId xmlns:a16="http://schemas.microsoft.com/office/drawing/2014/main" id="{4F47E7FE-E1DC-5E4E-8D1D-7EB6071F70E3}"/>
              </a:ext>
            </a:extLst>
          </p:cNvPr>
          <p:cNvSpPr>
            <a:spLocks noGrp="1"/>
          </p:cNvSpPr>
          <p:nvPr>
            <p:ph type="body" sz="quarter" idx="10" hasCustomPrompt="1"/>
          </p:nvPr>
        </p:nvSpPr>
        <p:spPr>
          <a:xfrm>
            <a:off x="5155734" y="1472063"/>
            <a:ext cx="6320220" cy="347596"/>
          </a:xfrm>
        </p:spPr>
        <p:txBody>
          <a:bodyPr wrap="square">
            <a:spAutoFit/>
          </a:bodyPr>
          <a:lstStyle>
            <a:lvl1pPr marL="0" indent="0">
              <a:buNone/>
              <a:defRPr sz="1500" i="1"/>
            </a:lvl1pPr>
          </a:lstStyle>
          <a:p>
            <a:pPr lvl="0"/>
            <a:r>
              <a:rPr lang="en-CA" noProof="0"/>
              <a:t>Insert subtitle here</a:t>
            </a:r>
          </a:p>
        </p:txBody>
      </p:sp>
      <p:cxnSp>
        <p:nvCxnSpPr>
          <p:cNvPr id="6" name="Connecteur droit 5">
            <a:extLst>
              <a:ext uri="{FF2B5EF4-FFF2-40B4-BE49-F238E27FC236}">
                <a16:creationId xmlns:a16="http://schemas.microsoft.com/office/drawing/2014/main" id="{C273B708-4894-AC42-9D3B-96FAAFACBE62}"/>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2987400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25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6" presetClass="emph" presetSubtype="0" accel="50000" decel="50000" autoRev="1" fill="hold" grpId="1" nodeType="withEffect">
                                  <p:stCondLst>
                                    <p:cond delay="2250"/>
                                  </p:stCondLst>
                                  <p:childTnLst>
                                    <p:animScale>
                                      <p:cBhvr>
                                        <p:cTn id="9" dur="500" fill="hold"/>
                                        <p:tgtEl>
                                          <p:spTgt spid="5"/>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Logo Only">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F55BA839-652F-6E4B-8E6B-4D965D1550C3}"/>
              </a:ext>
            </a:extLst>
          </p:cNvPr>
          <p:cNvPicPr>
            <a:picLocks noChangeAspect="1"/>
          </p:cNvPicPr>
          <p:nvPr userDrawn="1"/>
        </p:nvPicPr>
        <p:blipFill>
          <a:blip r:embed="rId2"/>
          <a:stretch>
            <a:fillRect/>
          </a:stretch>
        </p:blipFill>
        <p:spPr>
          <a:xfrm>
            <a:off x="10014738" y="6488935"/>
            <a:ext cx="1551096" cy="235372"/>
          </a:xfrm>
          <a:prstGeom prst="rect">
            <a:avLst/>
          </a:prstGeom>
        </p:spPr>
      </p:pic>
    </p:spTree>
    <p:extLst>
      <p:ext uri="{BB962C8B-B14F-4D97-AF65-F5344CB8AC3E}">
        <p14:creationId xmlns:p14="http://schemas.microsoft.com/office/powerpoint/2010/main" val="3244512308"/>
      </p:ext>
    </p:extLst>
  </p:cSld>
  <p:clrMapOvr>
    <a:masterClrMapping/>
  </p:clrMapOvr>
  <p:transition spd="slow">
    <p:push dir="u"/>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3496578"/>
      </p:ext>
    </p:extLst>
  </p:cSld>
  <p:clrMapOvr>
    <a:masterClrMapping/>
  </p:clrMapOvr>
  <p:transition spd="slow">
    <p:push dir="u"/>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832457343"/>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 4">
    <p:spTree>
      <p:nvGrpSpPr>
        <p:cNvPr id="1" name=""/>
        <p:cNvGrpSpPr/>
        <p:nvPr/>
      </p:nvGrpSpPr>
      <p:grpSpPr>
        <a:xfrm>
          <a:off x="0" y="0"/>
          <a:ext cx="0" cy="0"/>
          <a:chOff x="0" y="0"/>
          <a:chExt cx="0" cy="0"/>
        </a:xfrm>
      </p:grpSpPr>
      <p:sp>
        <p:nvSpPr>
          <p:cNvPr id="7" name="Picture Placeholder 29">
            <a:extLst>
              <a:ext uri="{FF2B5EF4-FFF2-40B4-BE49-F238E27FC236}">
                <a16:creationId xmlns:a16="http://schemas.microsoft.com/office/drawing/2014/main" id="{CE11DECB-288A-BE4A-A7F7-2A53FA7A6870}"/>
              </a:ext>
            </a:extLst>
          </p:cNvPr>
          <p:cNvSpPr>
            <a:spLocks noGrp="1"/>
          </p:cNvSpPr>
          <p:nvPr>
            <p:ph type="pic" sz="quarter" idx="24" hasCustomPrompt="1"/>
          </p:nvPr>
        </p:nvSpPr>
        <p:spPr>
          <a:xfrm>
            <a:off x="636105" y="1"/>
            <a:ext cx="11555546" cy="4751920"/>
          </a:xfrm>
          <a:prstGeom prst="rect">
            <a:avLst/>
          </a:prstGeom>
          <a:gradFill>
            <a:gsLst>
              <a:gs pos="0">
                <a:schemeClr val="tx1">
                  <a:alpha val="20000"/>
                </a:schemeClr>
              </a:gs>
              <a:gs pos="98000">
                <a:schemeClr val="tx1">
                  <a:alpha val="5000"/>
                </a:schemeClr>
              </a:gs>
            </a:gsLst>
            <a:lin ang="5400000" scaled="1"/>
          </a:gradFill>
          <a:ln>
            <a:noFill/>
          </a:ln>
        </p:spPr>
        <p:txBody>
          <a:bodyPr rtlCol="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1"/>
                </a:solidFill>
                <a:latin typeface="Montserrat" pitchFamily="2" charset="77"/>
              </a:defRPr>
            </a:lvl1pPr>
          </a:lstStyle>
          <a:p>
            <a:pPr lvl="0"/>
            <a:r>
              <a:rPr lang="en-CA" noProof="0" dirty="0"/>
              <a:t>Insert hero image here</a:t>
            </a:r>
          </a:p>
        </p:txBody>
      </p:sp>
      <p:sp>
        <p:nvSpPr>
          <p:cNvPr id="3" name="Titre 2">
            <a:extLst>
              <a:ext uri="{FF2B5EF4-FFF2-40B4-BE49-F238E27FC236}">
                <a16:creationId xmlns:a16="http://schemas.microsoft.com/office/drawing/2014/main" id="{E82F97C3-0F67-D44A-A77C-3D685FF3075E}"/>
              </a:ext>
            </a:extLst>
          </p:cNvPr>
          <p:cNvSpPr>
            <a:spLocks noGrp="1"/>
          </p:cNvSpPr>
          <p:nvPr>
            <p:ph type="title" hasCustomPrompt="1"/>
          </p:nvPr>
        </p:nvSpPr>
        <p:spPr>
          <a:xfrm>
            <a:off x="1012823" y="590369"/>
            <a:ext cx="5083177" cy="3176561"/>
          </a:xfrm>
        </p:spPr>
        <p:txBody>
          <a:bodyPr anchor="b">
            <a:normAutofit/>
          </a:bodyPr>
          <a:lstStyle>
            <a:lvl1pPr>
              <a:defRPr sz="4400" b="1" i="0">
                <a:latin typeface="Montserrat" pitchFamily="2" charset="77"/>
              </a:defRPr>
            </a:lvl1pPr>
          </a:lstStyle>
          <a:p>
            <a:r>
              <a:rPr lang="en-CA" noProof="0"/>
              <a:t>Insert presentation title here</a:t>
            </a:r>
          </a:p>
        </p:txBody>
      </p:sp>
      <p:sp>
        <p:nvSpPr>
          <p:cNvPr id="8" name="Sous-titre 2">
            <a:extLst>
              <a:ext uri="{FF2B5EF4-FFF2-40B4-BE49-F238E27FC236}">
                <a16:creationId xmlns:a16="http://schemas.microsoft.com/office/drawing/2014/main" id="{A0359139-633F-4442-B5A5-290AD4DFB397}"/>
              </a:ext>
            </a:extLst>
          </p:cNvPr>
          <p:cNvSpPr>
            <a:spLocks noGrp="1"/>
          </p:cNvSpPr>
          <p:nvPr>
            <p:ph type="subTitle" idx="1" hasCustomPrompt="1"/>
          </p:nvPr>
        </p:nvSpPr>
        <p:spPr>
          <a:xfrm>
            <a:off x="1012824" y="3934973"/>
            <a:ext cx="5083176" cy="438243"/>
          </a:xfrm>
          <a:prstGeom prst="rect">
            <a:avLst/>
          </a:prstGeom>
        </p:spPr>
        <p:txBody>
          <a:bodyPr lIns="90000" anchor="t"/>
          <a:lstStyle>
            <a:lvl1pPr marL="0" marR="0" indent="0" algn="l" defTabSz="914400" rtl="0" eaLnBrk="1" fontAlgn="auto" latinLnBrk="0" hangingPunct="1">
              <a:lnSpc>
                <a:spcPct val="90000"/>
              </a:lnSpc>
              <a:spcBef>
                <a:spcPts val="1000"/>
              </a:spcBef>
              <a:spcAft>
                <a:spcPts val="0"/>
              </a:spcAft>
              <a:buClrTx/>
              <a:buSzTx/>
              <a:buFont typeface="STIXGeneral-Regular" pitchFamily="2" charset="2"/>
              <a:buNone/>
              <a:tabLst/>
              <a:defRPr lang="fr-CA" sz="1400" b="0" i="1" smtClean="0">
                <a:effectLst/>
                <a:latin typeface="Montserrat"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noProof="0"/>
              <a:t>Insert sub-title and/or speakers here</a:t>
            </a:r>
          </a:p>
        </p:txBody>
      </p:sp>
      <p:pic>
        <p:nvPicPr>
          <p:cNvPr id="11" name="Graphique 10">
            <a:extLst>
              <a:ext uri="{FF2B5EF4-FFF2-40B4-BE49-F238E27FC236}">
                <a16:creationId xmlns:a16="http://schemas.microsoft.com/office/drawing/2014/main" id="{4D2473E2-BB66-8D4A-B76F-7CCFA18EF977}"/>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r="44488" b="45876"/>
          <a:stretch/>
        </p:blipFill>
        <p:spPr>
          <a:xfrm>
            <a:off x="7644456" y="4751921"/>
            <a:ext cx="4547544" cy="2106079"/>
          </a:xfrm>
          <a:prstGeom prst="rect">
            <a:avLst/>
          </a:prstGeom>
        </p:spPr>
      </p:pic>
      <p:sp>
        <p:nvSpPr>
          <p:cNvPr id="13" name="Espace réservé de la date 20">
            <a:extLst>
              <a:ext uri="{FF2B5EF4-FFF2-40B4-BE49-F238E27FC236}">
                <a16:creationId xmlns:a16="http://schemas.microsoft.com/office/drawing/2014/main" id="{43A93F6F-F549-134E-9FFE-C375447587B2}"/>
              </a:ext>
            </a:extLst>
          </p:cNvPr>
          <p:cNvSpPr>
            <a:spLocks noGrp="1"/>
          </p:cNvSpPr>
          <p:nvPr>
            <p:ph type="dt" sz="half" idx="2"/>
          </p:nvPr>
        </p:nvSpPr>
        <p:spPr>
          <a:xfrm>
            <a:off x="1012824" y="5033207"/>
            <a:ext cx="5083176" cy="309082"/>
          </a:xfrm>
          <a:prstGeom prst="rect">
            <a:avLst/>
          </a:prstGeom>
        </p:spPr>
        <p:txBody>
          <a:bodyPr vert="horz" lIns="91440" tIns="45720" rIns="91440" bIns="45720" rtlCol="0" anchor="ctr"/>
          <a:lstStyle>
            <a:lvl1pPr algn="l">
              <a:defRPr sz="1000">
                <a:solidFill>
                  <a:schemeClr val="tx1"/>
                </a:solidFill>
                <a:latin typeface="Montserrat" pitchFamily="2" charset="77"/>
              </a:defRPr>
            </a:lvl1pPr>
          </a:lstStyle>
          <a:p>
            <a:endParaRPr lang="en-CA" dirty="0"/>
          </a:p>
        </p:txBody>
      </p:sp>
    </p:spTree>
    <p:extLst>
      <p:ext uri="{BB962C8B-B14F-4D97-AF65-F5344CB8AC3E}">
        <p14:creationId xmlns:p14="http://schemas.microsoft.com/office/powerpoint/2010/main" val="40857663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25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6" presetClass="emph" presetSubtype="0" accel="50000" decel="50000" autoRev="1" fill="hold" grpId="1" nodeType="withEffect">
                                  <p:stCondLst>
                                    <p:cond delay="2250"/>
                                  </p:stCondLst>
                                  <p:childTnLst>
                                    <p:animScale>
                                      <p:cBhvr>
                                        <p:cTn id="9" dur="500" fill="hold"/>
                                        <p:tgtEl>
                                          <p:spTgt spid="7"/>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1">
    <p:spTree>
      <p:nvGrpSpPr>
        <p:cNvPr id="1" name=""/>
        <p:cNvGrpSpPr/>
        <p:nvPr/>
      </p:nvGrpSpPr>
      <p:grpSpPr>
        <a:xfrm>
          <a:off x="0" y="0"/>
          <a:ext cx="0" cy="0"/>
          <a:chOff x="0" y="0"/>
          <a:chExt cx="0" cy="0"/>
        </a:xfrm>
      </p:grpSpPr>
      <p:sp>
        <p:nvSpPr>
          <p:cNvPr id="4" name="Picture Placeholder 12"/>
          <p:cNvSpPr>
            <a:spLocks noGrp="1"/>
          </p:cNvSpPr>
          <p:nvPr>
            <p:ph type="pic" sz="quarter" idx="13" hasCustomPrompt="1"/>
          </p:nvPr>
        </p:nvSpPr>
        <p:spPr>
          <a:xfrm>
            <a:off x="0" y="12806"/>
            <a:ext cx="12192000" cy="6845194"/>
          </a:xfrm>
          <a:prstGeom prst="rect">
            <a:avLst/>
          </a:prstGeom>
          <a:gradFill>
            <a:gsLst>
              <a:gs pos="0">
                <a:schemeClr val="tx1">
                  <a:alpha val="10000"/>
                </a:schemeClr>
              </a:gs>
              <a:gs pos="100000">
                <a:schemeClr val="tx1">
                  <a:alpha val="20000"/>
                </a:schemeClr>
              </a:gs>
            </a:gsLst>
            <a:lin ang="5400000" scaled="1"/>
          </a:gradFill>
        </p:spPr>
        <p:txBody>
          <a:bodyPr anchor="ctr"/>
          <a:lstStyle>
            <a:lvl1pPr marL="0" marR="0" indent="0" algn="ctr" defTabSz="914400" rtl="0" eaLnBrk="1" fontAlgn="auto" latinLnBrk="0" hangingPunct="1">
              <a:lnSpc>
                <a:spcPct val="90000"/>
              </a:lnSpc>
              <a:spcBef>
                <a:spcPts val="1000"/>
              </a:spcBef>
              <a:spcAft>
                <a:spcPts val="0"/>
              </a:spcAft>
              <a:buClrTx/>
              <a:buSzTx/>
              <a:buFontTx/>
              <a:buNone/>
              <a:tabLst/>
              <a:defRPr sz="1400">
                <a:solidFill>
                  <a:schemeClr val="bg1"/>
                </a:solidFill>
                <a:latin typeface="Montserrat" pitchFamily="2" charset="77"/>
              </a:defRPr>
            </a:lvl1pPr>
          </a:lstStyle>
          <a:p>
            <a:pPr lvl="0"/>
            <a:r>
              <a:rPr lang="en-CA" noProof="0" dirty="0"/>
              <a:t>Insert hero image here</a:t>
            </a:r>
          </a:p>
        </p:txBody>
      </p:sp>
      <p:sp>
        <p:nvSpPr>
          <p:cNvPr id="8" name="Title 5">
            <a:extLst>
              <a:ext uri="{FF2B5EF4-FFF2-40B4-BE49-F238E27FC236}">
                <a16:creationId xmlns:a16="http://schemas.microsoft.com/office/drawing/2014/main" id="{AD6B63E4-8A79-F64D-86FE-7775FE4326FA}"/>
              </a:ext>
            </a:extLst>
          </p:cNvPr>
          <p:cNvSpPr>
            <a:spLocks noGrp="1"/>
          </p:cNvSpPr>
          <p:nvPr>
            <p:ph type="title" hasCustomPrompt="1"/>
          </p:nvPr>
        </p:nvSpPr>
        <p:spPr>
          <a:xfrm>
            <a:off x="596348" y="2806043"/>
            <a:ext cx="8571503" cy="3286782"/>
          </a:xfrm>
          <a:prstGeom prst="rect">
            <a:avLst/>
          </a:prstGeom>
        </p:spPr>
        <p:txBody>
          <a:bodyPr anchor="t">
            <a:normAutofit/>
          </a:bodyPr>
          <a:lstStyle>
            <a:lvl1pPr>
              <a:defRPr sz="6600" b="0" i="0">
                <a:latin typeface="Montserrat" pitchFamily="2" charset="77"/>
              </a:defRPr>
            </a:lvl1pPr>
          </a:lstStyle>
          <a:p>
            <a:r>
              <a:rPr lang="en-CA" noProof="0"/>
              <a:t>Insert section title here</a:t>
            </a:r>
          </a:p>
        </p:txBody>
      </p:sp>
      <p:sp>
        <p:nvSpPr>
          <p:cNvPr id="7" name="Sous-titre 2">
            <a:extLst>
              <a:ext uri="{FF2B5EF4-FFF2-40B4-BE49-F238E27FC236}">
                <a16:creationId xmlns:a16="http://schemas.microsoft.com/office/drawing/2014/main" id="{7FB4D65A-6740-5845-9334-C5E2F590223C}"/>
              </a:ext>
            </a:extLst>
          </p:cNvPr>
          <p:cNvSpPr>
            <a:spLocks noGrp="1"/>
          </p:cNvSpPr>
          <p:nvPr>
            <p:ph type="subTitle" idx="1" hasCustomPrompt="1"/>
          </p:nvPr>
        </p:nvSpPr>
        <p:spPr>
          <a:xfrm>
            <a:off x="596348" y="1550126"/>
            <a:ext cx="8571503" cy="1026951"/>
          </a:xfrm>
          <a:prstGeom prst="rect">
            <a:avLst/>
          </a:prstGeom>
        </p:spPr>
        <p:txBody>
          <a:bodyPr lIns="90000" anchor="b"/>
          <a:lstStyle>
            <a:lvl1pPr marL="0" marR="0" indent="0" algn="l" defTabSz="914400" rtl="0" eaLnBrk="1" fontAlgn="auto" latinLnBrk="0" hangingPunct="1">
              <a:lnSpc>
                <a:spcPct val="90000"/>
              </a:lnSpc>
              <a:spcBef>
                <a:spcPts val="1000"/>
              </a:spcBef>
              <a:spcAft>
                <a:spcPts val="0"/>
              </a:spcAft>
              <a:buClrTx/>
              <a:buSzTx/>
              <a:buFont typeface="STIXGeneral-Regular" pitchFamily="2" charset="2"/>
              <a:buNone/>
              <a:tabLst/>
              <a:defRPr lang="fr-CA" sz="1400" b="0" i="1" smtClean="0">
                <a:effectLst/>
                <a:latin typeface="Montserrat"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noProof="0"/>
              <a:t>Insert sub-title and/or speakers here</a:t>
            </a:r>
          </a:p>
        </p:txBody>
      </p:sp>
    </p:spTree>
    <p:extLst>
      <p:ext uri="{BB962C8B-B14F-4D97-AF65-F5344CB8AC3E}">
        <p14:creationId xmlns:p14="http://schemas.microsoft.com/office/powerpoint/2010/main" val="3196199092"/>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2">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0A2F53B-F3B4-714A-9C1E-082E783FD948}"/>
              </a:ext>
            </a:extLst>
          </p:cNvPr>
          <p:cNvSpPr>
            <a:spLocks noGrp="1"/>
          </p:cNvSpPr>
          <p:nvPr>
            <p:ph type="title" hasCustomPrompt="1"/>
          </p:nvPr>
        </p:nvSpPr>
        <p:spPr>
          <a:xfrm>
            <a:off x="678730" y="2086473"/>
            <a:ext cx="6965083" cy="3796175"/>
          </a:xfrm>
          <a:prstGeom prst="rect">
            <a:avLst/>
          </a:prstGeom>
        </p:spPr>
        <p:txBody>
          <a:bodyPr anchor="t">
            <a:normAutofit/>
          </a:bodyPr>
          <a:lstStyle>
            <a:lvl1pPr>
              <a:defRPr sz="6600" b="0" i="0">
                <a:solidFill>
                  <a:schemeClr val="tx1"/>
                </a:solidFill>
                <a:latin typeface="Montserrat" pitchFamily="2" charset="77"/>
              </a:defRPr>
            </a:lvl1pPr>
          </a:lstStyle>
          <a:p>
            <a:r>
              <a:rPr lang="en-CA" noProof="0"/>
              <a:t>Insert section title here</a:t>
            </a:r>
          </a:p>
        </p:txBody>
      </p:sp>
      <p:sp>
        <p:nvSpPr>
          <p:cNvPr id="10" name="Picture Placeholder 29">
            <a:extLst>
              <a:ext uri="{FF2B5EF4-FFF2-40B4-BE49-F238E27FC236}">
                <a16:creationId xmlns:a16="http://schemas.microsoft.com/office/drawing/2014/main" id="{075444AC-F043-2A4C-ADB8-BED1F8EC24E8}"/>
              </a:ext>
            </a:extLst>
          </p:cNvPr>
          <p:cNvSpPr>
            <a:spLocks noGrp="1"/>
          </p:cNvSpPr>
          <p:nvPr>
            <p:ph type="pic" sz="quarter" idx="13" hasCustomPrompt="1"/>
          </p:nvPr>
        </p:nvSpPr>
        <p:spPr>
          <a:xfrm>
            <a:off x="9144002" y="1"/>
            <a:ext cx="3047998" cy="6858000"/>
          </a:xfrm>
          <a:prstGeom prst="rect">
            <a:avLst/>
          </a:prstGeom>
          <a:gradFill>
            <a:gsLst>
              <a:gs pos="0">
                <a:schemeClr val="tx1">
                  <a:alpha val="20000"/>
                </a:schemeClr>
              </a:gs>
              <a:gs pos="98000">
                <a:schemeClr val="tx1">
                  <a:alpha val="5000"/>
                </a:schemeClr>
              </a:gs>
            </a:gsLst>
            <a:lin ang="5400000" scaled="1"/>
          </a:gradFill>
          <a:ln>
            <a:noFill/>
          </a:ln>
        </p:spPr>
        <p:txBody>
          <a:bodyPr rtlCol="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1"/>
                </a:solidFill>
                <a:latin typeface="Montserrat" pitchFamily="2" charset="77"/>
              </a:defRPr>
            </a:lvl1pPr>
          </a:lstStyle>
          <a:p>
            <a:pPr lvl="0"/>
            <a:r>
              <a:rPr lang="en-CA" noProof="0" dirty="0"/>
              <a:t>Insert hero image here</a:t>
            </a:r>
          </a:p>
        </p:txBody>
      </p:sp>
      <p:sp>
        <p:nvSpPr>
          <p:cNvPr id="12" name="Sous-titre 2">
            <a:extLst>
              <a:ext uri="{FF2B5EF4-FFF2-40B4-BE49-F238E27FC236}">
                <a16:creationId xmlns:a16="http://schemas.microsoft.com/office/drawing/2014/main" id="{F39C440A-DBAB-2445-AF27-04DF1A4D08D5}"/>
              </a:ext>
            </a:extLst>
          </p:cNvPr>
          <p:cNvSpPr>
            <a:spLocks noGrp="1"/>
          </p:cNvSpPr>
          <p:nvPr>
            <p:ph type="subTitle" idx="1" hasCustomPrompt="1"/>
          </p:nvPr>
        </p:nvSpPr>
        <p:spPr>
          <a:xfrm>
            <a:off x="678730" y="1480186"/>
            <a:ext cx="6965083" cy="405990"/>
          </a:xfrm>
          <a:prstGeom prst="rect">
            <a:avLst/>
          </a:prstGeom>
        </p:spPr>
        <p:txBody>
          <a:bodyPr lIns="90000" anchor="b"/>
          <a:lstStyle>
            <a:lvl1pPr marL="0" marR="0" indent="0" algn="l" defTabSz="914400" rtl="0" eaLnBrk="1" fontAlgn="auto" latinLnBrk="0" hangingPunct="1">
              <a:lnSpc>
                <a:spcPct val="90000"/>
              </a:lnSpc>
              <a:spcBef>
                <a:spcPts val="1000"/>
              </a:spcBef>
              <a:spcAft>
                <a:spcPts val="0"/>
              </a:spcAft>
              <a:buClrTx/>
              <a:buSzTx/>
              <a:buFont typeface="STIXGeneral-Regular" pitchFamily="2" charset="2"/>
              <a:buNone/>
              <a:tabLst/>
              <a:defRPr lang="fr-CA" sz="1400" b="0" i="1" smtClean="0">
                <a:effectLst/>
                <a:latin typeface="Montserrat"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noProof="0"/>
              <a:t>Insert sub-title and/or speakers here</a:t>
            </a:r>
          </a:p>
        </p:txBody>
      </p:sp>
      <p:pic>
        <p:nvPicPr>
          <p:cNvPr id="17" name="Image 16">
            <a:extLst>
              <a:ext uri="{FF2B5EF4-FFF2-40B4-BE49-F238E27FC236}">
                <a16:creationId xmlns:a16="http://schemas.microsoft.com/office/drawing/2014/main" id="{7A2CC142-9722-EA41-B067-5D5545C4A4B4}"/>
              </a:ext>
            </a:extLst>
          </p:cNvPr>
          <p:cNvPicPr>
            <a:picLocks noChangeAspect="1"/>
          </p:cNvPicPr>
          <p:nvPr userDrawn="1"/>
        </p:nvPicPr>
        <p:blipFill>
          <a:blip r:embed="rId2"/>
          <a:stretch>
            <a:fillRect/>
          </a:stretch>
        </p:blipFill>
        <p:spPr>
          <a:xfrm>
            <a:off x="760557" y="638527"/>
            <a:ext cx="1551096" cy="235372"/>
          </a:xfrm>
          <a:prstGeom prst="rect">
            <a:avLst/>
          </a:prstGeom>
        </p:spPr>
      </p:pic>
    </p:spTree>
    <p:extLst>
      <p:ext uri="{BB962C8B-B14F-4D97-AF65-F5344CB8AC3E}">
        <p14:creationId xmlns:p14="http://schemas.microsoft.com/office/powerpoint/2010/main" val="13868340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25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6" presetClass="emph" presetSubtype="0" accel="50000" decel="50000" autoRev="1" fill="hold" grpId="1" nodeType="withEffect">
                                  <p:stCondLst>
                                    <p:cond delay="2250"/>
                                  </p:stCondLst>
                                  <p:childTnLst>
                                    <p:animScale>
                                      <p:cBhvr>
                                        <p:cTn id="9" dur="500" fill="hold"/>
                                        <p:tgtEl>
                                          <p:spTgt spid="10"/>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3">
    <p:spTree>
      <p:nvGrpSpPr>
        <p:cNvPr id="1" name=""/>
        <p:cNvGrpSpPr/>
        <p:nvPr/>
      </p:nvGrpSpPr>
      <p:grpSpPr>
        <a:xfrm>
          <a:off x="0" y="0"/>
          <a:ext cx="0" cy="0"/>
          <a:chOff x="0" y="0"/>
          <a:chExt cx="0" cy="0"/>
        </a:xfrm>
      </p:grpSpPr>
      <p:cxnSp>
        <p:nvCxnSpPr>
          <p:cNvPr id="6" name="Connecteur droit 5">
            <a:extLst>
              <a:ext uri="{FF2B5EF4-FFF2-40B4-BE49-F238E27FC236}">
                <a16:creationId xmlns:a16="http://schemas.microsoft.com/office/drawing/2014/main" id="{3AA58CDD-DBA1-1F4E-AF8C-D5D531D32670}"/>
              </a:ext>
            </a:extLst>
          </p:cNvPr>
          <p:cNvCxnSpPr>
            <a:cxnSpLocks/>
          </p:cNvCxnSpPr>
          <p:nvPr userDrawn="1"/>
        </p:nvCxnSpPr>
        <p:spPr>
          <a:xfrm>
            <a:off x="7651011" y="-8709"/>
            <a:ext cx="0" cy="6879515"/>
          </a:xfrm>
          <a:prstGeom prst="line">
            <a:avLst/>
          </a:prstGeom>
          <a:ln w="9525">
            <a:solidFill>
              <a:schemeClr val="accent1"/>
            </a:solidFill>
          </a:ln>
        </p:spPr>
        <p:style>
          <a:lnRef idx="1">
            <a:schemeClr val="accent2"/>
          </a:lnRef>
          <a:fillRef idx="0">
            <a:schemeClr val="accent2"/>
          </a:fillRef>
          <a:effectRef idx="0">
            <a:schemeClr val="accent2"/>
          </a:effectRef>
          <a:fontRef idx="minor">
            <a:schemeClr val="tx1"/>
          </a:fontRef>
        </p:style>
      </p:cxnSp>
      <p:sp>
        <p:nvSpPr>
          <p:cNvPr id="8" name="Title 1">
            <a:extLst>
              <a:ext uri="{FF2B5EF4-FFF2-40B4-BE49-F238E27FC236}">
                <a16:creationId xmlns:a16="http://schemas.microsoft.com/office/drawing/2014/main" id="{AA566A97-3CD9-5D4B-A6D7-A4E3B98CA949}"/>
              </a:ext>
            </a:extLst>
          </p:cNvPr>
          <p:cNvSpPr>
            <a:spLocks noGrp="1"/>
          </p:cNvSpPr>
          <p:nvPr>
            <p:ph type="title" hasCustomPrompt="1"/>
          </p:nvPr>
        </p:nvSpPr>
        <p:spPr>
          <a:xfrm>
            <a:off x="693361" y="2108184"/>
            <a:ext cx="6721856" cy="4179073"/>
          </a:xfrm>
          <a:prstGeom prst="rect">
            <a:avLst/>
          </a:prstGeom>
        </p:spPr>
        <p:txBody>
          <a:bodyPr anchor="t">
            <a:normAutofit/>
          </a:bodyPr>
          <a:lstStyle>
            <a:lvl1pPr>
              <a:defRPr sz="6600" b="0" i="0">
                <a:solidFill>
                  <a:schemeClr val="tx1"/>
                </a:solidFill>
                <a:latin typeface="Montserrat" pitchFamily="2" charset="77"/>
              </a:defRPr>
            </a:lvl1pPr>
          </a:lstStyle>
          <a:p>
            <a:r>
              <a:rPr lang="en-CA" noProof="0"/>
              <a:t>Insert section title here</a:t>
            </a:r>
          </a:p>
        </p:txBody>
      </p:sp>
      <p:sp>
        <p:nvSpPr>
          <p:cNvPr id="9" name="Sous-titre 2">
            <a:extLst>
              <a:ext uri="{FF2B5EF4-FFF2-40B4-BE49-F238E27FC236}">
                <a16:creationId xmlns:a16="http://schemas.microsoft.com/office/drawing/2014/main" id="{4AAE2750-E163-6541-97D2-3C01DF1BAB66}"/>
              </a:ext>
            </a:extLst>
          </p:cNvPr>
          <p:cNvSpPr>
            <a:spLocks noGrp="1"/>
          </p:cNvSpPr>
          <p:nvPr>
            <p:ph type="subTitle" idx="1" hasCustomPrompt="1"/>
          </p:nvPr>
        </p:nvSpPr>
        <p:spPr>
          <a:xfrm>
            <a:off x="678730" y="1292181"/>
            <a:ext cx="6736486" cy="630249"/>
          </a:xfrm>
          <a:prstGeom prst="rect">
            <a:avLst/>
          </a:prstGeom>
        </p:spPr>
        <p:txBody>
          <a:bodyPr lIns="90000" anchor="b"/>
          <a:lstStyle>
            <a:lvl1pPr marL="0" marR="0" indent="0" algn="l" defTabSz="914400" rtl="0" eaLnBrk="1" fontAlgn="auto" latinLnBrk="0" hangingPunct="1">
              <a:lnSpc>
                <a:spcPct val="90000"/>
              </a:lnSpc>
              <a:spcBef>
                <a:spcPts val="1000"/>
              </a:spcBef>
              <a:spcAft>
                <a:spcPts val="0"/>
              </a:spcAft>
              <a:buClrTx/>
              <a:buSzTx/>
              <a:buFont typeface="STIXGeneral-Regular" pitchFamily="2" charset="2"/>
              <a:buNone/>
              <a:tabLst/>
              <a:defRPr lang="fr-CA" sz="1400" b="0" i="1" smtClean="0">
                <a:effectLst/>
                <a:latin typeface="Montserrat"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noProof="0"/>
              <a:t>Insert sub-title and/or speakers here</a:t>
            </a:r>
          </a:p>
        </p:txBody>
      </p:sp>
      <p:pic>
        <p:nvPicPr>
          <p:cNvPr id="11" name="Graphique 10">
            <a:extLst>
              <a:ext uri="{FF2B5EF4-FFF2-40B4-BE49-F238E27FC236}">
                <a16:creationId xmlns:a16="http://schemas.microsoft.com/office/drawing/2014/main" id="{1B7063EF-9FEB-514A-978F-92FAD64E1798}"/>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r="44488" b="45876"/>
          <a:stretch/>
        </p:blipFill>
        <p:spPr>
          <a:xfrm>
            <a:off x="7655607" y="4751921"/>
            <a:ext cx="4547544" cy="2106079"/>
          </a:xfrm>
          <a:prstGeom prst="rect">
            <a:avLst/>
          </a:prstGeom>
        </p:spPr>
      </p:pic>
      <p:pic>
        <p:nvPicPr>
          <p:cNvPr id="2" name="Graphique 10">
            <a:extLst>
              <a:ext uri="{FF2B5EF4-FFF2-40B4-BE49-F238E27FC236}">
                <a16:creationId xmlns:a16="http://schemas.microsoft.com/office/drawing/2014/main" id="{11CBCCE1-9546-CC59-B81D-91E5FB9BB13E}"/>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77056" y="315724"/>
            <a:ext cx="1093416" cy="519372"/>
          </a:xfrm>
          <a:prstGeom prst="rect">
            <a:avLst/>
          </a:prstGeom>
        </p:spPr>
      </p:pic>
    </p:spTree>
    <p:extLst>
      <p:ext uri="{BB962C8B-B14F-4D97-AF65-F5344CB8AC3E}">
        <p14:creationId xmlns:p14="http://schemas.microsoft.com/office/powerpoint/2010/main" val="1967647657"/>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4">
    <p:spTree>
      <p:nvGrpSpPr>
        <p:cNvPr id="1" name=""/>
        <p:cNvGrpSpPr/>
        <p:nvPr/>
      </p:nvGrpSpPr>
      <p:grpSpPr>
        <a:xfrm>
          <a:off x="0" y="0"/>
          <a:ext cx="0" cy="0"/>
          <a:chOff x="0" y="0"/>
          <a:chExt cx="0" cy="0"/>
        </a:xfrm>
      </p:grpSpPr>
      <p:pic>
        <p:nvPicPr>
          <p:cNvPr id="14" name="Image 13">
            <a:extLst>
              <a:ext uri="{FF2B5EF4-FFF2-40B4-BE49-F238E27FC236}">
                <a16:creationId xmlns:a16="http://schemas.microsoft.com/office/drawing/2014/main" id="{33AD37AD-1865-984F-80D5-B1215D0FE285}"/>
              </a:ext>
            </a:extLst>
          </p:cNvPr>
          <p:cNvPicPr>
            <a:picLocks noChangeAspect="1"/>
          </p:cNvPicPr>
          <p:nvPr userDrawn="1"/>
        </p:nvPicPr>
        <p:blipFill>
          <a:blip r:embed="rId2"/>
          <a:stretch>
            <a:fillRect/>
          </a:stretch>
        </p:blipFill>
        <p:spPr>
          <a:xfrm>
            <a:off x="760557" y="656335"/>
            <a:ext cx="1551096" cy="235372"/>
          </a:xfrm>
          <a:prstGeom prst="rect">
            <a:avLst/>
          </a:prstGeom>
        </p:spPr>
      </p:pic>
      <p:sp>
        <p:nvSpPr>
          <p:cNvPr id="15" name="Title 1">
            <a:extLst>
              <a:ext uri="{FF2B5EF4-FFF2-40B4-BE49-F238E27FC236}">
                <a16:creationId xmlns:a16="http://schemas.microsoft.com/office/drawing/2014/main" id="{CAC53C69-DEDD-9246-83C4-AAF7316E18E2}"/>
              </a:ext>
            </a:extLst>
          </p:cNvPr>
          <p:cNvSpPr>
            <a:spLocks noGrp="1"/>
          </p:cNvSpPr>
          <p:nvPr>
            <p:ph type="title" hasCustomPrompt="1"/>
          </p:nvPr>
        </p:nvSpPr>
        <p:spPr>
          <a:xfrm>
            <a:off x="645861" y="2106079"/>
            <a:ext cx="8067184" cy="3204754"/>
          </a:xfrm>
          <a:prstGeom prst="rect">
            <a:avLst/>
          </a:prstGeom>
        </p:spPr>
        <p:txBody>
          <a:bodyPr anchor="ctr"/>
          <a:lstStyle>
            <a:lvl1pPr>
              <a:defRPr sz="6600" b="0" i="0">
                <a:solidFill>
                  <a:schemeClr val="tx1"/>
                </a:solidFill>
                <a:latin typeface="Montserrat" pitchFamily="2" charset="77"/>
              </a:defRPr>
            </a:lvl1pPr>
          </a:lstStyle>
          <a:p>
            <a:r>
              <a:rPr lang="en-CA"/>
              <a:t>Insert slide title here</a:t>
            </a:r>
          </a:p>
        </p:txBody>
      </p:sp>
      <p:pic>
        <p:nvPicPr>
          <p:cNvPr id="16" name="Graphique 15">
            <a:extLst>
              <a:ext uri="{FF2B5EF4-FFF2-40B4-BE49-F238E27FC236}">
                <a16:creationId xmlns:a16="http://schemas.microsoft.com/office/drawing/2014/main" id="{EB990B42-3D7E-314E-A8C3-CA78CD9B1EF3}"/>
              </a:ext>
            </a:extLst>
          </p:cNvPr>
          <p:cNvPicPr>
            <a:picLocks noChangeAspect="1"/>
          </p:cNvPicPr>
          <p:nvPr userDrawn="1"/>
        </p:nvPicPr>
        <p:blipFill rotWithShape="1">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r="44488" b="45876"/>
          <a:stretch/>
        </p:blipFill>
        <p:spPr>
          <a:xfrm>
            <a:off x="7655607" y="0"/>
            <a:ext cx="4547544" cy="2106079"/>
          </a:xfrm>
          <a:prstGeom prst="rect">
            <a:avLst/>
          </a:prstGeom>
        </p:spPr>
      </p:pic>
      <p:sp>
        <p:nvSpPr>
          <p:cNvPr id="17" name="Espace réservé de la date 2">
            <a:extLst>
              <a:ext uri="{FF2B5EF4-FFF2-40B4-BE49-F238E27FC236}">
                <a16:creationId xmlns:a16="http://schemas.microsoft.com/office/drawing/2014/main" id="{8C742363-DBC2-3D4B-AD0A-49C62CF32188}"/>
              </a:ext>
            </a:extLst>
          </p:cNvPr>
          <p:cNvSpPr>
            <a:spLocks noGrp="1"/>
          </p:cNvSpPr>
          <p:nvPr>
            <p:ph type="dt" sz="half" idx="10"/>
          </p:nvPr>
        </p:nvSpPr>
        <p:spPr>
          <a:xfrm>
            <a:off x="645860" y="5428978"/>
            <a:ext cx="8067184" cy="323850"/>
          </a:xfrm>
          <a:prstGeom prst="rect">
            <a:avLst/>
          </a:prstGeom>
        </p:spPr>
        <p:txBody>
          <a:bodyPr/>
          <a:lstStyle>
            <a:lvl1pPr>
              <a:defRPr i="1">
                <a:latin typeface="Montserrat" pitchFamily="2" charset="77"/>
              </a:defRPr>
            </a:lvl1pPr>
          </a:lstStyle>
          <a:p>
            <a:endParaRPr lang="en-CA" noProof="1"/>
          </a:p>
        </p:txBody>
      </p:sp>
    </p:spTree>
    <p:extLst>
      <p:ext uri="{BB962C8B-B14F-4D97-AF65-F5344CB8AC3E}">
        <p14:creationId xmlns:p14="http://schemas.microsoft.com/office/powerpoint/2010/main" val="3238851614"/>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Title">
    <p:spTree>
      <p:nvGrpSpPr>
        <p:cNvPr id="1" name=""/>
        <p:cNvGrpSpPr/>
        <p:nvPr/>
      </p:nvGrpSpPr>
      <p:grpSpPr>
        <a:xfrm>
          <a:off x="0" y="0"/>
          <a:ext cx="0" cy="0"/>
          <a:chOff x="0" y="0"/>
          <a:chExt cx="0" cy="0"/>
        </a:xfrm>
      </p:grpSpPr>
      <p:sp>
        <p:nvSpPr>
          <p:cNvPr id="29" name="Title 1">
            <a:extLst>
              <a:ext uri="{FF2B5EF4-FFF2-40B4-BE49-F238E27FC236}">
                <a16:creationId xmlns:a16="http://schemas.microsoft.com/office/drawing/2014/main" id="{7EB1DDCA-7264-0845-B73B-D40E6BC624E6}"/>
              </a:ext>
            </a:extLst>
          </p:cNvPr>
          <p:cNvSpPr>
            <a:spLocks noGrp="1"/>
          </p:cNvSpPr>
          <p:nvPr>
            <p:ph type="title" hasCustomPrompt="1"/>
          </p:nvPr>
        </p:nvSpPr>
        <p:spPr>
          <a:xfrm>
            <a:off x="744072" y="609600"/>
            <a:ext cx="10851580" cy="762000"/>
          </a:xfrm>
          <a:prstGeom prst="rect">
            <a:avLst/>
          </a:prstGeom>
        </p:spPr>
        <p:txBody>
          <a:bodyPr lIns="90000" anchor="b" anchorCtr="0">
            <a:normAutofit/>
          </a:bodyPr>
          <a:lstStyle>
            <a:lvl1pPr>
              <a:lnSpc>
                <a:spcPct val="100000"/>
              </a:lnSpc>
              <a:defRPr>
                <a:solidFill>
                  <a:schemeClr val="tx1"/>
                </a:solidFill>
                <a:latin typeface="Montserrat" pitchFamily="2" charset="77"/>
              </a:defRPr>
            </a:lvl1pPr>
          </a:lstStyle>
          <a:p>
            <a:r>
              <a:rPr lang="en-CA" noProof="0"/>
              <a:t>Insert slide title here</a:t>
            </a:r>
          </a:p>
        </p:txBody>
      </p:sp>
      <p:sp>
        <p:nvSpPr>
          <p:cNvPr id="30" name="Espace réservé du texte 17">
            <a:extLst>
              <a:ext uri="{FF2B5EF4-FFF2-40B4-BE49-F238E27FC236}">
                <a16:creationId xmlns:a16="http://schemas.microsoft.com/office/drawing/2014/main" id="{9DAF342E-3EB0-114D-8E03-47666D040951}"/>
              </a:ext>
            </a:extLst>
          </p:cNvPr>
          <p:cNvSpPr>
            <a:spLocks noGrp="1"/>
          </p:cNvSpPr>
          <p:nvPr>
            <p:ph type="body" sz="quarter" idx="10" hasCustomPrompt="1"/>
          </p:nvPr>
        </p:nvSpPr>
        <p:spPr>
          <a:xfrm>
            <a:off x="744073" y="1472063"/>
            <a:ext cx="10851676" cy="347596"/>
          </a:xfrm>
        </p:spPr>
        <p:txBody>
          <a:bodyPr wrap="square">
            <a:spAutoFit/>
          </a:bodyPr>
          <a:lstStyle>
            <a:lvl1pPr marL="0" indent="0">
              <a:buNone/>
              <a:defRPr sz="1500" i="1"/>
            </a:lvl1pPr>
          </a:lstStyle>
          <a:p>
            <a:pPr lvl="0"/>
            <a:r>
              <a:rPr lang="en-CA" noProof="0"/>
              <a:t>Insert subtitle here</a:t>
            </a:r>
          </a:p>
        </p:txBody>
      </p:sp>
      <p:cxnSp>
        <p:nvCxnSpPr>
          <p:cNvPr id="10" name="Connecteur droit 9">
            <a:extLst>
              <a:ext uri="{FF2B5EF4-FFF2-40B4-BE49-F238E27FC236}">
                <a16:creationId xmlns:a16="http://schemas.microsoft.com/office/drawing/2014/main" id="{56A4DA34-EFCD-514F-98F1-0C22FF354E6D}"/>
              </a:ext>
            </a:extLst>
          </p:cNvPr>
          <p:cNvCxnSpPr>
            <a:cxnSpLocks/>
          </p:cNvCxnSpPr>
          <p:nvPr userDrawn="1"/>
        </p:nvCxnSpPr>
        <p:spPr>
          <a:xfrm flipH="1">
            <a:off x="0" y="6238656"/>
            <a:ext cx="12192000" cy="0"/>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782812474"/>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2.sv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3C13E0C-12F8-8F45-B3D6-F0C1BA8D9702}"/>
              </a:ext>
            </a:extLst>
          </p:cNvPr>
          <p:cNvSpPr>
            <a:spLocks noGrp="1"/>
          </p:cNvSpPr>
          <p:nvPr>
            <p:ph type="title"/>
          </p:nvPr>
        </p:nvSpPr>
        <p:spPr>
          <a:xfrm>
            <a:off x="705079" y="626165"/>
            <a:ext cx="10860755" cy="1070433"/>
          </a:xfrm>
          <a:prstGeom prst="rect">
            <a:avLst/>
          </a:prstGeom>
        </p:spPr>
        <p:txBody>
          <a:bodyPr vert="horz" lIns="91440" tIns="45720" rIns="91440" bIns="45720" rtlCol="0" anchor="t" anchorCtr="0">
            <a:normAutofit/>
          </a:bodyPr>
          <a:lstStyle/>
          <a:p>
            <a:r>
              <a:rPr lang="en-CA" noProof="1"/>
              <a:t>Click here to modify master title style</a:t>
            </a:r>
          </a:p>
        </p:txBody>
      </p:sp>
      <p:sp>
        <p:nvSpPr>
          <p:cNvPr id="3" name="Espace réservé du texte 2">
            <a:extLst>
              <a:ext uri="{FF2B5EF4-FFF2-40B4-BE49-F238E27FC236}">
                <a16:creationId xmlns:a16="http://schemas.microsoft.com/office/drawing/2014/main" id="{9255D721-CAFD-DD40-BD9A-E933EDE2B1C0}"/>
              </a:ext>
            </a:extLst>
          </p:cNvPr>
          <p:cNvSpPr>
            <a:spLocks noGrp="1"/>
          </p:cNvSpPr>
          <p:nvPr>
            <p:ph type="body" idx="1"/>
          </p:nvPr>
        </p:nvSpPr>
        <p:spPr>
          <a:xfrm>
            <a:off x="705080" y="1998483"/>
            <a:ext cx="10860755" cy="3797587"/>
          </a:xfrm>
          <a:prstGeom prst="rect">
            <a:avLst/>
          </a:prstGeom>
        </p:spPr>
        <p:txBody>
          <a:bodyPr vert="horz" lIns="91440" tIns="45720" rIns="91440" bIns="45720" rtlCol="0">
            <a:normAutofit/>
          </a:bodyPr>
          <a:lstStyle/>
          <a:p>
            <a:pPr lvl="0"/>
            <a:r>
              <a:rPr lang="en-CA" noProof="1"/>
              <a:t>Click here to modify master text styles</a:t>
            </a:r>
          </a:p>
          <a:p>
            <a:pPr lvl="1"/>
            <a:r>
              <a:rPr lang="en-CA" noProof="1"/>
              <a:t>Second level</a:t>
            </a:r>
          </a:p>
          <a:p>
            <a:pPr lvl="2"/>
            <a:r>
              <a:rPr lang="en-CA" noProof="1"/>
              <a:t>Third level</a:t>
            </a:r>
          </a:p>
          <a:p>
            <a:pPr lvl="3"/>
            <a:r>
              <a:rPr lang="en-CA" noProof="1"/>
              <a:t>Forth level</a:t>
            </a:r>
          </a:p>
          <a:p>
            <a:pPr lvl="4"/>
            <a:r>
              <a:rPr lang="en-CA" noProof="1"/>
              <a:t>Fifth level</a:t>
            </a:r>
          </a:p>
        </p:txBody>
      </p:sp>
      <p:sp>
        <p:nvSpPr>
          <p:cNvPr id="19" name="Espace réservé du numéro de diapositive 5">
            <a:extLst>
              <a:ext uri="{FF2B5EF4-FFF2-40B4-BE49-F238E27FC236}">
                <a16:creationId xmlns:a16="http://schemas.microsoft.com/office/drawing/2014/main" id="{E4725CB0-4EBD-3C4E-BBC7-74B5ED9CC839}"/>
              </a:ext>
            </a:extLst>
          </p:cNvPr>
          <p:cNvSpPr txBox="1">
            <a:spLocks/>
          </p:cNvSpPr>
          <p:nvPr userDrawn="1"/>
        </p:nvSpPr>
        <p:spPr>
          <a:xfrm>
            <a:off x="278071" y="6363775"/>
            <a:ext cx="705080" cy="365125"/>
          </a:xfrm>
          <a:prstGeom prst="rect">
            <a:avLst/>
          </a:prstGeom>
        </p:spPr>
        <p:txBody>
          <a:bodyPr vert="horz" lIns="91440" tIns="45720" rIns="91440" bIns="45720" rtlCol="0" anchor="ctr"/>
          <a:lstStyle>
            <a:defPPr>
              <a:defRPr lang="fr-FR"/>
            </a:defPPr>
            <a:lvl1pPr marL="0" algn="l" defTabSz="914400" rtl="0" eaLnBrk="1" latinLnBrk="0" hangingPunct="1">
              <a:defRPr sz="1000" kern="1200">
                <a:solidFill>
                  <a:srgbClr val="FF4337"/>
                </a:solidFill>
                <a:latin typeface="Montserrat" charset="0"/>
                <a:ea typeface="Montserrat" charset="0"/>
                <a:cs typeface="Montserrat"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2326D77-2960-1A4A-B5CA-B95B3484A035}" type="slidenum">
              <a:rPr kumimoji="0" lang="en-CA" sz="900" b="1" i="0" u="none" strike="noStrike" kern="1200" cap="none" spc="0" normalizeH="0" baseline="0" noProof="1" dirty="0" smtClean="0">
                <a:ln>
                  <a:noFill/>
                </a:ln>
                <a:solidFill>
                  <a:schemeClr val="tx1"/>
                </a:solidFill>
                <a:effectLst/>
                <a:uLnTx/>
                <a:uFillTx/>
                <a:latin typeface="Montserrat" pitchFamily="2" charset="77"/>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CA" sz="900" b="1" i="0" u="none" strike="noStrike" kern="1200" cap="none" spc="0" normalizeH="0" baseline="0" noProof="1">
              <a:ln>
                <a:noFill/>
              </a:ln>
              <a:solidFill>
                <a:schemeClr val="tx1"/>
              </a:solidFill>
              <a:effectLst/>
              <a:uLnTx/>
              <a:uFillTx/>
              <a:latin typeface="Montserrat" pitchFamily="2" charset="77"/>
              <a:cs typeface="Arial" panose="020B0604020202020204" pitchFamily="34" charset="0"/>
            </a:endParaRPr>
          </a:p>
        </p:txBody>
      </p:sp>
      <p:sp>
        <p:nvSpPr>
          <p:cNvPr id="24" name="ZoneTexte 23">
            <a:extLst>
              <a:ext uri="{FF2B5EF4-FFF2-40B4-BE49-F238E27FC236}">
                <a16:creationId xmlns:a16="http://schemas.microsoft.com/office/drawing/2014/main" id="{B291AC62-C54D-AE40-BC36-747ED255713F}"/>
              </a:ext>
            </a:extLst>
          </p:cNvPr>
          <p:cNvSpPr txBox="1"/>
          <p:nvPr userDrawn="1"/>
        </p:nvSpPr>
        <p:spPr>
          <a:xfrm>
            <a:off x="1117541" y="6287257"/>
            <a:ext cx="7028079" cy="518160"/>
          </a:xfrm>
          <a:prstGeom prst="rect">
            <a:avLst/>
          </a:prstGeom>
        </p:spPr>
        <p:txBody>
          <a:bodyPr vert="horz" wrap="square" lIns="91440" tIns="45720" rIns="91440" bIns="45720" rtlCol="0" anchor="ctr">
            <a:noAutofit/>
          </a:bodyPr>
          <a:lstStyle/>
          <a:p>
            <a:pPr algn="l"/>
            <a:endParaRPr lang="en-CA" sz="900" noProof="1">
              <a:solidFill>
                <a:schemeClr val="tx1"/>
              </a:solidFill>
              <a:latin typeface="Montserrat" pitchFamily="2" charset="77"/>
            </a:endParaRPr>
          </a:p>
        </p:txBody>
      </p:sp>
      <p:sp>
        <p:nvSpPr>
          <p:cNvPr id="11" name="ZoneTexte 10">
            <a:extLst>
              <a:ext uri="{FF2B5EF4-FFF2-40B4-BE49-F238E27FC236}">
                <a16:creationId xmlns:a16="http://schemas.microsoft.com/office/drawing/2014/main" id="{FC77D84D-370D-A64E-8567-26000D950658}"/>
              </a:ext>
            </a:extLst>
          </p:cNvPr>
          <p:cNvSpPr txBox="1"/>
          <p:nvPr userDrawn="1"/>
        </p:nvSpPr>
        <p:spPr>
          <a:xfrm>
            <a:off x="3172858" y="6488935"/>
            <a:ext cx="0" cy="0"/>
          </a:xfrm>
          <a:prstGeom prst="rect">
            <a:avLst/>
          </a:prstGeom>
        </p:spPr>
        <p:txBody>
          <a:bodyPr vert="horz" wrap="none" lIns="91440" tIns="45720" rIns="91440" bIns="45720" rtlCol="0" anchor="t">
            <a:noAutofit/>
          </a:bodyPr>
          <a:lstStyle/>
          <a:p>
            <a:pPr algn="l">
              <a:lnSpc>
                <a:spcPct val="120000"/>
              </a:lnSpc>
              <a:spcBef>
                <a:spcPts val="1200"/>
              </a:spcBef>
            </a:pPr>
            <a:endParaRPr lang="en-CA" sz="1000" b="0" noProof="1">
              <a:solidFill>
                <a:prstClr val="black"/>
              </a:solidFill>
              <a:latin typeface="Montserrat" pitchFamily="2" charset="77"/>
            </a:endParaRPr>
          </a:p>
        </p:txBody>
      </p:sp>
      <p:cxnSp>
        <p:nvCxnSpPr>
          <p:cNvPr id="18" name="Connecteur droit 17">
            <a:extLst>
              <a:ext uri="{FF2B5EF4-FFF2-40B4-BE49-F238E27FC236}">
                <a16:creationId xmlns:a16="http://schemas.microsoft.com/office/drawing/2014/main" id="{0C291985-8570-6B4F-8635-70EFAAFD737B}"/>
              </a:ext>
            </a:extLst>
          </p:cNvPr>
          <p:cNvCxnSpPr>
            <a:cxnSpLocks/>
          </p:cNvCxnSpPr>
          <p:nvPr userDrawn="1"/>
        </p:nvCxnSpPr>
        <p:spPr>
          <a:xfrm>
            <a:off x="1050346" y="6488935"/>
            <a:ext cx="0" cy="369065"/>
          </a:xfrm>
          <a:prstGeom prst="line">
            <a:avLst/>
          </a:prstGeom>
          <a:ln w="9525">
            <a:solidFill>
              <a:srgbClr val="FF0000"/>
            </a:solidFill>
          </a:ln>
        </p:spPr>
        <p:style>
          <a:lnRef idx="1">
            <a:schemeClr val="accent2"/>
          </a:lnRef>
          <a:fillRef idx="0">
            <a:schemeClr val="accent2"/>
          </a:fillRef>
          <a:effectRef idx="0">
            <a:schemeClr val="accent2"/>
          </a:effectRef>
          <a:fontRef idx="minor">
            <a:schemeClr val="tx1"/>
          </a:fontRef>
        </p:style>
      </p:cxnSp>
      <p:pic>
        <p:nvPicPr>
          <p:cNvPr id="5" name="Graphique 10">
            <a:extLst>
              <a:ext uri="{FF2B5EF4-FFF2-40B4-BE49-F238E27FC236}">
                <a16:creationId xmlns:a16="http://schemas.microsoft.com/office/drawing/2014/main" id="{4B4830A7-6B0B-3E55-393B-86C5E8049F0F}"/>
              </a:ext>
            </a:extLst>
          </p:cNvPr>
          <p:cNvPicPr>
            <a:picLocks noChangeAspect="1"/>
          </p:cNvPicPr>
          <p:nvPr userDrawn="1"/>
        </p:nvPicPr>
        <p:blipFill>
          <a:blip r:embed="rId41" cstate="email">
            <a:extLst>
              <a:ext uri="{28A0092B-C50C-407E-A947-70E740481C1C}">
                <a14:useLocalDpi xmlns:a14="http://schemas.microsoft.com/office/drawing/2010/main"/>
              </a:ext>
              <a:ext uri="{96DAC541-7B7A-43D3-8B79-37D633B846F1}">
                <asvg:svgBlip xmlns:asvg="http://schemas.microsoft.com/office/drawing/2016/SVG/main" r:embed="rId42"/>
              </a:ext>
            </a:extLst>
          </a:blip>
          <a:stretch>
            <a:fillRect/>
          </a:stretch>
        </p:blipFill>
        <p:spPr>
          <a:xfrm>
            <a:off x="10839448" y="6418455"/>
            <a:ext cx="812548" cy="385960"/>
          </a:xfrm>
          <a:prstGeom prst="rect">
            <a:avLst/>
          </a:prstGeom>
        </p:spPr>
      </p:pic>
      <p:sp>
        <p:nvSpPr>
          <p:cNvPr id="6" name="TextBox 5">
            <a:extLst>
              <a:ext uri="{FF2B5EF4-FFF2-40B4-BE49-F238E27FC236}">
                <a16:creationId xmlns:a16="http://schemas.microsoft.com/office/drawing/2014/main" id="{0596C58D-E0B1-D279-44AA-4B2109EB735C}"/>
              </a:ext>
            </a:extLst>
          </p:cNvPr>
          <p:cNvSpPr txBox="1"/>
          <p:nvPr userDrawn="1"/>
        </p:nvSpPr>
        <p:spPr>
          <a:xfrm>
            <a:off x="1050345" y="6539417"/>
            <a:ext cx="8289595" cy="271336"/>
          </a:xfrm>
          <a:prstGeom prst="rect">
            <a:avLst/>
          </a:prstGeom>
        </p:spPr>
        <p:txBody>
          <a:bodyPr vert="horz" wrap="square" lIns="91440" tIns="45720" rIns="91440" bIns="45720" rtlCol="0" anchor="t">
            <a:noAutofit/>
          </a:bodyPr>
          <a:lstStyle/>
          <a:p>
            <a:pPr algn="l">
              <a:lnSpc>
                <a:spcPct val="120000"/>
              </a:lnSpc>
              <a:spcBef>
                <a:spcPts val="1200"/>
              </a:spcBef>
            </a:pPr>
            <a:r>
              <a:rPr lang="en-US" sz="1000" b="1" dirty="0">
                <a:solidFill>
                  <a:schemeClr val="accent1"/>
                </a:solidFill>
                <a:latin typeface="Montserrat" pitchFamily="2" charset="77"/>
              </a:rPr>
              <a:t>Multiple Cooks in the Kitchen: Successful Navigation of a Multi-Collaborator GoldSim Modeling Project</a:t>
            </a:r>
            <a:endParaRPr lang="en-CA" sz="100" b="1" dirty="0">
              <a:solidFill>
                <a:schemeClr val="accent1"/>
              </a:solidFill>
              <a:latin typeface="Montserrat" pitchFamily="2" charset="77"/>
            </a:endParaRPr>
          </a:p>
        </p:txBody>
      </p:sp>
    </p:spTree>
    <p:extLst>
      <p:ext uri="{BB962C8B-B14F-4D97-AF65-F5344CB8AC3E}">
        <p14:creationId xmlns:p14="http://schemas.microsoft.com/office/powerpoint/2010/main" val="3213862609"/>
      </p:ext>
    </p:extLst>
  </p:cSld>
  <p:clrMap bg1="lt1" tx1="dk1" bg2="lt2" tx2="dk2" accent1="accent1" accent2="accent2" accent3="accent3" accent4="accent4" accent5="accent5" accent6="accent6" hlink="hlink" folHlink="folHlink"/>
  <p:sldLayoutIdLst>
    <p:sldLayoutId id="2147483874" r:id="rId1"/>
    <p:sldLayoutId id="2147483875" r:id="rId2"/>
    <p:sldLayoutId id="2147483881" r:id="rId3"/>
    <p:sldLayoutId id="2147483876" r:id="rId4"/>
    <p:sldLayoutId id="2147483869" r:id="rId5"/>
    <p:sldLayoutId id="2147483877" r:id="rId6"/>
    <p:sldLayoutId id="2147483915" r:id="rId7"/>
    <p:sldLayoutId id="2147483929" r:id="rId8"/>
    <p:sldLayoutId id="2147483906" r:id="rId9"/>
    <p:sldLayoutId id="2147483880" r:id="rId10"/>
    <p:sldLayoutId id="2147483933" r:id="rId11"/>
    <p:sldLayoutId id="2147483878" r:id="rId12"/>
    <p:sldLayoutId id="2147483930" r:id="rId13"/>
    <p:sldLayoutId id="2147483931" r:id="rId14"/>
    <p:sldLayoutId id="2147483870" r:id="rId15"/>
    <p:sldLayoutId id="2147483912" r:id="rId16"/>
    <p:sldLayoutId id="2147483889" r:id="rId17"/>
    <p:sldLayoutId id="2147483884" r:id="rId18"/>
    <p:sldLayoutId id="2147483871" r:id="rId19"/>
    <p:sldLayoutId id="2147483897" r:id="rId20"/>
    <p:sldLayoutId id="2147483898" r:id="rId21"/>
    <p:sldLayoutId id="2147483891" r:id="rId22"/>
    <p:sldLayoutId id="2147483913" r:id="rId23"/>
    <p:sldLayoutId id="2147483873" r:id="rId24"/>
    <p:sldLayoutId id="2147483914" r:id="rId25"/>
    <p:sldLayoutId id="2147483890" r:id="rId26"/>
    <p:sldLayoutId id="2147483934" r:id="rId27"/>
    <p:sldLayoutId id="2147483935" r:id="rId28"/>
    <p:sldLayoutId id="2147483936" r:id="rId29"/>
    <p:sldLayoutId id="2147483937" r:id="rId30"/>
    <p:sldLayoutId id="2147483938" r:id="rId31"/>
    <p:sldLayoutId id="2147483872" r:id="rId32"/>
    <p:sldLayoutId id="2147483932" r:id="rId33"/>
    <p:sldLayoutId id="2147483892" r:id="rId34"/>
    <p:sldLayoutId id="2147483908" r:id="rId35"/>
    <p:sldLayoutId id="2147483909" r:id="rId36"/>
    <p:sldLayoutId id="2147483911" r:id="rId37"/>
    <p:sldLayoutId id="2147483910" r:id="rId38"/>
    <p:sldLayoutId id="2147483939" r:id="rId39"/>
  </p:sldLayoutIdLst>
  <p:transition spd="slow">
    <p:push dir="u"/>
  </p:transition>
  <p:hf sldNum="0" hdr="0" dt="0"/>
  <p:txStyles>
    <p:titleStyle>
      <a:lvl1pPr algn="l" defTabSz="914400" rtl="0" eaLnBrk="1" latinLnBrk="0" hangingPunct="1">
        <a:lnSpc>
          <a:spcPct val="90000"/>
        </a:lnSpc>
        <a:spcBef>
          <a:spcPct val="0"/>
        </a:spcBef>
        <a:buNone/>
        <a:defRPr sz="2400" b="1" i="0" kern="1200">
          <a:solidFill>
            <a:schemeClr val="tx1"/>
          </a:solidFill>
          <a:latin typeface="Montserrat" pitchFamily="2" charset="77"/>
          <a:ea typeface="+mj-ea"/>
          <a:cs typeface="Arial" panose="020B0604020202020204" pitchFamily="34" charset="0"/>
        </a:defRPr>
      </a:lvl1pPr>
    </p:titleStyle>
    <p:bodyStyle>
      <a:lvl1pPr marL="285750" indent="-285750" algn="l" defTabSz="914400" rtl="0" eaLnBrk="1" latinLnBrk="0" hangingPunct="1">
        <a:lnSpc>
          <a:spcPct val="120000"/>
        </a:lnSpc>
        <a:spcBef>
          <a:spcPts val="1000"/>
        </a:spcBef>
        <a:buSzPct val="60000"/>
        <a:buFont typeface="Arial" panose="020B0604020202020204" pitchFamily="34" charset="0"/>
        <a:buChar char="•"/>
        <a:defRPr sz="1400" kern="1200">
          <a:solidFill>
            <a:schemeClr val="tx1"/>
          </a:solidFill>
          <a:latin typeface="Montserrat" pitchFamily="2" charset="77"/>
          <a:ea typeface="+mn-ea"/>
          <a:cs typeface="+mn-cs"/>
        </a:defRPr>
      </a:lvl1pPr>
      <a:lvl2pPr marL="628650" indent="-171450" algn="l" defTabSz="914400" rtl="0" eaLnBrk="1" latinLnBrk="0" hangingPunct="1">
        <a:lnSpc>
          <a:spcPct val="120000"/>
        </a:lnSpc>
        <a:spcBef>
          <a:spcPts val="500"/>
        </a:spcBef>
        <a:buSzPct val="60000"/>
        <a:buFont typeface="Arial" panose="020B0604020202020204" pitchFamily="34" charset="0"/>
        <a:buChar char="•"/>
        <a:defRPr sz="1200" b="0" i="0" kern="1200">
          <a:solidFill>
            <a:schemeClr val="tx1"/>
          </a:solidFill>
          <a:latin typeface="Montserrat Light" pitchFamily="2" charset="77"/>
          <a:ea typeface="+mn-ea"/>
          <a:cs typeface="+mn-cs"/>
        </a:defRPr>
      </a:lvl2pPr>
      <a:lvl3pPr marL="1085850" indent="-171450" algn="l" defTabSz="914400" rtl="0" eaLnBrk="1" latinLnBrk="0" hangingPunct="1">
        <a:lnSpc>
          <a:spcPct val="120000"/>
        </a:lnSpc>
        <a:spcBef>
          <a:spcPts val="500"/>
        </a:spcBef>
        <a:buSzPct val="60000"/>
        <a:buFont typeface="Arial" panose="020B0604020202020204" pitchFamily="34" charset="0"/>
        <a:buChar char="•"/>
        <a:defRPr sz="1000" b="0" i="0" kern="1200">
          <a:solidFill>
            <a:schemeClr val="tx1"/>
          </a:solidFill>
          <a:latin typeface="Montserrat Light" pitchFamily="2" charset="77"/>
          <a:ea typeface="+mn-ea"/>
          <a:cs typeface="+mn-cs"/>
        </a:defRPr>
      </a:lvl3pPr>
      <a:lvl4pPr marL="1543050" indent="-171450" algn="l" defTabSz="914400" rtl="0" eaLnBrk="1" latinLnBrk="0" hangingPunct="1">
        <a:lnSpc>
          <a:spcPct val="120000"/>
        </a:lnSpc>
        <a:spcBef>
          <a:spcPts val="500"/>
        </a:spcBef>
        <a:buSzPct val="60000"/>
        <a:buFont typeface="Arial" panose="020B0604020202020204" pitchFamily="34" charset="0"/>
        <a:buChar char="•"/>
        <a:defRPr sz="1000" b="0" i="0" kern="1200">
          <a:solidFill>
            <a:schemeClr val="tx1"/>
          </a:solidFill>
          <a:latin typeface="Montserrat Light" pitchFamily="2" charset="77"/>
          <a:ea typeface="+mn-ea"/>
          <a:cs typeface="+mn-cs"/>
        </a:defRPr>
      </a:lvl4pPr>
      <a:lvl5pPr marL="2000250" indent="-171450" algn="l" defTabSz="914400" rtl="0" eaLnBrk="1" latinLnBrk="0" hangingPunct="1">
        <a:lnSpc>
          <a:spcPct val="120000"/>
        </a:lnSpc>
        <a:spcBef>
          <a:spcPts val="500"/>
        </a:spcBef>
        <a:buSzPct val="60000"/>
        <a:buFont typeface="Arial" panose="020B0604020202020204" pitchFamily="34" charset="0"/>
        <a:buChar char="•"/>
        <a:defRPr sz="1000" b="0" i="0" kern="1200">
          <a:solidFill>
            <a:schemeClr val="tx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482">
          <p15:clr>
            <a:srgbClr val="F26B43"/>
          </p15:clr>
        </p15:guide>
        <p15:guide id="7" orient="horz" pos="3838">
          <p15:clr>
            <a:srgbClr val="F26B43"/>
          </p15:clr>
        </p15:guide>
        <p15:guide id="8" pos="3840">
          <p15:clr>
            <a:srgbClr val="F26B43"/>
          </p15:clr>
        </p15:guide>
        <p15:guide id="9" pos="4815">
          <p15:clr>
            <a:srgbClr val="F26B43"/>
          </p15:clr>
        </p15:guide>
        <p15:guide id="10" pos="5768">
          <p15:clr>
            <a:srgbClr val="F26B43"/>
          </p15:clr>
        </p15:guide>
        <p15:guide id="11" pos="6720">
          <p15:clr>
            <a:srgbClr val="F26B43"/>
          </p15:clr>
        </p15:guide>
        <p15:guide id="12" pos="2887">
          <p15:clr>
            <a:srgbClr val="F26B43"/>
          </p15:clr>
        </p15:guide>
        <p15:guide id="13" pos="1912">
          <p15:clr>
            <a:srgbClr val="F26B43"/>
          </p15:clr>
        </p15:guide>
        <p15:guide id="14" pos="960">
          <p15:clr>
            <a:srgbClr val="F26B43"/>
          </p15:clr>
        </p15:guide>
        <p15:guide id="15" pos="1118">
          <p15:clr>
            <a:srgbClr val="F26B43"/>
          </p15:clr>
        </p15:guide>
        <p15:guide id="16" pos="1186">
          <p15:clr>
            <a:srgbClr val="F26B43"/>
          </p15:clr>
        </p15:guide>
        <p15:guide id="17" orient="horz" pos="777">
          <p15:clr>
            <a:srgbClr val="F26B43"/>
          </p15:clr>
        </p15:guide>
        <p15:guide id="18" orient="horz" pos="4042">
          <p15:clr>
            <a:srgbClr val="F26B43"/>
          </p15:clr>
        </p15:guide>
        <p15:guide id="19" orient="horz" pos="1321">
          <p15:clr>
            <a:srgbClr val="F26B43"/>
          </p15:clr>
        </p15:guide>
        <p15:guide id="20" orient="horz" pos="1480">
          <p15:clr>
            <a:srgbClr val="F26B43"/>
          </p15:clr>
        </p15:guide>
        <p15:guide id="21" orient="horz" pos="1911">
          <p15:clr>
            <a:srgbClr val="F26B43"/>
          </p15:clr>
        </p15:guide>
        <p15:guide id="22" orient="horz" pos="206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sv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29.emf"/></Relationships>
</file>

<file path=ppt/slides/_rels/slide18.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1.xml"/><Relationship Id="rId1" Type="http://schemas.openxmlformats.org/officeDocument/2006/relationships/slideLayout" Target="../slideLayouts/slideLayout10.xml"/><Relationship Id="rId4" Type="http://schemas.openxmlformats.org/officeDocument/2006/relationships/image" Target="../media/image11.emf"/></Relationships>
</file>

<file path=ppt/slides/_rels/slide22.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10.xml"/><Relationship Id="rId5" Type="http://schemas.openxmlformats.org/officeDocument/2006/relationships/image" Target="../media/image35.png"/><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10.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0.xml"/><Relationship Id="rId5" Type="http://schemas.openxmlformats.org/officeDocument/2006/relationships/image" Target="../media/image11.emf"/><Relationship Id="rId4" Type="http://schemas.openxmlformats.org/officeDocument/2006/relationships/image" Target="../media/image10.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sv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svg"/><Relationship Id="rId9" Type="http://schemas.openxmlformats.org/officeDocument/2006/relationships/image" Target="../media/image18.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0.xml"/><Relationship Id="rId4" Type="http://schemas.openxmlformats.org/officeDocument/2006/relationships/image" Target="../media/image2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004F4E0-4FB1-3AE2-E0A2-82E1C1970490}"/>
              </a:ext>
            </a:extLst>
          </p:cNvPr>
          <p:cNvSpPr>
            <a:spLocks noGrp="1"/>
          </p:cNvSpPr>
          <p:nvPr>
            <p:ph type="title"/>
          </p:nvPr>
        </p:nvSpPr>
        <p:spPr>
          <a:xfrm>
            <a:off x="609599" y="531864"/>
            <a:ext cx="6764595" cy="1926201"/>
          </a:xfrm>
        </p:spPr>
        <p:txBody>
          <a:bodyPr>
            <a:noAutofit/>
          </a:bodyPr>
          <a:lstStyle/>
          <a:p>
            <a:r>
              <a:rPr lang="en-US" sz="3200" dirty="0"/>
              <a:t>Multiple Cooks in the Kitchen: </a:t>
            </a:r>
            <a:br>
              <a:rPr lang="en-US" sz="3200" dirty="0"/>
            </a:br>
            <a:r>
              <a:rPr lang="en-US" sz="3200" dirty="0"/>
              <a:t>Successful Navigation of a Multi-Collaborator GoldSim Modeling Project</a:t>
            </a:r>
          </a:p>
        </p:txBody>
      </p:sp>
      <p:sp>
        <p:nvSpPr>
          <p:cNvPr id="5" name="Subtitle 4">
            <a:extLst>
              <a:ext uri="{FF2B5EF4-FFF2-40B4-BE49-F238E27FC236}">
                <a16:creationId xmlns:a16="http://schemas.microsoft.com/office/drawing/2014/main" id="{B38896F7-B4B5-4C34-AB3B-2CCECA55CF18}"/>
              </a:ext>
            </a:extLst>
          </p:cNvPr>
          <p:cNvSpPr>
            <a:spLocks noGrp="1"/>
          </p:cNvSpPr>
          <p:nvPr>
            <p:ph type="subTitle" idx="1"/>
          </p:nvPr>
        </p:nvSpPr>
        <p:spPr>
          <a:xfrm>
            <a:off x="609599" y="4188542"/>
            <a:ext cx="5216435" cy="1101213"/>
          </a:xfrm>
        </p:spPr>
        <p:txBody>
          <a:bodyPr>
            <a:normAutofit/>
          </a:bodyPr>
          <a:lstStyle/>
          <a:p>
            <a:pPr>
              <a:spcBef>
                <a:spcPts val="600"/>
              </a:spcBef>
            </a:pPr>
            <a:r>
              <a:rPr lang="en-US" dirty="0"/>
              <a:t>Paul Haby*, WSP USA</a:t>
            </a:r>
          </a:p>
          <a:p>
            <a:pPr>
              <a:spcBef>
                <a:spcPts val="600"/>
              </a:spcBef>
            </a:pPr>
            <a:r>
              <a:rPr lang="en-US" dirty="0"/>
              <a:t>Steve Byers, WSP USA</a:t>
            </a:r>
          </a:p>
          <a:p>
            <a:pPr>
              <a:spcBef>
                <a:spcPts val="600"/>
              </a:spcBef>
            </a:pPr>
            <a:r>
              <a:rPr lang="en-US" dirty="0"/>
              <a:t>Alyssa Seal, WSP USA</a:t>
            </a:r>
          </a:p>
          <a:p>
            <a:pPr>
              <a:spcBef>
                <a:spcPts val="600"/>
              </a:spcBef>
            </a:pPr>
            <a:r>
              <a:rPr lang="en-US" dirty="0"/>
              <a:t>Dan Walker, WSP Canada</a:t>
            </a:r>
          </a:p>
          <a:p>
            <a:pPr>
              <a:spcBef>
                <a:spcPts val="600"/>
              </a:spcBef>
            </a:pPr>
            <a:endParaRPr lang="en-US" dirty="0"/>
          </a:p>
          <a:p>
            <a:endParaRPr lang="en-US" dirty="0"/>
          </a:p>
        </p:txBody>
      </p:sp>
      <p:pic>
        <p:nvPicPr>
          <p:cNvPr id="14" name="Picture Placeholder 12" descr="Close-up of stainless steel pans against stainless steel wall">
            <a:extLst>
              <a:ext uri="{FF2B5EF4-FFF2-40B4-BE49-F238E27FC236}">
                <a16:creationId xmlns:a16="http://schemas.microsoft.com/office/drawing/2014/main" id="{3B41A3AB-EA37-073D-9CA4-05BC89BF4DAB}"/>
              </a:ext>
            </a:extLst>
          </p:cNvPr>
          <p:cNvPicPr>
            <a:picLocks noGrp="1" noChangeAspect="1"/>
          </p:cNvPicPr>
          <p:nvPr>
            <p:ph type="pic" sz="quarter" idx="24"/>
          </p:nvPr>
        </p:nvPicPr>
        <p:blipFill>
          <a:blip r:embed="rId3" cstate="print">
            <a:extLst>
              <a:ext uri="{28A0092B-C50C-407E-A947-70E740481C1C}">
                <a14:useLocalDpi xmlns:a14="http://schemas.microsoft.com/office/drawing/2010/main" val="0"/>
              </a:ext>
            </a:extLst>
          </a:blip>
          <a:srcRect l="7248" r="7248"/>
          <a:stretch>
            <a:fillRect/>
          </a:stretch>
        </p:blipFill>
        <p:spPr>
          <a:xfrm>
            <a:off x="6007510" y="2105025"/>
            <a:ext cx="6096000" cy="4752975"/>
          </a:xfrm>
        </p:spPr>
      </p:pic>
      <p:pic>
        <p:nvPicPr>
          <p:cNvPr id="17" name="Graphique 10">
            <a:extLst>
              <a:ext uri="{FF2B5EF4-FFF2-40B4-BE49-F238E27FC236}">
                <a16:creationId xmlns:a16="http://schemas.microsoft.com/office/drawing/2014/main" id="{09DA1E81-D3E4-F7D4-8FAF-540CB835D431}"/>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9599" y="6070626"/>
            <a:ext cx="808950" cy="384251"/>
          </a:xfrm>
          <a:prstGeom prst="rect">
            <a:avLst/>
          </a:prstGeom>
        </p:spPr>
      </p:pic>
      <p:sp>
        <p:nvSpPr>
          <p:cNvPr id="18" name="Subtitle 4">
            <a:extLst>
              <a:ext uri="{FF2B5EF4-FFF2-40B4-BE49-F238E27FC236}">
                <a16:creationId xmlns:a16="http://schemas.microsoft.com/office/drawing/2014/main" id="{33AA7501-BC45-3C79-FACB-C3711B092275}"/>
              </a:ext>
            </a:extLst>
          </p:cNvPr>
          <p:cNvSpPr txBox="1">
            <a:spLocks/>
          </p:cNvSpPr>
          <p:nvPr/>
        </p:nvSpPr>
        <p:spPr>
          <a:xfrm>
            <a:off x="609598" y="5461659"/>
            <a:ext cx="5216435" cy="331442"/>
          </a:xfrm>
          <a:prstGeom prst="rect">
            <a:avLst/>
          </a:prstGeom>
        </p:spPr>
        <p:txBody>
          <a:bodyPr vert="horz" lIns="90000" tIns="45720" rIns="91440" bIns="45720" rtlCol="0" anchor="t">
            <a:normAutofit/>
          </a:bodyPr>
          <a:lstStyle>
            <a:lvl1pPr marL="0" marR="0" indent="0" algn="l" defTabSz="914400" rtl="0" eaLnBrk="1" fontAlgn="auto" latinLnBrk="0" hangingPunct="1">
              <a:lnSpc>
                <a:spcPct val="90000"/>
              </a:lnSpc>
              <a:spcBef>
                <a:spcPts val="1000"/>
              </a:spcBef>
              <a:spcAft>
                <a:spcPts val="0"/>
              </a:spcAft>
              <a:buClrTx/>
              <a:buSzTx/>
              <a:buFont typeface="STIXGeneral-Regular" pitchFamily="2" charset="2"/>
              <a:buNone/>
              <a:tabLst/>
              <a:defRPr lang="fr-CA" sz="1400" b="0" i="1" kern="1200" smtClean="0">
                <a:solidFill>
                  <a:schemeClr val="tx1"/>
                </a:solidFill>
                <a:effectLst/>
                <a:latin typeface="Montserrat" pitchFamily="2" charset="77"/>
                <a:ea typeface="+mn-ea"/>
                <a:cs typeface="+mn-cs"/>
              </a:defRPr>
            </a:lvl1pPr>
            <a:lvl2pPr marL="457200" indent="0" algn="ctr" defTabSz="914400" rtl="0" eaLnBrk="1" latinLnBrk="0" hangingPunct="1">
              <a:lnSpc>
                <a:spcPct val="120000"/>
              </a:lnSpc>
              <a:spcBef>
                <a:spcPts val="500"/>
              </a:spcBef>
              <a:buSzPct val="60000"/>
              <a:buFont typeface="Arial" panose="020B0604020202020204" pitchFamily="34" charset="0"/>
              <a:buNone/>
              <a:defRPr sz="2000" b="0" i="0" kern="1200">
                <a:solidFill>
                  <a:schemeClr val="tx1"/>
                </a:solidFill>
                <a:latin typeface="Montserrat Light" pitchFamily="2" charset="77"/>
                <a:ea typeface="+mn-ea"/>
                <a:cs typeface="+mn-cs"/>
              </a:defRPr>
            </a:lvl2pPr>
            <a:lvl3pPr marL="914400" indent="0" algn="ctr" defTabSz="914400" rtl="0" eaLnBrk="1" latinLnBrk="0" hangingPunct="1">
              <a:lnSpc>
                <a:spcPct val="120000"/>
              </a:lnSpc>
              <a:spcBef>
                <a:spcPts val="500"/>
              </a:spcBef>
              <a:buSzPct val="60000"/>
              <a:buFont typeface="Arial" panose="020B0604020202020204" pitchFamily="34" charset="0"/>
              <a:buNone/>
              <a:defRPr sz="1800" b="0" i="0" kern="1200">
                <a:solidFill>
                  <a:schemeClr val="tx1"/>
                </a:solidFill>
                <a:latin typeface="Montserrat Light" pitchFamily="2" charset="77"/>
                <a:ea typeface="+mn-ea"/>
                <a:cs typeface="+mn-cs"/>
              </a:defRPr>
            </a:lvl3pPr>
            <a:lvl4pPr marL="1371600" indent="0" algn="ctr" defTabSz="914400" rtl="0" eaLnBrk="1" latinLnBrk="0" hangingPunct="1">
              <a:lnSpc>
                <a:spcPct val="120000"/>
              </a:lnSpc>
              <a:spcBef>
                <a:spcPts val="500"/>
              </a:spcBef>
              <a:buSzPct val="60000"/>
              <a:buFont typeface="Arial" panose="020B0604020202020204" pitchFamily="34" charset="0"/>
              <a:buNone/>
              <a:defRPr sz="1600" b="0" i="0" kern="1200">
                <a:solidFill>
                  <a:schemeClr val="tx1"/>
                </a:solidFill>
                <a:latin typeface="Montserrat Light" pitchFamily="2" charset="77"/>
                <a:ea typeface="+mn-ea"/>
                <a:cs typeface="+mn-cs"/>
              </a:defRPr>
            </a:lvl4pPr>
            <a:lvl5pPr marL="1828800" indent="0" algn="ctr" defTabSz="914400" rtl="0" eaLnBrk="1" latinLnBrk="0" hangingPunct="1">
              <a:lnSpc>
                <a:spcPct val="120000"/>
              </a:lnSpc>
              <a:spcBef>
                <a:spcPts val="500"/>
              </a:spcBef>
              <a:buSzPct val="60000"/>
              <a:buFont typeface="Arial" panose="020B0604020202020204" pitchFamily="34" charset="0"/>
              <a:buNone/>
              <a:defRPr sz="1600" b="0" i="0" kern="1200">
                <a:solidFill>
                  <a:schemeClr val="tx1"/>
                </a:solidFill>
                <a:latin typeface="Montserrat Light"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600"/>
              </a:spcBef>
            </a:pPr>
            <a:r>
              <a:rPr lang="en-US" sz="1200" dirty="0"/>
              <a:t>* Presenting Author  -  Paul.Haby@wsp.com</a:t>
            </a:r>
          </a:p>
          <a:p>
            <a:pPr>
              <a:spcBef>
                <a:spcPts val="600"/>
              </a:spcBef>
            </a:pPr>
            <a:endParaRPr lang="en-US" sz="1200" dirty="0"/>
          </a:p>
          <a:p>
            <a:endParaRPr lang="en-US" sz="1200" dirty="0"/>
          </a:p>
        </p:txBody>
      </p:sp>
    </p:spTree>
    <p:extLst>
      <p:ext uri="{BB962C8B-B14F-4D97-AF65-F5344CB8AC3E}">
        <p14:creationId xmlns:p14="http://schemas.microsoft.com/office/powerpoint/2010/main" val="149439240"/>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D406409-FCF4-E811-F396-BB282481C135}"/>
              </a:ext>
            </a:extLst>
          </p:cNvPr>
          <p:cNvSpPr>
            <a:spLocks noGrp="1"/>
          </p:cNvSpPr>
          <p:nvPr>
            <p:ph type="title"/>
          </p:nvPr>
        </p:nvSpPr>
        <p:spPr>
          <a:xfrm>
            <a:off x="490183" y="491612"/>
            <a:ext cx="2715134" cy="1612491"/>
          </a:xfrm>
        </p:spPr>
        <p:txBody>
          <a:bodyPr>
            <a:normAutofit/>
          </a:bodyPr>
          <a:lstStyle/>
          <a:p>
            <a:r>
              <a:rPr lang="en-US" dirty="0"/>
              <a:t>Conceptual Responsibility Diagram: </a:t>
            </a:r>
            <a:br>
              <a:rPr lang="en-US" dirty="0"/>
            </a:br>
            <a:r>
              <a:rPr lang="en-US" dirty="0"/>
              <a:t>Mine Facility 1</a:t>
            </a:r>
          </a:p>
        </p:txBody>
      </p:sp>
      <p:pic>
        <p:nvPicPr>
          <p:cNvPr id="9" name="Picture 8">
            <a:extLst>
              <a:ext uri="{FF2B5EF4-FFF2-40B4-BE49-F238E27FC236}">
                <a16:creationId xmlns:a16="http://schemas.microsoft.com/office/drawing/2014/main" id="{FDEFB445-1A40-5A7F-5C24-E48C6781372F}"/>
              </a:ext>
            </a:extLst>
          </p:cNvPr>
          <p:cNvPicPr>
            <a:picLocks noChangeAspect="1"/>
          </p:cNvPicPr>
          <p:nvPr/>
        </p:nvPicPr>
        <p:blipFill>
          <a:blip r:embed="rId3"/>
          <a:stretch>
            <a:fillRect/>
          </a:stretch>
        </p:blipFill>
        <p:spPr>
          <a:xfrm>
            <a:off x="2641512" y="51370"/>
            <a:ext cx="9519666" cy="6141720"/>
          </a:xfrm>
          <a:prstGeom prst="rect">
            <a:avLst/>
          </a:prstGeom>
        </p:spPr>
      </p:pic>
    </p:spTree>
    <p:extLst>
      <p:ext uri="{BB962C8B-B14F-4D97-AF65-F5344CB8AC3E}">
        <p14:creationId xmlns:p14="http://schemas.microsoft.com/office/powerpoint/2010/main" val="3030550091"/>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C2C031DB-022C-A6C9-7076-A465323325C0}"/>
              </a:ext>
            </a:extLst>
          </p:cNvPr>
          <p:cNvSpPr>
            <a:spLocks noGrp="1"/>
          </p:cNvSpPr>
          <p:nvPr>
            <p:ph type="title"/>
          </p:nvPr>
        </p:nvSpPr>
        <p:spPr>
          <a:xfrm>
            <a:off x="421358" y="335812"/>
            <a:ext cx="3441725" cy="1328601"/>
          </a:xfrm>
        </p:spPr>
        <p:txBody>
          <a:bodyPr>
            <a:normAutofit fontScale="90000"/>
          </a:bodyPr>
          <a:lstStyle/>
          <a:p>
            <a:r>
              <a:rPr lang="en-US" dirty="0"/>
              <a:t>Conceptual Responsibility Diagram: </a:t>
            </a:r>
            <a:br>
              <a:rPr lang="en-US" dirty="0"/>
            </a:br>
            <a:r>
              <a:rPr lang="en-US" dirty="0"/>
              <a:t>Mine Facility 2</a:t>
            </a:r>
          </a:p>
        </p:txBody>
      </p:sp>
      <p:pic>
        <p:nvPicPr>
          <p:cNvPr id="11" name="Picture 10">
            <a:extLst>
              <a:ext uri="{FF2B5EF4-FFF2-40B4-BE49-F238E27FC236}">
                <a16:creationId xmlns:a16="http://schemas.microsoft.com/office/drawing/2014/main" id="{251C272C-BB73-EBBB-5104-2FD763C7332B}"/>
              </a:ext>
            </a:extLst>
          </p:cNvPr>
          <p:cNvPicPr>
            <a:picLocks noChangeAspect="1"/>
          </p:cNvPicPr>
          <p:nvPr/>
        </p:nvPicPr>
        <p:blipFill>
          <a:blip r:embed="rId3"/>
          <a:stretch>
            <a:fillRect/>
          </a:stretch>
        </p:blipFill>
        <p:spPr>
          <a:xfrm>
            <a:off x="1853612" y="184936"/>
            <a:ext cx="10187940" cy="6127433"/>
          </a:xfrm>
          <a:prstGeom prst="rect">
            <a:avLst/>
          </a:prstGeom>
        </p:spPr>
      </p:pic>
    </p:spTree>
    <p:extLst>
      <p:ext uri="{BB962C8B-B14F-4D97-AF65-F5344CB8AC3E}">
        <p14:creationId xmlns:p14="http://schemas.microsoft.com/office/powerpoint/2010/main" val="699089293"/>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453DD44-9B41-FC0F-7A7F-571AAA441CAD}"/>
              </a:ext>
            </a:extLst>
          </p:cNvPr>
          <p:cNvSpPr>
            <a:spLocks noGrp="1"/>
          </p:cNvSpPr>
          <p:nvPr>
            <p:ph type="title"/>
          </p:nvPr>
        </p:nvSpPr>
        <p:spPr>
          <a:xfrm>
            <a:off x="676836" y="1405188"/>
            <a:ext cx="6176248" cy="1190527"/>
          </a:xfrm>
        </p:spPr>
        <p:txBody>
          <a:bodyPr>
            <a:noAutofit/>
          </a:bodyPr>
          <a:lstStyle/>
          <a:p>
            <a:br>
              <a:rPr lang="en-US" sz="3600" dirty="0">
                <a:latin typeface="Montserrat"/>
                <a:cs typeface="Arial"/>
              </a:rPr>
            </a:br>
            <a:r>
              <a:rPr lang="en-US" sz="3600" dirty="0"/>
              <a:t>Model Integration Playbook</a:t>
            </a:r>
            <a:endParaRPr lang="en-US" sz="2000" dirty="0">
              <a:latin typeface="Montserrat"/>
              <a:ea typeface="+mn-ea"/>
              <a:cs typeface="+mn-cs"/>
            </a:endParaRPr>
          </a:p>
        </p:txBody>
      </p:sp>
      <p:sp>
        <p:nvSpPr>
          <p:cNvPr id="7" name="TextBox 6">
            <a:extLst>
              <a:ext uri="{FF2B5EF4-FFF2-40B4-BE49-F238E27FC236}">
                <a16:creationId xmlns:a16="http://schemas.microsoft.com/office/drawing/2014/main" id="{8101D2FE-1662-5D34-FFDA-DB538840EE13}"/>
              </a:ext>
            </a:extLst>
          </p:cNvPr>
          <p:cNvSpPr txBox="1"/>
          <p:nvPr/>
        </p:nvSpPr>
        <p:spPr>
          <a:xfrm>
            <a:off x="800101" y="2409825"/>
            <a:ext cx="9553574" cy="2190751"/>
          </a:xfrm>
          <a:prstGeom prst="rect">
            <a:avLst/>
          </a:prstGeom>
        </p:spPr>
        <p:txBody>
          <a:bodyPr vert="horz" wrap="square" lIns="91440" tIns="45720" rIns="91440" bIns="45720" rtlCol="0" anchor="t">
            <a:noAutofit/>
          </a:bodyPr>
          <a:lstStyle/>
          <a:p>
            <a:pPr algn="l">
              <a:lnSpc>
                <a:spcPct val="120000"/>
              </a:lnSpc>
              <a:spcBef>
                <a:spcPts val="1200"/>
              </a:spcBef>
            </a:pPr>
            <a:endParaRPr lang="en-US" sz="2400" b="0" dirty="0">
              <a:solidFill>
                <a:prstClr val="black"/>
              </a:solidFill>
              <a:latin typeface="Montserrat" pitchFamily="2" charset="77"/>
            </a:endParaRPr>
          </a:p>
        </p:txBody>
      </p:sp>
      <p:pic>
        <p:nvPicPr>
          <p:cNvPr id="5" name="Picture 4" descr="Close up of blueprint">
            <a:extLst>
              <a:ext uri="{FF2B5EF4-FFF2-40B4-BE49-F238E27FC236}">
                <a16:creationId xmlns:a16="http://schemas.microsoft.com/office/drawing/2014/main" id="{77518FBD-A80C-A3B8-C4EC-BA9E18FD62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52317" y="1120875"/>
            <a:ext cx="6393428" cy="4262285"/>
          </a:xfrm>
          <a:prstGeom prst="rect">
            <a:avLst/>
          </a:prstGeom>
        </p:spPr>
      </p:pic>
    </p:spTree>
    <p:extLst>
      <p:ext uri="{BB962C8B-B14F-4D97-AF65-F5344CB8AC3E}">
        <p14:creationId xmlns:p14="http://schemas.microsoft.com/office/powerpoint/2010/main" val="2887574898"/>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CB9F262-EB71-4FA6-3C0A-98D41B3A6DD3}"/>
              </a:ext>
            </a:extLst>
          </p:cNvPr>
          <p:cNvSpPr>
            <a:spLocks noGrp="1"/>
          </p:cNvSpPr>
          <p:nvPr>
            <p:ph type="title"/>
          </p:nvPr>
        </p:nvSpPr>
        <p:spPr>
          <a:xfrm>
            <a:off x="470518" y="245806"/>
            <a:ext cx="9492189" cy="516194"/>
          </a:xfrm>
        </p:spPr>
        <p:txBody>
          <a:bodyPr>
            <a:normAutofit/>
          </a:bodyPr>
          <a:lstStyle/>
          <a:p>
            <a:r>
              <a:rPr lang="en-US" dirty="0"/>
              <a:t>Model Integration Playbook: Change Log</a:t>
            </a:r>
          </a:p>
        </p:txBody>
      </p:sp>
      <p:pic>
        <p:nvPicPr>
          <p:cNvPr id="8" name="Picture 7">
            <a:extLst>
              <a:ext uri="{FF2B5EF4-FFF2-40B4-BE49-F238E27FC236}">
                <a16:creationId xmlns:a16="http://schemas.microsoft.com/office/drawing/2014/main" id="{FB72D039-1A49-A17B-3665-3CB3566C1944}"/>
              </a:ext>
            </a:extLst>
          </p:cNvPr>
          <p:cNvPicPr>
            <a:picLocks noChangeAspect="1"/>
          </p:cNvPicPr>
          <p:nvPr/>
        </p:nvPicPr>
        <p:blipFill>
          <a:blip r:embed="rId3"/>
          <a:stretch>
            <a:fillRect/>
          </a:stretch>
        </p:blipFill>
        <p:spPr>
          <a:xfrm>
            <a:off x="717754" y="1122954"/>
            <a:ext cx="11232753" cy="4454455"/>
          </a:xfrm>
          <a:prstGeom prst="rect">
            <a:avLst/>
          </a:prstGeom>
        </p:spPr>
      </p:pic>
    </p:spTree>
    <p:extLst>
      <p:ext uri="{BB962C8B-B14F-4D97-AF65-F5344CB8AC3E}">
        <p14:creationId xmlns:p14="http://schemas.microsoft.com/office/powerpoint/2010/main" val="1105889995"/>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CB9F262-EB71-4FA6-3C0A-98D41B3A6DD3}"/>
              </a:ext>
            </a:extLst>
          </p:cNvPr>
          <p:cNvSpPr>
            <a:spLocks noGrp="1"/>
          </p:cNvSpPr>
          <p:nvPr>
            <p:ph type="title"/>
          </p:nvPr>
        </p:nvSpPr>
        <p:spPr>
          <a:xfrm>
            <a:off x="470518" y="245806"/>
            <a:ext cx="9492189" cy="516194"/>
          </a:xfrm>
        </p:spPr>
        <p:txBody>
          <a:bodyPr>
            <a:normAutofit/>
          </a:bodyPr>
          <a:lstStyle/>
          <a:p>
            <a:r>
              <a:rPr lang="en-US" dirty="0"/>
              <a:t>Model Integration Playbook: Simulation Settings</a:t>
            </a:r>
          </a:p>
        </p:txBody>
      </p:sp>
      <p:pic>
        <p:nvPicPr>
          <p:cNvPr id="9" name="Picture 8">
            <a:extLst>
              <a:ext uri="{FF2B5EF4-FFF2-40B4-BE49-F238E27FC236}">
                <a16:creationId xmlns:a16="http://schemas.microsoft.com/office/drawing/2014/main" id="{383733C0-07CB-E554-7852-2BED331276A0}"/>
              </a:ext>
            </a:extLst>
          </p:cNvPr>
          <p:cNvPicPr>
            <a:picLocks noChangeAspect="1"/>
          </p:cNvPicPr>
          <p:nvPr/>
        </p:nvPicPr>
        <p:blipFill>
          <a:blip r:embed="rId3"/>
          <a:stretch>
            <a:fillRect/>
          </a:stretch>
        </p:blipFill>
        <p:spPr>
          <a:xfrm>
            <a:off x="1311021" y="1056771"/>
            <a:ext cx="9569958" cy="4370832"/>
          </a:xfrm>
          <a:prstGeom prst="rect">
            <a:avLst/>
          </a:prstGeom>
        </p:spPr>
      </p:pic>
    </p:spTree>
    <p:extLst>
      <p:ext uri="{BB962C8B-B14F-4D97-AF65-F5344CB8AC3E}">
        <p14:creationId xmlns:p14="http://schemas.microsoft.com/office/powerpoint/2010/main" val="2003137167"/>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CB9F262-EB71-4FA6-3C0A-98D41B3A6DD3}"/>
              </a:ext>
            </a:extLst>
          </p:cNvPr>
          <p:cNvSpPr>
            <a:spLocks noGrp="1"/>
          </p:cNvSpPr>
          <p:nvPr>
            <p:ph type="title"/>
          </p:nvPr>
        </p:nvSpPr>
        <p:spPr>
          <a:xfrm>
            <a:off x="470518" y="245806"/>
            <a:ext cx="9492189" cy="516194"/>
          </a:xfrm>
        </p:spPr>
        <p:txBody>
          <a:bodyPr>
            <a:normAutofit/>
          </a:bodyPr>
          <a:lstStyle/>
          <a:p>
            <a:r>
              <a:rPr lang="en-US" dirty="0"/>
              <a:t>Model Integration Playbook: Model Array Definitions</a:t>
            </a:r>
          </a:p>
        </p:txBody>
      </p:sp>
      <p:pic>
        <p:nvPicPr>
          <p:cNvPr id="6" name="Picture 5">
            <a:extLst>
              <a:ext uri="{FF2B5EF4-FFF2-40B4-BE49-F238E27FC236}">
                <a16:creationId xmlns:a16="http://schemas.microsoft.com/office/drawing/2014/main" id="{377499F5-172F-DA8A-E833-349EDFB0B4C6}"/>
              </a:ext>
            </a:extLst>
          </p:cNvPr>
          <p:cNvPicPr>
            <a:picLocks noChangeAspect="1"/>
          </p:cNvPicPr>
          <p:nvPr/>
        </p:nvPicPr>
        <p:blipFill>
          <a:blip r:embed="rId3"/>
          <a:stretch>
            <a:fillRect/>
          </a:stretch>
        </p:blipFill>
        <p:spPr>
          <a:xfrm>
            <a:off x="1680972" y="1250420"/>
            <a:ext cx="8830056" cy="4160520"/>
          </a:xfrm>
          <a:prstGeom prst="rect">
            <a:avLst/>
          </a:prstGeom>
        </p:spPr>
      </p:pic>
      <p:sp>
        <p:nvSpPr>
          <p:cNvPr id="7" name="TextBox 6">
            <a:extLst>
              <a:ext uri="{FF2B5EF4-FFF2-40B4-BE49-F238E27FC236}">
                <a16:creationId xmlns:a16="http://schemas.microsoft.com/office/drawing/2014/main" id="{4FC20974-B919-8516-513E-16F72C65C25E}"/>
              </a:ext>
            </a:extLst>
          </p:cNvPr>
          <p:cNvSpPr txBox="1"/>
          <p:nvPr/>
        </p:nvSpPr>
        <p:spPr>
          <a:xfrm>
            <a:off x="1680972" y="5506067"/>
            <a:ext cx="8672396" cy="629264"/>
          </a:xfrm>
          <a:prstGeom prst="rect">
            <a:avLst/>
          </a:prstGeom>
        </p:spPr>
        <p:txBody>
          <a:bodyPr vert="horz" wrap="square" lIns="91440" tIns="45720" rIns="91440" bIns="45720" rtlCol="0" anchor="t">
            <a:noAutofit/>
          </a:bodyPr>
          <a:lstStyle/>
          <a:p>
            <a:pPr algn="l">
              <a:lnSpc>
                <a:spcPct val="120000"/>
              </a:lnSpc>
              <a:spcBef>
                <a:spcPts val="1200"/>
              </a:spcBef>
            </a:pPr>
            <a:r>
              <a:rPr lang="en-US" sz="1000" b="0" i="1" dirty="0">
                <a:solidFill>
                  <a:prstClr val="black"/>
                </a:solidFill>
                <a:latin typeface="Montserrat" pitchFamily="2" charset="77"/>
              </a:rPr>
              <a:t>1) The species array was provided in the initial distribution of the Framework, but was then moved outside the Framework </a:t>
            </a:r>
            <a:r>
              <a:rPr lang="en-US" sz="1000" i="1" dirty="0">
                <a:solidFill>
                  <a:prstClr val="black"/>
                </a:solidFill>
                <a:latin typeface="Montserrat" pitchFamily="2" charset="77"/>
              </a:rPr>
              <a:t>container </a:t>
            </a:r>
            <a:r>
              <a:rPr lang="en-US" sz="1000" b="0" i="1" dirty="0">
                <a:solidFill>
                  <a:prstClr val="black"/>
                </a:solidFill>
                <a:latin typeface="Montserrat" pitchFamily="2" charset="77"/>
              </a:rPr>
              <a:t>due </a:t>
            </a:r>
            <a:r>
              <a:rPr lang="en-US" sz="1000" i="1" dirty="0">
                <a:solidFill>
                  <a:prstClr val="black"/>
                </a:solidFill>
                <a:latin typeface="Montserrat" pitchFamily="2" charset="77"/>
              </a:rPr>
              <a:t>to </a:t>
            </a:r>
            <a:r>
              <a:rPr lang="en-US" sz="1000" b="0" i="1" dirty="0">
                <a:solidFill>
                  <a:prstClr val="black"/>
                </a:solidFill>
                <a:latin typeface="Montserrat" pitchFamily="2" charset="77"/>
              </a:rPr>
              <a:t>the CT </a:t>
            </a:r>
            <a:r>
              <a:rPr lang="en-US" sz="1000" i="1" dirty="0">
                <a:solidFill>
                  <a:prstClr val="black"/>
                </a:solidFill>
                <a:latin typeface="Montserrat" pitchFamily="2" charset="77"/>
              </a:rPr>
              <a:t>Module’s </a:t>
            </a:r>
            <a:r>
              <a:rPr lang="en-US" sz="1000" b="0" i="1" dirty="0">
                <a:solidFill>
                  <a:prstClr val="black"/>
                </a:solidFill>
                <a:latin typeface="Montserrat" pitchFamily="2" charset="77"/>
              </a:rPr>
              <a:t>Material container.  Subsequent updates to the species array were communicated to collaborators who manually made the updates to their local version of the Material container.</a:t>
            </a:r>
          </a:p>
        </p:txBody>
      </p:sp>
    </p:spTree>
    <p:extLst>
      <p:ext uri="{BB962C8B-B14F-4D97-AF65-F5344CB8AC3E}">
        <p14:creationId xmlns:p14="http://schemas.microsoft.com/office/powerpoint/2010/main" val="2984657801"/>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CB9F262-EB71-4FA6-3C0A-98D41B3A6DD3}"/>
              </a:ext>
            </a:extLst>
          </p:cNvPr>
          <p:cNvSpPr>
            <a:spLocks noGrp="1"/>
          </p:cNvSpPr>
          <p:nvPr>
            <p:ph type="title"/>
          </p:nvPr>
        </p:nvSpPr>
        <p:spPr>
          <a:xfrm>
            <a:off x="470518" y="245806"/>
            <a:ext cx="9492189" cy="516194"/>
          </a:xfrm>
        </p:spPr>
        <p:txBody>
          <a:bodyPr>
            <a:normAutofit/>
          </a:bodyPr>
          <a:lstStyle/>
          <a:p>
            <a:r>
              <a:rPr lang="en-US" dirty="0"/>
              <a:t>Model Integration Playbook: Nomenclature</a:t>
            </a:r>
          </a:p>
        </p:txBody>
      </p:sp>
      <p:pic>
        <p:nvPicPr>
          <p:cNvPr id="4" name="Picture 3">
            <a:extLst>
              <a:ext uri="{FF2B5EF4-FFF2-40B4-BE49-F238E27FC236}">
                <a16:creationId xmlns:a16="http://schemas.microsoft.com/office/drawing/2014/main" id="{7D3B50C9-CBC4-224B-766D-01DB53189152}"/>
              </a:ext>
            </a:extLst>
          </p:cNvPr>
          <p:cNvPicPr>
            <a:picLocks noChangeAspect="1"/>
          </p:cNvPicPr>
          <p:nvPr/>
        </p:nvPicPr>
        <p:blipFill>
          <a:blip r:embed="rId3"/>
          <a:stretch>
            <a:fillRect/>
          </a:stretch>
        </p:blipFill>
        <p:spPr>
          <a:xfrm>
            <a:off x="3604260" y="1725549"/>
            <a:ext cx="4983480" cy="3406902"/>
          </a:xfrm>
          <a:prstGeom prst="rect">
            <a:avLst/>
          </a:prstGeom>
        </p:spPr>
      </p:pic>
    </p:spTree>
    <p:extLst>
      <p:ext uri="{BB962C8B-B14F-4D97-AF65-F5344CB8AC3E}">
        <p14:creationId xmlns:p14="http://schemas.microsoft.com/office/powerpoint/2010/main" val="3791701190"/>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CB9F262-EB71-4FA6-3C0A-98D41B3A6DD3}"/>
              </a:ext>
            </a:extLst>
          </p:cNvPr>
          <p:cNvSpPr>
            <a:spLocks noGrp="1"/>
          </p:cNvSpPr>
          <p:nvPr>
            <p:ph type="title"/>
          </p:nvPr>
        </p:nvSpPr>
        <p:spPr>
          <a:xfrm>
            <a:off x="470518" y="245806"/>
            <a:ext cx="10669430" cy="516194"/>
          </a:xfrm>
        </p:spPr>
        <p:txBody>
          <a:bodyPr>
            <a:normAutofit/>
          </a:bodyPr>
          <a:lstStyle/>
          <a:p>
            <a:r>
              <a:rPr lang="en-US" dirty="0"/>
              <a:t>Model Integration Playbook: Flow IDs and Responsibilities</a:t>
            </a:r>
          </a:p>
        </p:txBody>
      </p:sp>
      <p:pic>
        <p:nvPicPr>
          <p:cNvPr id="4" name="Picture 3">
            <a:extLst>
              <a:ext uri="{FF2B5EF4-FFF2-40B4-BE49-F238E27FC236}">
                <a16:creationId xmlns:a16="http://schemas.microsoft.com/office/drawing/2014/main" id="{26EF317F-053B-BC02-BF55-097AACCA6031}"/>
              </a:ext>
            </a:extLst>
          </p:cNvPr>
          <p:cNvPicPr>
            <a:picLocks noChangeAspect="1"/>
          </p:cNvPicPr>
          <p:nvPr/>
        </p:nvPicPr>
        <p:blipFill>
          <a:blip r:embed="rId3"/>
          <a:stretch>
            <a:fillRect/>
          </a:stretch>
        </p:blipFill>
        <p:spPr>
          <a:xfrm>
            <a:off x="235259" y="4029230"/>
            <a:ext cx="11721482" cy="1925029"/>
          </a:xfrm>
          <a:prstGeom prst="rect">
            <a:avLst/>
          </a:prstGeom>
        </p:spPr>
      </p:pic>
      <p:pic>
        <p:nvPicPr>
          <p:cNvPr id="9" name="Picture 8">
            <a:extLst>
              <a:ext uri="{FF2B5EF4-FFF2-40B4-BE49-F238E27FC236}">
                <a16:creationId xmlns:a16="http://schemas.microsoft.com/office/drawing/2014/main" id="{46EAD5A7-E594-9742-3339-5A13FA61F561}"/>
              </a:ext>
            </a:extLst>
          </p:cNvPr>
          <p:cNvPicPr>
            <a:picLocks noChangeAspect="1"/>
          </p:cNvPicPr>
          <p:nvPr/>
        </p:nvPicPr>
        <p:blipFill>
          <a:blip r:embed="rId4"/>
          <a:stretch>
            <a:fillRect/>
          </a:stretch>
        </p:blipFill>
        <p:spPr>
          <a:xfrm>
            <a:off x="235259" y="912807"/>
            <a:ext cx="11737876" cy="3046087"/>
          </a:xfrm>
          <a:prstGeom prst="rect">
            <a:avLst/>
          </a:prstGeom>
        </p:spPr>
      </p:pic>
    </p:spTree>
    <p:extLst>
      <p:ext uri="{BB962C8B-B14F-4D97-AF65-F5344CB8AC3E}">
        <p14:creationId xmlns:p14="http://schemas.microsoft.com/office/powerpoint/2010/main" val="2735641630"/>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CB9F262-EB71-4FA6-3C0A-98D41B3A6DD3}"/>
              </a:ext>
            </a:extLst>
          </p:cNvPr>
          <p:cNvSpPr>
            <a:spLocks noGrp="1"/>
          </p:cNvSpPr>
          <p:nvPr>
            <p:ph type="title"/>
          </p:nvPr>
        </p:nvSpPr>
        <p:spPr>
          <a:xfrm>
            <a:off x="470518" y="245806"/>
            <a:ext cx="9492189" cy="516194"/>
          </a:xfrm>
        </p:spPr>
        <p:txBody>
          <a:bodyPr>
            <a:normAutofit/>
          </a:bodyPr>
          <a:lstStyle/>
          <a:p>
            <a:r>
              <a:rPr lang="en-US" dirty="0"/>
              <a:t>Model Integration Playbook:</a:t>
            </a:r>
          </a:p>
        </p:txBody>
      </p:sp>
      <p:pic>
        <p:nvPicPr>
          <p:cNvPr id="5" name="Picture 4">
            <a:extLst>
              <a:ext uri="{FF2B5EF4-FFF2-40B4-BE49-F238E27FC236}">
                <a16:creationId xmlns:a16="http://schemas.microsoft.com/office/drawing/2014/main" id="{BC38D94D-778B-4F5E-8E13-430C863D1900}"/>
              </a:ext>
            </a:extLst>
          </p:cNvPr>
          <p:cNvPicPr>
            <a:picLocks noChangeAspect="1"/>
          </p:cNvPicPr>
          <p:nvPr/>
        </p:nvPicPr>
        <p:blipFill>
          <a:blip r:embed="rId3"/>
          <a:stretch>
            <a:fillRect/>
          </a:stretch>
        </p:blipFill>
        <p:spPr>
          <a:xfrm>
            <a:off x="470518" y="849969"/>
            <a:ext cx="11411361" cy="4979955"/>
          </a:xfrm>
          <a:prstGeom prst="rect">
            <a:avLst/>
          </a:prstGeom>
        </p:spPr>
      </p:pic>
    </p:spTree>
    <p:extLst>
      <p:ext uri="{BB962C8B-B14F-4D97-AF65-F5344CB8AC3E}">
        <p14:creationId xmlns:p14="http://schemas.microsoft.com/office/powerpoint/2010/main" val="1515671393"/>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453DD44-9B41-FC0F-7A7F-571AAA441CAD}"/>
              </a:ext>
            </a:extLst>
          </p:cNvPr>
          <p:cNvSpPr>
            <a:spLocks noGrp="1"/>
          </p:cNvSpPr>
          <p:nvPr>
            <p:ph type="title"/>
          </p:nvPr>
        </p:nvSpPr>
        <p:spPr>
          <a:xfrm>
            <a:off x="676836" y="1405188"/>
            <a:ext cx="6176248" cy="1190527"/>
          </a:xfrm>
        </p:spPr>
        <p:txBody>
          <a:bodyPr>
            <a:noAutofit/>
          </a:bodyPr>
          <a:lstStyle/>
          <a:p>
            <a:br>
              <a:rPr lang="en-US" sz="3600" dirty="0">
                <a:latin typeface="Montserrat"/>
                <a:cs typeface="Arial"/>
              </a:rPr>
            </a:br>
            <a:r>
              <a:rPr lang="en-US" sz="3600" dirty="0"/>
              <a:t>Framework</a:t>
            </a:r>
            <a:endParaRPr lang="en-US" sz="2000" dirty="0">
              <a:latin typeface="Montserrat"/>
              <a:ea typeface="+mn-ea"/>
              <a:cs typeface="+mn-cs"/>
            </a:endParaRPr>
          </a:p>
        </p:txBody>
      </p:sp>
      <p:sp>
        <p:nvSpPr>
          <p:cNvPr id="7" name="TextBox 6">
            <a:extLst>
              <a:ext uri="{FF2B5EF4-FFF2-40B4-BE49-F238E27FC236}">
                <a16:creationId xmlns:a16="http://schemas.microsoft.com/office/drawing/2014/main" id="{8101D2FE-1662-5D34-FFDA-DB538840EE13}"/>
              </a:ext>
            </a:extLst>
          </p:cNvPr>
          <p:cNvSpPr txBox="1"/>
          <p:nvPr/>
        </p:nvSpPr>
        <p:spPr>
          <a:xfrm>
            <a:off x="800101" y="2409825"/>
            <a:ext cx="9553574" cy="2190751"/>
          </a:xfrm>
          <a:prstGeom prst="rect">
            <a:avLst/>
          </a:prstGeom>
        </p:spPr>
        <p:txBody>
          <a:bodyPr vert="horz" wrap="square" lIns="91440" tIns="45720" rIns="91440" bIns="45720" rtlCol="0" anchor="t">
            <a:noAutofit/>
          </a:bodyPr>
          <a:lstStyle/>
          <a:p>
            <a:pPr algn="l">
              <a:lnSpc>
                <a:spcPct val="120000"/>
              </a:lnSpc>
              <a:spcBef>
                <a:spcPts val="1200"/>
              </a:spcBef>
            </a:pPr>
            <a:endParaRPr lang="en-US" sz="2400" b="0" dirty="0">
              <a:solidFill>
                <a:prstClr val="black"/>
              </a:solidFill>
              <a:latin typeface="Montserrat" pitchFamily="2" charset="77"/>
            </a:endParaRPr>
          </a:p>
        </p:txBody>
      </p:sp>
    </p:spTree>
    <p:extLst>
      <p:ext uri="{BB962C8B-B14F-4D97-AF65-F5344CB8AC3E}">
        <p14:creationId xmlns:p14="http://schemas.microsoft.com/office/powerpoint/2010/main" val="3418926726"/>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169260-2777-0AE2-B89F-8342D8CAE346}"/>
              </a:ext>
            </a:extLst>
          </p:cNvPr>
          <p:cNvSpPr>
            <a:spLocks noGrp="1"/>
          </p:cNvSpPr>
          <p:nvPr>
            <p:ph sz="quarter" idx="14"/>
          </p:nvPr>
        </p:nvSpPr>
        <p:spPr>
          <a:xfrm>
            <a:off x="744072" y="1486310"/>
            <a:ext cx="10081244" cy="4434347"/>
          </a:xfrm>
        </p:spPr>
        <p:txBody>
          <a:bodyPr>
            <a:normAutofit/>
          </a:bodyPr>
          <a:lstStyle/>
          <a:p>
            <a:pPr marL="285750" indent="-285750">
              <a:buFont typeface="Arial" panose="020B0604020202020204" pitchFamily="34" charset="0"/>
              <a:buChar char="•"/>
            </a:pPr>
            <a:r>
              <a:rPr lang="en-US" sz="1800" dirty="0">
                <a:latin typeface="Montserrat" panose="00000500000000000000" pitchFamily="2" charset="0"/>
              </a:rPr>
              <a:t>WSP presentation collaborators:</a:t>
            </a:r>
          </a:p>
          <a:p>
            <a:pPr marL="914400" lvl="1" indent="-285750">
              <a:buFont typeface="Arial" panose="020B0604020202020204" pitchFamily="34" charset="0"/>
              <a:buChar char="•"/>
            </a:pPr>
            <a:r>
              <a:rPr lang="en-US" sz="1600" dirty="0">
                <a:latin typeface="Montserrat" panose="00000500000000000000" pitchFamily="2" charset="0"/>
              </a:rPr>
              <a:t>Steve Byers, WSP USA</a:t>
            </a:r>
          </a:p>
          <a:p>
            <a:pPr marL="914400" lvl="1" indent="-285750">
              <a:buFont typeface="Arial" panose="020B0604020202020204" pitchFamily="34" charset="0"/>
              <a:buChar char="•"/>
            </a:pPr>
            <a:r>
              <a:rPr lang="en-US" sz="1600" dirty="0">
                <a:latin typeface="Montserrat" panose="00000500000000000000" pitchFamily="2" charset="0"/>
              </a:rPr>
              <a:t>Alyssa Seal, WSP USA</a:t>
            </a:r>
          </a:p>
          <a:p>
            <a:pPr marL="914400" lvl="1" indent="-285750">
              <a:buFont typeface="Arial" panose="020B0604020202020204" pitchFamily="34" charset="0"/>
              <a:buChar char="•"/>
            </a:pPr>
            <a:r>
              <a:rPr lang="en-US" sz="1600" dirty="0">
                <a:latin typeface="Montserrat" panose="00000500000000000000" pitchFamily="2" charset="0"/>
              </a:rPr>
              <a:t>Dan Walker, WSP Canada</a:t>
            </a:r>
          </a:p>
          <a:p>
            <a:pPr marL="285750" indent="-285750">
              <a:buFont typeface="Arial" panose="020B0604020202020204" pitchFamily="34" charset="0"/>
              <a:buChar char="•"/>
            </a:pPr>
            <a:r>
              <a:rPr lang="en-US" sz="1800" dirty="0">
                <a:latin typeface="Montserrat" panose="00000500000000000000" pitchFamily="2" charset="0"/>
              </a:rPr>
              <a:t>External Project collaborators for the many hours of coordinating conversations and the many ideas that led to the development and implementation of this collaborative approach and ultimately the successful completion of this Project.</a:t>
            </a:r>
          </a:p>
          <a:p>
            <a:pPr marL="285750" indent="-285750">
              <a:buFont typeface="Arial" panose="020B0604020202020204" pitchFamily="34" charset="0"/>
              <a:buChar char="•"/>
            </a:pPr>
            <a:r>
              <a:rPr lang="en-US" sz="1800" dirty="0">
                <a:latin typeface="Montserrat" panose="00000500000000000000" pitchFamily="2" charset="0"/>
              </a:rPr>
              <a:t>Confidential client for providing the opportunity to be involved in this unique and interesting Project.</a:t>
            </a:r>
          </a:p>
        </p:txBody>
      </p:sp>
      <p:sp>
        <p:nvSpPr>
          <p:cNvPr id="3" name="Title 2">
            <a:extLst>
              <a:ext uri="{FF2B5EF4-FFF2-40B4-BE49-F238E27FC236}">
                <a16:creationId xmlns:a16="http://schemas.microsoft.com/office/drawing/2014/main" id="{FCB9F262-EB71-4FA6-3C0A-98D41B3A6DD3}"/>
              </a:ext>
            </a:extLst>
          </p:cNvPr>
          <p:cNvSpPr>
            <a:spLocks noGrp="1"/>
          </p:cNvSpPr>
          <p:nvPr>
            <p:ph type="title"/>
          </p:nvPr>
        </p:nvSpPr>
        <p:spPr>
          <a:xfrm>
            <a:off x="744072" y="442453"/>
            <a:ext cx="10838328" cy="570270"/>
          </a:xfrm>
        </p:spPr>
        <p:txBody>
          <a:bodyPr>
            <a:normAutofit/>
          </a:bodyPr>
          <a:lstStyle/>
          <a:p>
            <a:r>
              <a:rPr lang="en-US" dirty="0"/>
              <a:t>Introductory Acknowledgements</a:t>
            </a:r>
          </a:p>
        </p:txBody>
      </p:sp>
    </p:spTree>
    <p:extLst>
      <p:ext uri="{BB962C8B-B14F-4D97-AF65-F5344CB8AC3E}">
        <p14:creationId xmlns:p14="http://schemas.microsoft.com/office/powerpoint/2010/main" val="2239608432"/>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169260-2777-0AE2-B89F-8342D8CAE346}"/>
              </a:ext>
            </a:extLst>
          </p:cNvPr>
          <p:cNvSpPr>
            <a:spLocks noGrp="1"/>
          </p:cNvSpPr>
          <p:nvPr>
            <p:ph sz="quarter" idx="14"/>
          </p:nvPr>
        </p:nvSpPr>
        <p:spPr>
          <a:xfrm>
            <a:off x="744072" y="1089062"/>
            <a:ext cx="5246964" cy="4831596"/>
          </a:xfrm>
        </p:spPr>
        <p:txBody>
          <a:bodyPr>
            <a:normAutofit fontScale="92500" lnSpcReduction="10000"/>
          </a:bodyPr>
          <a:lstStyle/>
          <a:p>
            <a:pPr marL="285750" indent="-285750">
              <a:buFont typeface="Arial" panose="020B0604020202020204" pitchFamily="34" charset="0"/>
              <a:buChar char="•"/>
            </a:pPr>
            <a:r>
              <a:rPr lang="en-US" sz="1800" dirty="0">
                <a:latin typeface="Montserrat"/>
              </a:rPr>
              <a:t>A shared subset of the larger model containing:</a:t>
            </a:r>
          </a:p>
          <a:p>
            <a:pPr marL="914400" lvl="1" indent="-285750">
              <a:buFont typeface="Arial" panose="020B0604020202020204" pitchFamily="34" charset="0"/>
              <a:buChar char="•"/>
            </a:pPr>
            <a:r>
              <a:rPr lang="en-US" sz="1600" dirty="0">
                <a:latin typeface="Montserrat"/>
              </a:rPr>
              <a:t>Simulation settings</a:t>
            </a:r>
          </a:p>
          <a:p>
            <a:pPr marL="914400" lvl="1" indent="-285750">
              <a:buFont typeface="Arial" panose="020B0604020202020204" pitchFamily="34" charset="0"/>
              <a:buChar char="•"/>
            </a:pPr>
            <a:r>
              <a:rPr lang="en-US" sz="1600" dirty="0">
                <a:latin typeface="Montserrat"/>
              </a:rPr>
              <a:t>Global variables and scenarios</a:t>
            </a:r>
          </a:p>
          <a:p>
            <a:pPr marL="914400" lvl="1" indent="-285750">
              <a:buFont typeface="Arial" panose="020B0604020202020204" pitchFamily="34" charset="0"/>
              <a:buChar char="•"/>
            </a:pPr>
            <a:r>
              <a:rPr lang="en-US" sz="1600" dirty="0">
                <a:latin typeface="Montserrat"/>
              </a:rPr>
              <a:t>Global inputs</a:t>
            </a:r>
          </a:p>
          <a:p>
            <a:pPr marL="285750" indent="-285750">
              <a:buFont typeface="Arial" panose="020B0604020202020204" pitchFamily="34" charset="0"/>
              <a:buChar char="•"/>
            </a:pPr>
            <a:r>
              <a:rPr lang="en-US" sz="1800" dirty="0">
                <a:latin typeface="Montserrat"/>
              </a:rPr>
              <a:t>Developed and maintained by lead model integrator based on input from Project stakeholders</a:t>
            </a:r>
          </a:p>
          <a:p>
            <a:pPr marL="285750" indent="-285750">
              <a:buFont typeface="Arial" panose="020B0604020202020204" pitchFamily="34" charset="0"/>
              <a:buChar char="•"/>
            </a:pPr>
            <a:r>
              <a:rPr lang="en-US" sz="1800" dirty="0">
                <a:latin typeface="Montserrat"/>
              </a:rPr>
              <a:t>Provides for consistency of model time and simulation settings, inputs, scenarios, etc. across Project collaborators</a:t>
            </a:r>
          </a:p>
          <a:p>
            <a:pPr marL="285750" indent="-285750">
              <a:buFont typeface="Arial" panose="020B0604020202020204" pitchFamily="34" charset="0"/>
              <a:buChar char="•"/>
            </a:pPr>
            <a:r>
              <a:rPr lang="en-US" sz="1800" dirty="0">
                <a:latin typeface="Montserrat"/>
              </a:rPr>
              <a:t>Readily swappable into collaborator component models as updates become available </a:t>
            </a:r>
          </a:p>
        </p:txBody>
      </p:sp>
      <p:sp>
        <p:nvSpPr>
          <p:cNvPr id="3" name="Title 2">
            <a:extLst>
              <a:ext uri="{FF2B5EF4-FFF2-40B4-BE49-F238E27FC236}">
                <a16:creationId xmlns:a16="http://schemas.microsoft.com/office/drawing/2014/main" id="{FCB9F262-EB71-4FA6-3C0A-98D41B3A6DD3}"/>
              </a:ext>
            </a:extLst>
          </p:cNvPr>
          <p:cNvSpPr>
            <a:spLocks noGrp="1"/>
          </p:cNvSpPr>
          <p:nvPr>
            <p:ph type="title"/>
          </p:nvPr>
        </p:nvSpPr>
        <p:spPr>
          <a:xfrm>
            <a:off x="744072" y="359596"/>
            <a:ext cx="10838328" cy="577747"/>
          </a:xfrm>
        </p:spPr>
        <p:txBody>
          <a:bodyPr>
            <a:normAutofit/>
          </a:bodyPr>
          <a:lstStyle/>
          <a:p>
            <a:r>
              <a:rPr lang="en-US" dirty="0"/>
              <a:t>Framework</a:t>
            </a:r>
          </a:p>
        </p:txBody>
      </p:sp>
      <p:pic>
        <p:nvPicPr>
          <p:cNvPr id="10" name="Picture 9">
            <a:extLst>
              <a:ext uri="{FF2B5EF4-FFF2-40B4-BE49-F238E27FC236}">
                <a16:creationId xmlns:a16="http://schemas.microsoft.com/office/drawing/2014/main" id="{DBD25A60-0600-414B-260E-0F53A0870E8E}"/>
              </a:ext>
            </a:extLst>
          </p:cNvPr>
          <p:cNvPicPr>
            <a:picLocks noChangeAspect="1"/>
          </p:cNvPicPr>
          <p:nvPr/>
        </p:nvPicPr>
        <p:blipFill>
          <a:blip r:embed="rId3"/>
          <a:stretch>
            <a:fillRect/>
          </a:stretch>
        </p:blipFill>
        <p:spPr>
          <a:xfrm>
            <a:off x="5991036" y="937342"/>
            <a:ext cx="6056938" cy="4076785"/>
          </a:xfrm>
          <a:prstGeom prst="rect">
            <a:avLst/>
          </a:prstGeom>
        </p:spPr>
      </p:pic>
    </p:spTree>
    <p:extLst>
      <p:ext uri="{BB962C8B-B14F-4D97-AF65-F5344CB8AC3E}">
        <p14:creationId xmlns:p14="http://schemas.microsoft.com/office/powerpoint/2010/main" val="2079967048"/>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6CAD22CA-2B86-C7FE-9B8E-B1E16622F7F8}"/>
              </a:ext>
            </a:extLst>
          </p:cNvPr>
          <p:cNvPicPr>
            <a:picLocks noChangeAspect="1"/>
          </p:cNvPicPr>
          <p:nvPr/>
        </p:nvPicPr>
        <p:blipFill>
          <a:blip r:embed="rId3"/>
          <a:stretch>
            <a:fillRect/>
          </a:stretch>
        </p:blipFill>
        <p:spPr>
          <a:xfrm>
            <a:off x="2290839" y="216920"/>
            <a:ext cx="7610321" cy="5278648"/>
          </a:xfrm>
          <a:prstGeom prst="rect">
            <a:avLst/>
          </a:prstGeom>
        </p:spPr>
      </p:pic>
      <p:pic>
        <p:nvPicPr>
          <p:cNvPr id="6" name="Picture 5">
            <a:extLst>
              <a:ext uri="{FF2B5EF4-FFF2-40B4-BE49-F238E27FC236}">
                <a16:creationId xmlns:a16="http://schemas.microsoft.com/office/drawing/2014/main" id="{2B1ACA63-2F3E-C151-34BD-78171BA5340C}"/>
              </a:ext>
            </a:extLst>
          </p:cNvPr>
          <p:cNvPicPr>
            <a:picLocks noChangeAspect="1"/>
          </p:cNvPicPr>
          <p:nvPr/>
        </p:nvPicPr>
        <p:blipFill>
          <a:blip r:embed="rId4"/>
          <a:stretch>
            <a:fillRect/>
          </a:stretch>
        </p:blipFill>
        <p:spPr>
          <a:xfrm>
            <a:off x="4002388" y="5566516"/>
            <a:ext cx="4324350" cy="619125"/>
          </a:xfrm>
          <a:prstGeom prst="rect">
            <a:avLst/>
          </a:prstGeom>
        </p:spPr>
      </p:pic>
      <p:sp>
        <p:nvSpPr>
          <p:cNvPr id="9" name="Title 2">
            <a:extLst>
              <a:ext uri="{FF2B5EF4-FFF2-40B4-BE49-F238E27FC236}">
                <a16:creationId xmlns:a16="http://schemas.microsoft.com/office/drawing/2014/main" id="{BD3FD2B7-EDCA-F8F7-FF38-6E6AF1E29BFB}"/>
              </a:ext>
            </a:extLst>
          </p:cNvPr>
          <p:cNvSpPr>
            <a:spLocks noGrp="1"/>
          </p:cNvSpPr>
          <p:nvPr>
            <p:ph type="title"/>
          </p:nvPr>
        </p:nvSpPr>
        <p:spPr>
          <a:xfrm>
            <a:off x="470518" y="0"/>
            <a:ext cx="11388090" cy="762000"/>
          </a:xfrm>
        </p:spPr>
        <p:txBody>
          <a:bodyPr>
            <a:normAutofit/>
          </a:bodyPr>
          <a:lstStyle/>
          <a:p>
            <a:r>
              <a:rPr lang="en-US" dirty="0"/>
              <a:t>Recall:</a:t>
            </a:r>
          </a:p>
        </p:txBody>
      </p:sp>
    </p:spTree>
    <p:extLst>
      <p:ext uri="{BB962C8B-B14F-4D97-AF65-F5344CB8AC3E}">
        <p14:creationId xmlns:p14="http://schemas.microsoft.com/office/powerpoint/2010/main" val="916798235"/>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CB9F262-EB71-4FA6-3C0A-98D41B3A6DD3}"/>
              </a:ext>
            </a:extLst>
          </p:cNvPr>
          <p:cNvSpPr>
            <a:spLocks noGrp="1"/>
          </p:cNvSpPr>
          <p:nvPr>
            <p:ph type="title"/>
          </p:nvPr>
        </p:nvSpPr>
        <p:spPr>
          <a:xfrm>
            <a:off x="470518" y="0"/>
            <a:ext cx="11388090" cy="699744"/>
          </a:xfrm>
        </p:spPr>
        <p:txBody>
          <a:bodyPr>
            <a:normAutofit/>
          </a:bodyPr>
          <a:lstStyle/>
          <a:p>
            <a:r>
              <a:rPr lang="en-US" dirty="0"/>
              <a:t>Use of Framework for Multi-Collaborator, Parallel Model Development</a:t>
            </a:r>
          </a:p>
        </p:txBody>
      </p:sp>
      <p:pic>
        <p:nvPicPr>
          <p:cNvPr id="5" name="Picture 4">
            <a:extLst>
              <a:ext uri="{FF2B5EF4-FFF2-40B4-BE49-F238E27FC236}">
                <a16:creationId xmlns:a16="http://schemas.microsoft.com/office/drawing/2014/main" id="{B2FC29FA-CCA7-E7B3-A84C-42551D56066C}"/>
              </a:ext>
            </a:extLst>
          </p:cNvPr>
          <p:cNvPicPr>
            <a:picLocks noChangeAspect="1"/>
          </p:cNvPicPr>
          <p:nvPr/>
        </p:nvPicPr>
        <p:blipFill>
          <a:blip r:embed="rId3"/>
          <a:stretch>
            <a:fillRect/>
          </a:stretch>
        </p:blipFill>
        <p:spPr>
          <a:xfrm>
            <a:off x="612951" y="983515"/>
            <a:ext cx="11110091" cy="5174741"/>
          </a:xfrm>
          <a:prstGeom prst="rect">
            <a:avLst/>
          </a:prstGeom>
        </p:spPr>
      </p:pic>
    </p:spTree>
    <p:extLst>
      <p:ext uri="{BB962C8B-B14F-4D97-AF65-F5344CB8AC3E}">
        <p14:creationId xmlns:p14="http://schemas.microsoft.com/office/powerpoint/2010/main" val="3021518741"/>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D1E01B9-7265-11E2-29CE-C9A566E3E68D}"/>
              </a:ext>
            </a:extLst>
          </p:cNvPr>
          <p:cNvPicPr>
            <a:picLocks noChangeAspect="1"/>
          </p:cNvPicPr>
          <p:nvPr/>
        </p:nvPicPr>
        <p:blipFill>
          <a:blip r:embed="rId3"/>
          <a:stretch>
            <a:fillRect/>
          </a:stretch>
        </p:blipFill>
        <p:spPr>
          <a:xfrm>
            <a:off x="7364238" y="190918"/>
            <a:ext cx="4704432" cy="5428831"/>
          </a:xfrm>
          <a:prstGeom prst="rect">
            <a:avLst/>
          </a:prstGeom>
        </p:spPr>
      </p:pic>
      <p:pic>
        <p:nvPicPr>
          <p:cNvPr id="5" name="Picture 4">
            <a:extLst>
              <a:ext uri="{FF2B5EF4-FFF2-40B4-BE49-F238E27FC236}">
                <a16:creationId xmlns:a16="http://schemas.microsoft.com/office/drawing/2014/main" id="{67296242-E820-E3D6-279A-A187E3C5C562}"/>
              </a:ext>
            </a:extLst>
          </p:cNvPr>
          <p:cNvPicPr>
            <a:picLocks noChangeAspect="1"/>
          </p:cNvPicPr>
          <p:nvPr/>
        </p:nvPicPr>
        <p:blipFill>
          <a:blip r:embed="rId4"/>
          <a:stretch>
            <a:fillRect/>
          </a:stretch>
        </p:blipFill>
        <p:spPr>
          <a:xfrm>
            <a:off x="406799" y="54839"/>
            <a:ext cx="5843274" cy="3374161"/>
          </a:xfrm>
          <a:prstGeom prst="rect">
            <a:avLst/>
          </a:prstGeom>
        </p:spPr>
      </p:pic>
      <p:cxnSp>
        <p:nvCxnSpPr>
          <p:cNvPr id="7" name="Straight Arrow Connector 6">
            <a:extLst>
              <a:ext uri="{FF2B5EF4-FFF2-40B4-BE49-F238E27FC236}">
                <a16:creationId xmlns:a16="http://schemas.microsoft.com/office/drawing/2014/main" id="{BB7A8BA5-77C2-64D9-E3F1-D313821F3685}"/>
              </a:ext>
            </a:extLst>
          </p:cNvPr>
          <p:cNvCxnSpPr>
            <a:cxnSpLocks/>
            <a:endCxn id="10" idx="1"/>
          </p:cNvCxnSpPr>
          <p:nvPr/>
        </p:nvCxnSpPr>
        <p:spPr>
          <a:xfrm>
            <a:off x="5574890" y="2271252"/>
            <a:ext cx="1789348" cy="634082"/>
          </a:xfrm>
          <a:prstGeom prst="straightConnector1">
            <a:avLst/>
          </a:prstGeom>
          <a:ln w="50800">
            <a:solidFill>
              <a:schemeClr val="accent5">
                <a:lumMod val="50000"/>
              </a:schemeClr>
            </a:solidFill>
            <a:prstDash val="sysDash"/>
            <a:tailEnd type="triangle"/>
          </a:ln>
        </p:spPr>
        <p:style>
          <a:lnRef idx="1">
            <a:schemeClr val="dk1"/>
          </a:lnRef>
          <a:fillRef idx="0">
            <a:schemeClr val="dk1"/>
          </a:fillRef>
          <a:effectRef idx="0">
            <a:schemeClr val="dk1"/>
          </a:effectRef>
          <a:fontRef idx="minor">
            <a:schemeClr val="tx1"/>
          </a:fontRef>
        </p:style>
      </p:cxnSp>
      <p:cxnSp>
        <p:nvCxnSpPr>
          <p:cNvPr id="9" name="Straight Arrow Connector 8">
            <a:extLst>
              <a:ext uri="{FF2B5EF4-FFF2-40B4-BE49-F238E27FC236}">
                <a16:creationId xmlns:a16="http://schemas.microsoft.com/office/drawing/2014/main" id="{486A6629-2654-8C65-5768-5BC9BFCAFCDF}"/>
              </a:ext>
            </a:extLst>
          </p:cNvPr>
          <p:cNvCxnSpPr>
            <a:cxnSpLocks/>
          </p:cNvCxnSpPr>
          <p:nvPr/>
        </p:nvCxnSpPr>
        <p:spPr>
          <a:xfrm>
            <a:off x="1858297" y="2733368"/>
            <a:ext cx="727587" cy="959698"/>
          </a:xfrm>
          <a:prstGeom prst="straightConnector1">
            <a:avLst/>
          </a:prstGeom>
          <a:ln w="50800">
            <a:solidFill>
              <a:schemeClr val="accent5">
                <a:lumMod val="50000"/>
              </a:schemeClr>
            </a:solidFill>
            <a:prstDash val="sysDash"/>
            <a:tailEnd type="triangle"/>
          </a:ln>
        </p:spPr>
        <p:style>
          <a:lnRef idx="1">
            <a:schemeClr val="dk1"/>
          </a:lnRef>
          <a:fillRef idx="0">
            <a:schemeClr val="dk1"/>
          </a:fillRef>
          <a:effectRef idx="0">
            <a:schemeClr val="dk1"/>
          </a:effectRef>
          <a:fontRef idx="minor">
            <a:schemeClr val="tx1"/>
          </a:fontRef>
        </p:style>
      </p:cxnSp>
      <p:pic>
        <p:nvPicPr>
          <p:cNvPr id="15" name="Picture 14">
            <a:extLst>
              <a:ext uri="{FF2B5EF4-FFF2-40B4-BE49-F238E27FC236}">
                <a16:creationId xmlns:a16="http://schemas.microsoft.com/office/drawing/2014/main" id="{1477FE15-9CB0-BB94-2E31-2DAA90EC786F}"/>
              </a:ext>
            </a:extLst>
          </p:cNvPr>
          <p:cNvPicPr>
            <a:picLocks noChangeAspect="1"/>
          </p:cNvPicPr>
          <p:nvPr/>
        </p:nvPicPr>
        <p:blipFill>
          <a:blip r:embed="rId5"/>
          <a:stretch>
            <a:fillRect/>
          </a:stretch>
        </p:blipFill>
        <p:spPr>
          <a:xfrm>
            <a:off x="861090" y="3757609"/>
            <a:ext cx="6345955" cy="2433753"/>
          </a:xfrm>
          <a:prstGeom prst="rect">
            <a:avLst/>
          </a:prstGeom>
        </p:spPr>
      </p:pic>
    </p:spTree>
    <p:extLst>
      <p:ext uri="{BB962C8B-B14F-4D97-AF65-F5344CB8AC3E}">
        <p14:creationId xmlns:p14="http://schemas.microsoft.com/office/powerpoint/2010/main" val="244539742"/>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8EF981E3-0587-D5A8-ADDE-F5F6BDA50DDB}"/>
              </a:ext>
            </a:extLst>
          </p:cNvPr>
          <p:cNvPicPr>
            <a:picLocks noChangeAspect="1"/>
          </p:cNvPicPr>
          <p:nvPr/>
        </p:nvPicPr>
        <p:blipFill>
          <a:blip r:embed="rId3"/>
          <a:stretch>
            <a:fillRect/>
          </a:stretch>
        </p:blipFill>
        <p:spPr>
          <a:xfrm>
            <a:off x="99827" y="110531"/>
            <a:ext cx="4231014" cy="4882516"/>
          </a:xfrm>
          <a:prstGeom prst="rect">
            <a:avLst/>
          </a:prstGeom>
        </p:spPr>
      </p:pic>
      <p:pic>
        <p:nvPicPr>
          <p:cNvPr id="4" name="Picture 3">
            <a:extLst>
              <a:ext uri="{FF2B5EF4-FFF2-40B4-BE49-F238E27FC236}">
                <a16:creationId xmlns:a16="http://schemas.microsoft.com/office/drawing/2014/main" id="{D645EBF0-5F88-12C0-F9B4-186630F200CF}"/>
              </a:ext>
            </a:extLst>
          </p:cNvPr>
          <p:cNvPicPr>
            <a:picLocks noChangeAspect="1"/>
          </p:cNvPicPr>
          <p:nvPr/>
        </p:nvPicPr>
        <p:blipFill>
          <a:blip r:embed="rId4"/>
          <a:stretch>
            <a:fillRect/>
          </a:stretch>
        </p:blipFill>
        <p:spPr>
          <a:xfrm>
            <a:off x="4602145" y="3194068"/>
            <a:ext cx="7589855" cy="2980464"/>
          </a:xfrm>
          <a:prstGeom prst="rect">
            <a:avLst/>
          </a:prstGeom>
        </p:spPr>
      </p:pic>
      <p:cxnSp>
        <p:nvCxnSpPr>
          <p:cNvPr id="7" name="Straight Arrow Connector 6">
            <a:extLst>
              <a:ext uri="{FF2B5EF4-FFF2-40B4-BE49-F238E27FC236}">
                <a16:creationId xmlns:a16="http://schemas.microsoft.com/office/drawing/2014/main" id="{BB7A8BA5-77C2-64D9-E3F1-D313821F3685}"/>
              </a:ext>
            </a:extLst>
          </p:cNvPr>
          <p:cNvCxnSpPr>
            <a:cxnSpLocks/>
          </p:cNvCxnSpPr>
          <p:nvPr/>
        </p:nvCxnSpPr>
        <p:spPr>
          <a:xfrm>
            <a:off x="3386295" y="1366576"/>
            <a:ext cx="2059912" cy="1827492"/>
          </a:xfrm>
          <a:prstGeom prst="straightConnector1">
            <a:avLst/>
          </a:prstGeom>
          <a:ln w="50800">
            <a:solidFill>
              <a:schemeClr val="accent5">
                <a:lumMod val="50000"/>
              </a:schemeClr>
            </a:solidFill>
            <a:prstDash val="sysDash"/>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018912949"/>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453DD44-9B41-FC0F-7A7F-571AAA441CAD}"/>
              </a:ext>
            </a:extLst>
          </p:cNvPr>
          <p:cNvSpPr>
            <a:spLocks noGrp="1"/>
          </p:cNvSpPr>
          <p:nvPr>
            <p:ph type="title"/>
          </p:nvPr>
        </p:nvSpPr>
        <p:spPr>
          <a:xfrm>
            <a:off x="676836" y="1405188"/>
            <a:ext cx="8097294" cy="1190527"/>
          </a:xfrm>
        </p:spPr>
        <p:txBody>
          <a:bodyPr>
            <a:noAutofit/>
          </a:bodyPr>
          <a:lstStyle/>
          <a:p>
            <a:br>
              <a:rPr lang="en-US" sz="3600" dirty="0">
                <a:latin typeface="Montserrat"/>
                <a:cs typeface="Arial"/>
              </a:rPr>
            </a:br>
            <a:r>
              <a:rPr lang="en-US" sz="3600" dirty="0">
                <a:latin typeface="Montserrat"/>
                <a:cs typeface="Arial"/>
              </a:rPr>
              <a:t>Additional Considerations</a:t>
            </a:r>
            <a:endParaRPr lang="en-US" sz="2000" dirty="0">
              <a:latin typeface="Montserrat"/>
              <a:ea typeface="+mn-ea"/>
              <a:cs typeface="+mn-cs"/>
            </a:endParaRPr>
          </a:p>
        </p:txBody>
      </p:sp>
      <p:sp>
        <p:nvSpPr>
          <p:cNvPr id="7" name="TextBox 6">
            <a:extLst>
              <a:ext uri="{FF2B5EF4-FFF2-40B4-BE49-F238E27FC236}">
                <a16:creationId xmlns:a16="http://schemas.microsoft.com/office/drawing/2014/main" id="{8101D2FE-1662-5D34-FFDA-DB538840EE13}"/>
              </a:ext>
            </a:extLst>
          </p:cNvPr>
          <p:cNvSpPr txBox="1"/>
          <p:nvPr/>
        </p:nvSpPr>
        <p:spPr>
          <a:xfrm>
            <a:off x="800101" y="2409825"/>
            <a:ext cx="9553574" cy="2190751"/>
          </a:xfrm>
          <a:prstGeom prst="rect">
            <a:avLst/>
          </a:prstGeom>
        </p:spPr>
        <p:txBody>
          <a:bodyPr vert="horz" wrap="square" lIns="91440" tIns="45720" rIns="91440" bIns="45720" rtlCol="0" anchor="t">
            <a:noAutofit/>
          </a:bodyPr>
          <a:lstStyle/>
          <a:p>
            <a:pPr algn="l">
              <a:lnSpc>
                <a:spcPct val="120000"/>
              </a:lnSpc>
              <a:spcBef>
                <a:spcPts val="1200"/>
              </a:spcBef>
            </a:pPr>
            <a:endParaRPr lang="en-US" sz="2400" b="0" dirty="0">
              <a:solidFill>
                <a:prstClr val="black"/>
              </a:solidFill>
              <a:latin typeface="Montserrat" pitchFamily="2" charset="77"/>
            </a:endParaRPr>
          </a:p>
        </p:txBody>
      </p:sp>
    </p:spTree>
    <p:extLst>
      <p:ext uri="{BB962C8B-B14F-4D97-AF65-F5344CB8AC3E}">
        <p14:creationId xmlns:p14="http://schemas.microsoft.com/office/powerpoint/2010/main" val="3351634518"/>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169260-2777-0AE2-B89F-8342D8CAE346}"/>
              </a:ext>
            </a:extLst>
          </p:cNvPr>
          <p:cNvSpPr>
            <a:spLocks noGrp="1"/>
          </p:cNvSpPr>
          <p:nvPr>
            <p:ph sz="quarter" idx="14"/>
          </p:nvPr>
        </p:nvSpPr>
        <p:spPr>
          <a:xfrm>
            <a:off x="744072" y="1027417"/>
            <a:ext cx="9143505" cy="5157626"/>
          </a:xfrm>
        </p:spPr>
        <p:txBody>
          <a:bodyPr>
            <a:normAutofit fontScale="92500" lnSpcReduction="10000"/>
          </a:bodyPr>
          <a:lstStyle/>
          <a:p>
            <a:pPr marL="285750" indent="-285750">
              <a:buFont typeface="Arial" panose="020B0604020202020204" pitchFamily="34" charset="0"/>
              <a:buChar char="•"/>
            </a:pPr>
            <a:r>
              <a:rPr lang="en-US" sz="1600" dirty="0">
                <a:latin typeface="Montserrat"/>
              </a:rPr>
              <a:t>Proactively engage with Client and Collaborators to define the scope and objectives of the model</a:t>
            </a:r>
          </a:p>
          <a:p>
            <a:pPr marL="285750" indent="-285750">
              <a:buFont typeface="Arial" panose="020B0604020202020204" pitchFamily="34" charset="0"/>
              <a:buChar char="•"/>
            </a:pPr>
            <a:r>
              <a:rPr lang="en-US" sz="1600" dirty="0">
                <a:latin typeface="Montserrat"/>
              </a:rPr>
              <a:t>Collaboratively develop a clear understanding of the scope and battery limits for all model contributors early in the process, and get acknowledged agreement</a:t>
            </a:r>
          </a:p>
          <a:p>
            <a:pPr marL="285750" indent="-285750">
              <a:buFont typeface="Arial" panose="020B0604020202020204" pitchFamily="34" charset="0"/>
              <a:buChar char="•"/>
            </a:pPr>
            <a:r>
              <a:rPr lang="en-US" sz="1600" dirty="0">
                <a:latin typeface="Montserrat"/>
              </a:rPr>
              <a:t>Regular and frequent alignment meetings with model contributors, particularly early in the process</a:t>
            </a:r>
          </a:p>
          <a:p>
            <a:pPr marL="914400" lvl="1" indent="-285750">
              <a:buFont typeface="Arial" panose="020B0604020202020204" pitchFamily="34" charset="0"/>
              <a:buChar char="•"/>
            </a:pPr>
            <a:r>
              <a:rPr lang="en-US" sz="1400" dirty="0">
                <a:latin typeface="Montserrat"/>
              </a:rPr>
              <a:t>Collaborative discussion of proposed changes to conceptual responsibility diagrams, model playbook, and framework</a:t>
            </a:r>
          </a:p>
          <a:p>
            <a:pPr marL="914400" lvl="1" indent="-285750">
              <a:buFont typeface="Arial" panose="020B0604020202020204" pitchFamily="34" charset="0"/>
              <a:buChar char="•"/>
            </a:pPr>
            <a:r>
              <a:rPr lang="en-US" sz="1400" dirty="0">
                <a:latin typeface="Montserrat"/>
              </a:rPr>
              <a:t>Meeting agenda to guide contributor meetings and circulated meeting notes with clear actions items and defined responsibilities are critical</a:t>
            </a:r>
          </a:p>
          <a:p>
            <a:pPr marL="285750" indent="-285750">
              <a:buFont typeface="Arial" panose="020B0604020202020204" pitchFamily="34" charset="0"/>
              <a:buChar char="•"/>
            </a:pPr>
            <a:r>
              <a:rPr lang="en-US" sz="1600" dirty="0">
                <a:latin typeface="Montserrat"/>
              </a:rPr>
              <a:t>Regular dissemination of updates to collaborators</a:t>
            </a:r>
          </a:p>
          <a:p>
            <a:pPr marL="914400" lvl="1" indent="-285750">
              <a:buFont typeface="Arial" panose="020B0604020202020204" pitchFamily="34" charset="0"/>
              <a:buChar char="•"/>
            </a:pPr>
            <a:r>
              <a:rPr lang="en-US" sz="1400" dirty="0">
                <a:latin typeface="Montserrat"/>
              </a:rPr>
              <a:t>Lead integrator maintains master documents</a:t>
            </a:r>
          </a:p>
          <a:p>
            <a:pPr marL="914400" lvl="1" indent="-285750">
              <a:buFont typeface="Arial" panose="020B0604020202020204" pitchFamily="34" charset="0"/>
              <a:buChar char="•"/>
            </a:pPr>
            <a:r>
              <a:rPr lang="en-US" sz="1400" dirty="0">
                <a:latin typeface="Montserrat"/>
              </a:rPr>
              <a:t>Issuance of updates to the framework along with the integration playbook and conceptual responsibility diagrams</a:t>
            </a:r>
          </a:p>
          <a:p>
            <a:pPr marL="914400" lvl="1" indent="-285750">
              <a:buFont typeface="Arial" panose="020B0604020202020204" pitchFamily="34" charset="0"/>
              <a:buChar char="•"/>
            </a:pPr>
            <a:r>
              <a:rPr lang="en-US" sz="1400" dirty="0">
                <a:latin typeface="Montserrat"/>
              </a:rPr>
              <a:t>Provide clear information on exactly what has changed in the updates and what steps need to be taken to implement the changes</a:t>
            </a:r>
          </a:p>
          <a:p>
            <a:pPr marL="914400" lvl="1" indent="-285750">
              <a:buFont typeface="Arial" panose="020B0604020202020204" pitchFamily="34" charset="0"/>
              <a:buChar char="•"/>
            </a:pPr>
            <a:r>
              <a:rPr lang="en-US" sz="1400" dirty="0">
                <a:latin typeface="Montserrat"/>
              </a:rPr>
              <a:t>Versioning of updates and documentation of changes to avoid confusion and use of outdated versions</a:t>
            </a:r>
          </a:p>
        </p:txBody>
      </p:sp>
      <p:sp>
        <p:nvSpPr>
          <p:cNvPr id="3" name="Title 2">
            <a:extLst>
              <a:ext uri="{FF2B5EF4-FFF2-40B4-BE49-F238E27FC236}">
                <a16:creationId xmlns:a16="http://schemas.microsoft.com/office/drawing/2014/main" id="{FCB9F262-EB71-4FA6-3C0A-98D41B3A6DD3}"/>
              </a:ext>
            </a:extLst>
          </p:cNvPr>
          <p:cNvSpPr>
            <a:spLocks noGrp="1"/>
          </p:cNvSpPr>
          <p:nvPr>
            <p:ph type="title"/>
          </p:nvPr>
        </p:nvSpPr>
        <p:spPr>
          <a:xfrm>
            <a:off x="676836" y="184935"/>
            <a:ext cx="10838328" cy="752407"/>
          </a:xfrm>
        </p:spPr>
        <p:txBody>
          <a:bodyPr>
            <a:normAutofit/>
          </a:bodyPr>
          <a:lstStyle/>
          <a:p>
            <a:r>
              <a:rPr lang="en-US" dirty="0"/>
              <a:t>Approach to Successful Collaboration</a:t>
            </a:r>
          </a:p>
        </p:txBody>
      </p:sp>
    </p:spTree>
    <p:extLst>
      <p:ext uri="{BB962C8B-B14F-4D97-AF65-F5344CB8AC3E}">
        <p14:creationId xmlns:p14="http://schemas.microsoft.com/office/powerpoint/2010/main" val="4035056093"/>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169260-2777-0AE2-B89F-8342D8CAE346}"/>
              </a:ext>
            </a:extLst>
          </p:cNvPr>
          <p:cNvSpPr>
            <a:spLocks noGrp="1"/>
          </p:cNvSpPr>
          <p:nvPr>
            <p:ph sz="quarter" idx="14"/>
          </p:nvPr>
        </p:nvSpPr>
        <p:spPr>
          <a:xfrm>
            <a:off x="744071" y="1081548"/>
            <a:ext cx="10138293" cy="5014452"/>
          </a:xfrm>
        </p:spPr>
        <p:txBody>
          <a:bodyPr>
            <a:normAutofit lnSpcReduction="10000"/>
          </a:bodyPr>
          <a:lstStyle/>
          <a:p>
            <a:pPr marL="285750" indent="-285750">
              <a:buFont typeface="Arial" panose="020B0604020202020204" pitchFamily="34" charset="0"/>
              <a:buChar char="•"/>
            </a:pPr>
            <a:r>
              <a:rPr lang="en-US" sz="1600" dirty="0">
                <a:latin typeface="Montserrat"/>
              </a:rPr>
              <a:t>Pre-determination and alignment of simulation settings</a:t>
            </a:r>
          </a:p>
          <a:p>
            <a:pPr marL="914400" lvl="1" indent="-285750">
              <a:buFont typeface="Arial" panose="020B0604020202020204" pitchFamily="34" charset="0"/>
              <a:buChar char="•"/>
            </a:pPr>
            <a:r>
              <a:rPr lang="en-US" sz="1600" dirty="0">
                <a:latin typeface="Montserrat"/>
              </a:rPr>
              <a:t>Prevent the possibility of different results for models run under different time settings (unscheduled updates, etc.)</a:t>
            </a:r>
          </a:p>
          <a:p>
            <a:pPr marL="914400" lvl="1" indent="-285750">
              <a:buFont typeface="Arial" panose="020B0604020202020204" pitchFamily="34" charset="0"/>
              <a:buChar char="•"/>
            </a:pPr>
            <a:r>
              <a:rPr lang="en-US" sz="1600" dirty="0">
                <a:latin typeface="Montserrat"/>
              </a:rPr>
              <a:t>Common simulation length, time steps, reporting periods, Monte Carlo sampling sequence, etc.</a:t>
            </a:r>
          </a:p>
          <a:p>
            <a:pPr marL="285750" indent="-285750">
              <a:buFont typeface="Arial" panose="020B0604020202020204" pitchFamily="34" charset="0"/>
              <a:buChar char="•"/>
            </a:pPr>
            <a:r>
              <a:rPr lang="en-US" sz="1600" dirty="0">
                <a:latin typeface="Montserrat"/>
              </a:rPr>
              <a:t>No clones (minimize the potential for broken clones during component integration)</a:t>
            </a:r>
          </a:p>
          <a:p>
            <a:pPr marL="285750" indent="-285750">
              <a:buFont typeface="Arial" panose="020B0604020202020204" pitchFamily="34" charset="0"/>
              <a:buChar char="•"/>
            </a:pPr>
            <a:r>
              <a:rPr lang="en-US" sz="1600" dirty="0">
                <a:latin typeface="Montserrat"/>
              </a:rPr>
              <a:t>No localization of containers with model tie-ins</a:t>
            </a:r>
          </a:p>
          <a:p>
            <a:pPr marL="914400" lvl="1" indent="-285750">
              <a:buFont typeface="Arial" panose="020B0604020202020204" pitchFamily="34" charset="0"/>
              <a:buChar char="•"/>
            </a:pPr>
            <a:r>
              <a:rPr lang="en-US" sz="1600" dirty="0">
                <a:latin typeface="Montserrat"/>
              </a:rPr>
              <a:t>Prevent the possibility of needing to re-expose outputs</a:t>
            </a:r>
          </a:p>
          <a:p>
            <a:pPr marL="914400" lvl="1" indent="-285750">
              <a:buFont typeface="Arial" panose="020B0604020202020204" pitchFamily="34" charset="0"/>
              <a:buChar char="•"/>
            </a:pPr>
            <a:r>
              <a:rPr lang="en-US" sz="1600" dirty="0">
                <a:latin typeface="Montserrat"/>
              </a:rPr>
              <a:t>Prevent renaming exposed output aliases, possibly leading to confusion and incorrect linkages</a:t>
            </a:r>
          </a:p>
          <a:p>
            <a:pPr marL="285750" indent="-285750">
              <a:buFont typeface="Arial" panose="020B0604020202020204" pitchFamily="34" charset="0"/>
              <a:buChar char="•"/>
            </a:pPr>
            <a:r>
              <a:rPr lang="en-US" sz="1600" dirty="0">
                <a:latin typeface="Montserrat"/>
              </a:rPr>
              <a:t>Pre-defined arrays – mismatching array labels will impede component integration</a:t>
            </a:r>
          </a:p>
          <a:p>
            <a:pPr marL="285750" indent="-285750">
              <a:buFont typeface="Arial" panose="020B0604020202020204" pitchFamily="34" charset="0"/>
              <a:buChar char="•"/>
            </a:pPr>
            <a:r>
              <a:rPr lang="en-US" sz="1600" dirty="0">
                <a:latin typeface="Montserrat"/>
              </a:rPr>
              <a:t>Consideration of GoldSim module availability and use among collaborators:</a:t>
            </a:r>
          </a:p>
          <a:p>
            <a:pPr marL="914400" lvl="1" indent="-285750">
              <a:buFont typeface="Arial" panose="020B0604020202020204" pitchFamily="34" charset="0"/>
              <a:buChar char="•"/>
            </a:pPr>
            <a:r>
              <a:rPr lang="en-US" sz="1600" dirty="0">
                <a:latin typeface="Montserrat"/>
              </a:rPr>
              <a:t>Special case for CT/RT Material container – cannot be copied or replaced</a:t>
            </a:r>
          </a:p>
          <a:p>
            <a:pPr marL="914400" lvl="1" indent="-285750">
              <a:buFont typeface="Arial" panose="020B0604020202020204" pitchFamily="34" charset="0"/>
              <a:buChar char="•"/>
            </a:pPr>
            <a:r>
              <a:rPr lang="en-US" sz="1600" dirty="0">
                <a:latin typeface="Montserrat"/>
              </a:rPr>
              <a:t>Agreement on Solution Precision setting if using Contaminant Transport/Radionuclide Transport modules</a:t>
            </a:r>
          </a:p>
          <a:p>
            <a:pPr marL="285750" indent="-285750">
              <a:buFont typeface="Arial" panose="020B0604020202020204" pitchFamily="34" charset="0"/>
              <a:buChar char="•"/>
            </a:pPr>
            <a:endParaRPr lang="en-US" sz="1600" dirty="0">
              <a:latin typeface="Montserrat Light"/>
            </a:endParaRPr>
          </a:p>
        </p:txBody>
      </p:sp>
      <p:sp>
        <p:nvSpPr>
          <p:cNvPr id="3" name="Title 2">
            <a:extLst>
              <a:ext uri="{FF2B5EF4-FFF2-40B4-BE49-F238E27FC236}">
                <a16:creationId xmlns:a16="http://schemas.microsoft.com/office/drawing/2014/main" id="{FCB9F262-EB71-4FA6-3C0A-98D41B3A6DD3}"/>
              </a:ext>
            </a:extLst>
          </p:cNvPr>
          <p:cNvSpPr>
            <a:spLocks noGrp="1"/>
          </p:cNvSpPr>
          <p:nvPr>
            <p:ph type="title"/>
          </p:nvPr>
        </p:nvSpPr>
        <p:spPr>
          <a:xfrm>
            <a:off x="744072" y="164388"/>
            <a:ext cx="10838328" cy="750012"/>
          </a:xfrm>
        </p:spPr>
        <p:txBody>
          <a:bodyPr>
            <a:normAutofit/>
          </a:bodyPr>
          <a:lstStyle/>
          <a:p>
            <a:r>
              <a:rPr lang="en-US" dirty="0"/>
              <a:t>GoldSim-Specific Considerations for Collaborative Modeling</a:t>
            </a:r>
          </a:p>
        </p:txBody>
      </p:sp>
    </p:spTree>
    <p:extLst>
      <p:ext uri="{BB962C8B-B14F-4D97-AF65-F5344CB8AC3E}">
        <p14:creationId xmlns:p14="http://schemas.microsoft.com/office/powerpoint/2010/main" val="1697058418"/>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169260-2777-0AE2-B89F-8342D8CAE346}"/>
              </a:ext>
            </a:extLst>
          </p:cNvPr>
          <p:cNvSpPr>
            <a:spLocks noGrp="1"/>
          </p:cNvSpPr>
          <p:nvPr>
            <p:ph sz="quarter" idx="14"/>
          </p:nvPr>
        </p:nvSpPr>
        <p:spPr>
          <a:xfrm>
            <a:off x="744072" y="1486310"/>
            <a:ext cx="6661563" cy="4434347"/>
          </a:xfrm>
        </p:spPr>
        <p:txBody>
          <a:bodyPr>
            <a:normAutofit/>
          </a:bodyPr>
          <a:lstStyle/>
          <a:p>
            <a:pPr marL="285750" indent="-285750">
              <a:buFont typeface="Arial" panose="020B0604020202020204" pitchFamily="34" charset="0"/>
              <a:buChar char="•"/>
            </a:pPr>
            <a:r>
              <a:rPr lang="en-US" sz="1800" dirty="0">
                <a:latin typeface="Montserrat"/>
              </a:rPr>
              <a:t>The approaches and techniques used in the execution of this Project are not limited to projects with external collaborators</a:t>
            </a:r>
          </a:p>
          <a:p>
            <a:pPr marL="285750" indent="-285750">
              <a:buFont typeface="Arial" panose="020B0604020202020204" pitchFamily="34" charset="0"/>
              <a:buChar char="•"/>
            </a:pPr>
            <a:r>
              <a:rPr lang="en-US" sz="1800" dirty="0">
                <a:latin typeface="Montserrat"/>
              </a:rPr>
              <a:t>Application to in-house modeling projects:</a:t>
            </a:r>
          </a:p>
          <a:p>
            <a:pPr marL="914400" lvl="1" indent="-285750">
              <a:buFont typeface="Arial" panose="020B0604020202020204" pitchFamily="34" charset="0"/>
              <a:buChar char="•"/>
            </a:pPr>
            <a:r>
              <a:rPr lang="en-US" sz="1600" dirty="0">
                <a:latin typeface="Montserrat"/>
              </a:rPr>
              <a:t>Delegation and management of model component development responsibilities within a modeling team</a:t>
            </a:r>
          </a:p>
          <a:p>
            <a:pPr marL="914400" lvl="1" indent="-285750">
              <a:buFont typeface="Arial" panose="020B0604020202020204" pitchFamily="34" charset="0"/>
              <a:buChar char="•"/>
            </a:pPr>
            <a:r>
              <a:rPr lang="en-US" sz="1600" dirty="0">
                <a:latin typeface="Montserrat"/>
              </a:rPr>
              <a:t>Development of specialized model components by others outside the primary modeling team</a:t>
            </a:r>
          </a:p>
          <a:p>
            <a:pPr marL="914400" lvl="1" indent="-285750">
              <a:buFont typeface="Arial" panose="020B0604020202020204" pitchFamily="34" charset="0"/>
              <a:buChar char="•"/>
            </a:pPr>
            <a:r>
              <a:rPr lang="en-US" sz="1600" dirty="0">
                <a:latin typeface="Montserrat"/>
              </a:rPr>
              <a:t>Parallel development of model components to accelerate project timelines compared to a linear development approach</a:t>
            </a:r>
          </a:p>
          <a:p>
            <a:pPr marL="914400" lvl="1" indent="-285750">
              <a:buFont typeface="Arial" panose="020B0604020202020204" pitchFamily="34" charset="0"/>
              <a:buChar char="•"/>
            </a:pPr>
            <a:endParaRPr lang="en-US" sz="1600" dirty="0">
              <a:latin typeface="Montserrat"/>
            </a:endParaRPr>
          </a:p>
          <a:p>
            <a:pPr marL="285750" indent="-285750">
              <a:buFont typeface="Arial" panose="020B0604020202020204" pitchFamily="34" charset="0"/>
              <a:buChar char="•"/>
            </a:pPr>
            <a:endParaRPr lang="en-US" sz="1800" dirty="0">
              <a:latin typeface="Montserrat Light"/>
            </a:endParaRPr>
          </a:p>
        </p:txBody>
      </p:sp>
      <p:sp>
        <p:nvSpPr>
          <p:cNvPr id="3" name="Title 2">
            <a:extLst>
              <a:ext uri="{FF2B5EF4-FFF2-40B4-BE49-F238E27FC236}">
                <a16:creationId xmlns:a16="http://schemas.microsoft.com/office/drawing/2014/main" id="{FCB9F262-EB71-4FA6-3C0A-98D41B3A6DD3}"/>
              </a:ext>
            </a:extLst>
          </p:cNvPr>
          <p:cNvSpPr>
            <a:spLocks noGrp="1"/>
          </p:cNvSpPr>
          <p:nvPr>
            <p:ph type="title"/>
          </p:nvPr>
        </p:nvSpPr>
        <p:spPr>
          <a:xfrm>
            <a:off x="744072" y="294969"/>
            <a:ext cx="10838328" cy="766916"/>
          </a:xfrm>
        </p:spPr>
        <p:txBody>
          <a:bodyPr>
            <a:normAutofit/>
          </a:bodyPr>
          <a:lstStyle/>
          <a:p>
            <a:r>
              <a:rPr lang="en-US" dirty="0"/>
              <a:t>Applicability to In-House Modeling Projects</a:t>
            </a:r>
          </a:p>
        </p:txBody>
      </p:sp>
      <p:pic>
        <p:nvPicPr>
          <p:cNvPr id="2050" name="Picture 2">
            <a:extLst>
              <a:ext uri="{FF2B5EF4-FFF2-40B4-BE49-F238E27FC236}">
                <a16:creationId xmlns:a16="http://schemas.microsoft.com/office/drawing/2014/main" id="{BDB4A758-AB2B-5EFC-0C10-1BAA2C7A08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9574" y="1371716"/>
            <a:ext cx="4480965" cy="4653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1859043"/>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169260-2777-0AE2-B89F-8342D8CAE346}"/>
              </a:ext>
            </a:extLst>
          </p:cNvPr>
          <p:cNvSpPr>
            <a:spLocks noGrp="1"/>
          </p:cNvSpPr>
          <p:nvPr>
            <p:ph sz="quarter" idx="14"/>
          </p:nvPr>
        </p:nvSpPr>
        <p:spPr>
          <a:xfrm>
            <a:off x="657546" y="1407560"/>
            <a:ext cx="6709249" cy="4554662"/>
          </a:xfrm>
        </p:spPr>
        <p:txBody>
          <a:bodyPr>
            <a:normAutofit/>
          </a:bodyPr>
          <a:lstStyle/>
          <a:p>
            <a:pPr marL="285750" indent="-285750">
              <a:buFont typeface="Arial" panose="020B0604020202020204" pitchFamily="34" charset="0"/>
              <a:buChar char="•"/>
            </a:pPr>
            <a:r>
              <a:rPr lang="en-US" sz="1800" dirty="0">
                <a:latin typeface="Montserrat"/>
              </a:rPr>
              <a:t>In what could have potentially become a case of “too many cooks”, this case study instead highlights a successful approach to the parallel development of model components by multiple collaborators</a:t>
            </a:r>
          </a:p>
          <a:p>
            <a:pPr marL="285750" indent="-285750">
              <a:buFont typeface="Arial" panose="020B0604020202020204" pitchFamily="34" charset="0"/>
              <a:buChar char="•"/>
            </a:pPr>
            <a:r>
              <a:rPr lang="en-US" sz="1800" dirty="0">
                <a:latin typeface="Montserrat"/>
              </a:rPr>
              <a:t>Keys to success:</a:t>
            </a:r>
          </a:p>
          <a:p>
            <a:pPr marL="914400" lvl="1" indent="-285750">
              <a:buFont typeface="Arial" panose="020B0604020202020204" pitchFamily="34" charset="0"/>
              <a:buChar char="•"/>
            </a:pPr>
            <a:r>
              <a:rPr lang="en-US" sz="1600" dirty="0">
                <a:latin typeface="Montserrat"/>
              </a:rPr>
              <a:t>Collaborative mindset</a:t>
            </a:r>
          </a:p>
          <a:p>
            <a:pPr marL="914400" lvl="1" indent="-285750">
              <a:buFont typeface="Arial" panose="020B0604020202020204" pitchFamily="34" charset="0"/>
              <a:buChar char="•"/>
            </a:pPr>
            <a:r>
              <a:rPr lang="en-US" sz="1600" dirty="0">
                <a:latin typeface="Montserrat"/>
              </a:rPr>
              <a:t>Meticulous pre-planning and regular and frequent coordination across all collaborators</a:t>
            </a:r>
          </a:p>
          <a:p>
            <a:pPr marL="914400" lvl="1" indent="-285750">
              <a:buFont typeface="Arial" panose="020B0604020202020204" pitchFamily="34" charset="0"/>
              <a:buChar char="•"/>
            </a:pPr>
            <a:r>
              <a:rPr lang="en-US" sz="1600" dirty="0">
                <a:latin typeface="Montserrat"/>
              </a:rPr>
              <a:t>Pre-mapping of responsibilities with an acknowledged understanding of roles, scope, and integration tie-ins</a:t>
            </a:r>
          </a:p>
          <a:p>
            <a:pPr marL="914400" lvl="1" indent="-285750">
              <a:buFont typeface="Arial" panose="020B0604020202020204" pitchFamily="34" charset="0"/>
              <a:buChar char="•"/>
            </a:pPr>
            <a:r>
              <a:rPr lang="en-US" sz="1600" dirty="0">
                <a:latin typeface="Montserrat"/>
              </a:rPr>
              <a:t>Detailed model development and integration plan</a:t>
            </a:r>
          </a:p>
          <a:p>
            <a:pPr marL="914400" lvl="1" indent="-285750">
              <a:buFont typeface="Arial" panose="020B0604020202020204" pitchFamily="34" charset="0"/>
              <a:buChar char="•"/>
            </a:pPr>
            <a:r>
              <a:rPr lang="en-US" sz="1600" dirty="0">
                <a:latin typeface="Montserrat"/>
              </a:rPr>
              <a:t>Shared common GoldSim framework to align component development</a:t>
            </a:r>
          </a:p>
        </p:txBody>
      </p:sp>
      <p:sp>
        <p:nvSpPr>
          <p:cNvPr id="3" name="Title 2">
            <a:extLst>
              <a:ext uri="{FF2B5EF4-FFF2-40B4-BE49-F238E27FC236}">
                <a16:creationId xmlns:a16="http://schemas.microsoft.com/office/drawing/2014/main" id="{FCB9F262-EB71-4FA6-3C0A-98D41B3A6DD3}"/>
              </a:ext>
            </a:extLst>
          </p:cNvPr>
          <p:cNvSpPr>
            <a:spLocks noGrp="1"/>
          </p:cNvSpPr>
          <p:nvPr>
            <p:ph type="title"/>
          </p:nvPr>
        </p:nvSpPr>
        <p:spPr>
          <a:xfrm>
            <a:off x="744072" y="421240"/>
            <a:ext cx="10838328" cy="606176"/>
          </a:xfrm>
        </p:spPr>
        <p:txBody>
          <a:bodyPr>
            <a:normAutofit/>
          </a:bodyPr>
          <a:lstStyle/>
          <a:p>
            <a:r>
              <a:rPr lang="en-US" dirty="0"/>
              <a:t>Conclusion</a:t>
            </a:r>
          </a:p>
        </p:txBody>
      </p:sp>
      <p:pic>
        <p:nvPicPr>
          <p:cNvPr id="5" name="Picture 4" descr="Chefs standing in kitchen of restaurant">
            <a:extLst>
              <a:ext uri="{FF2B5EF4-FFF2-40B4-BE49-F238E27FC236}">
                <a16:creationId xmlns:a16="http://schemas.microsoft.com/office/drawing/2014/main" id="{17E1EBB5-59C8-1F76-174D-DEB4E6E269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6795" y="2899064"/>
            <a:ext cx="4825205" cy="3216803"/>
          </a:xfrm>
          <a:prstGeom prst="rect">
            <a:avLst/>
          </a:prstGeom>
        </p:spPr>
      </p:pic>
    </p:spTree>
    <p:extLst>
      <p:ext uri="{BB962C8B-B14F-4D97-AF65-F5344CB8AC3E}">
        <p14:creationId xmlns:p14="http://schemas.microsoft.com/office/powerpoint/2010/main" val="3785139754"/>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453DD44-9B41-FC0F-7A7F-571AAA441CAD}"/>
              </a:ext>
            </a:extLst>
          </p:cNvPr>
          <p:cNvSpPr>
            <a:spLocks noGrp="1"/>
          </p:cNvSpPr>
          <p:nvPr>
            <p:ph type="title"/>
          </p:nvPr>
        </p:nvSpPr>
        <p:spPr>
          <a:xfrm>
            <a:off x="676836" y="1405188"/>
            <a:ext cx="6176248" cy="1190527"/>
          </a:xfrm>
        </p:spPr>
        <p:txBody>
          <a:bodyPr>
            <a:noAutofit/>
          </a:bodyPr>
          <a:lstStyle/>
          <a:p>
            <a:br>
              <a:rPr lang="en-US" sz="3600" dirty="0">
                <a:latin typeface="Montserrat"/>
                <a:cs typeface="Arial"/>
              </a:rPr>
            </a:br>
            <a:r>
              <a:rPr lang="en-US" sz="3600" dirty="0">
                <a:latin typeface="Montserrat"/>
                <a:cs typeface="Arial"/>
              </a:rPr>
              <a:t>Collaborative Modeling Case Study</a:t>
            </a:r>
            <a:endParaRPr lang="en-US" sz="2000" dirty="0">
              <a:latin typeface="Montserrat"/>
              <a:ea typeface="+mn-ea"/>
              <a:cs typeface="+mn-cs"/>
            </a:endParaRPr>
          </a:p>
        </p:txBody>
      </p:sp>
      <p:sp>
        <p:nvSpPr>
          <p:cNvPr id="7" name="TextBox 6">
            <a:extLst>
              <a:ext uri="{FF2B5EF4-FFF2-40B4-BE49-F238E27FC236}">
                <a16:creationId xmlns:a16="http://schemas.microsoft.com/office/drawing/2014/main" id="{8101D2FE-1662-5D34-FFDA-DB538840EE13}"/>
              </a:ext>
            </a:extLst>
          </p:cNvPr>
          <p:cNvSpPr txBox="1"/>
          <p:nvPr/>
        </p:nvSpPr>
        <p:spPr>
          <a:xfrm>
            <a:off x="800101" y="2409825"/>
            <a:ext cx="9553574" cy="2190751"/>
          </a:xfrm>
          <a:prstGeom prst="rect">
            <a:avLst/>
          </a:prstGeom>
        </p:spPr>
        <p:txBody>
          <a:bodyPr vert="horz" wrap="square" lIns="91440" tIns="45720" rIns="91440" bIns="45720" rtlCol="0" anchor="t">
            <a:noAutofit/>
          </a:bodyPr>
          <a:lstStyle/>
          <a:p>
            <a:pPr algn="l">
              <a:lnSpc>
                <a:spcPct val="120000"/>
              </a:lnSpc>
              <a:spcBef>
                <a:spcPts val="1200"/>
              </a:spcBef>
            </a:pPr>
            <a:endParaRPr lang="en-US" sz="2400" b="0" dirty="0">
              <a:solidFill>
                <a:prstClr val="black"/>
              </a:solidFill>
              <a:latin typeface="Montserrat" pitchFamily="2" charset="77"/>
            </a:endParaRPr>
          </a:p>
        </p:txBody>
      </p:sp>
      <p:pic>
        <p:nvPicPr>
          <p:cNvPr id="4" name="Picture 3" descr="Close-up of dogs carrying stick on beach">
            <a:extLst>
              <a:ext uri="{FF2B5EF4-FFF2-40B4-BE49-F238E27FC236}">
                <a16:creationId xmlns:a16="http://schemas.microsoft.com/office/drawing/2014/main" id="{BA773D54-ACB0-0AA5-D6BD-5742A81C31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87092" y="157316"/>
            <a:ext cx="4829605" cy="6037006"/>
          </a:xfrm>
          <a:prstGeom prst="rect">
            <a:avLst/>
          </a:prstGeom>
        </p:spPr>
      </p:pic>
    </p:spTree>
    <p:extLst>
      <p:ext uri="{BB962C8B-B14F-4D97-AF65-F5344CB8AC3E}">
        <p14:creationId xmlns:p14="http://schemas.microsoft.com/office/powerpoint/2010/main" val="3548167500"/>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4E2A8DAC-F6C5-9EC0-79F5-1DD23A8739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769" y="0"/>
            <a:ext cx="10902462" cy="622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2">
            <a:extLst>
              <a:ext uri="{FF2B5EF4-FFF2-40B4-BE49-F238E27FC236}">
                <a16:creationId xmlns:a16="http://schemas.microsoft.com/office/drawing/2014/main" id="{35F70C2C-CB5E-CEB8-C93F-94A8E70489E1}"/>
              </a:ext>
            </a:extLst>
          </p:cNvPr>
          <p:cNvSpPr>
            <a:spLocks noGrp="1"/>
          </p:cNvSpPr>
          <p:nvPr>
            <p:ph type="title"/>
          </p:nvPr>
        </p:nvSpPr>
        <p:spPr>
          <a:xfrm>
            <a:off x="755907" y="5643716"/>
            <a:ext cx="3304816" cy="586262"/>
          </a:xfrm>
        </p:spPr>
        <p:txBody>
          <a:bodyPr>
            <a:noAutofit/>
          </a:bodyPr>
          <a:lstStyle/>
          <a:p>
            <a:pPr algn="ctr"/>
            <a:r>
              <a:rPr lang="en-US" sz="6000" i="1" dirty="0">
                <a:solidFill>
                  <a:schemeClr val="bg1"/>
                </a:solidFill>
                <a:latin typeface="Baguet Script" panose="020F0502020204030204" pitchFamily="2" charset="0"/>
              </a:rPr>
              <a:t>La Fin!</a:t>
            </a:r>
          </a:p>
        </p:txBody>
      </p:sp>
    </p:spTree>
    <p:extLst>
      <p:ext uri="{BB962C8B-B14F-4D97-AF65-F5344CB8AC3E}">
        <p14:creationId xmlns:p14="http://schemas.microsoft.com/office/powerpoint/2010/main" val="2702325900"/>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169260-2777-0AE2-B89F-8342D8CAE346}"/>
              </a:ext>
            </a:extLst>
          </p:cNvPr>
          <p:cNvSpPr>
            <a:spLocks noGrp="1"/>
          </p:cNvSpPr>
          <p:nvPr>
            <p:ph sz="quarter" idx="14"/>
          </p:nvPr>
        </p:nvSpPr>
        <p:spPr>
          <a:xfrm>
            <a:off x="470520" y="914400"/>
            <a:ext cx="3757351" cy="4572000"/>
          </a:xfrm>
        </p:spPr>
        <p:txBody>
          <a:bodyPr>
            <a:normAutofit/>
          </a:bodyPr>
          <a:lstStyle/>
          <a:p>
            <a:pPr marL="285750" indent="-285750">
              <a:buFont typeface="Arial" panose="020B0604020202020204" pitchFamily="34" charset="0"/>
              <a:buChar char="•"/>
            </a:pPr>
            <a:r>
              <a:rPr lang="en-US" sz="1800" dirty="0">
                <a:latin typeface="Montserrat"/>
              </a:rPr>
              <a:t>Build a flexible, site-wide water balance and water quality model for a Mine with two distinct Project areas and downstream receiving environment assessments</a:t>
            </a:r>
          </a:p>
          <a:p>
            <a:endParaRPr lang="en-US" sz="1800" dirty="0">
              <a:latin typeface="Montserrat"/>
            </a:endParaRPr>
          </a:p>
          <a:p>
            <a:pPr marL="285750" indent="-285750">
              <a:buFont typeface="Arial" panose="020B0604020202020204" pitchFamily="34" charset="0"/>
              <a:buChar char="•"/>
            </a:pPr>
            <a:r>
              <a:rPr lang="en-US" sz="1800" dirty="0">
                <a:latin typeface="Montserrat"/>
              </a:rPr>
              <a:t>Seems reasonably straightforward…right?</a:t>
            </a:r>
          </a:p>
          <a:p>
            <a:pPr marL="914400" lvl="1" indent="-285750">
              <a:buFont typeface="Arial" panose="020B0604020202020204" pitchFamily="34" charset="0"/>
              <a:buChar char="•"/>
            </a:pPr>
            <a:endParaRPr lang="en-US" sz="1600" dirty="0">
              <a:latin typeface="Montserrat"/>
            </a:endParaRPr>
          </a:p>
          <a:p>
            <a:pPr marL="285750" indent="-285750">
              <a:buFont typeface="Arial" panose="020B0604020202020204" pitchFamily="34" charset="0"/>
              <a:buChar char="•"/>
            </a:pPr>
            <a:r>
              <a:rPr lang="en-US" sz="1800" dirty="0">
                <a:latin typeface="Montserrat"/>
              </a:rPr>
              <a:t>Except……..</a:t>
            </a:r>
          </a:p>
          <a:p>
            <a:pPr marL="914400" lvl="1" indent="-285750">
              <a:buFont typeface="Arial" panose="020B0604020202020204" pitchFamily="34" charset="0"/>
              <a:buChar char="•"/>
            </a:pPr>
            <a:endParaRPr lang="en-US" sz="1600" dirty="0">
              <a:latin typeface="Montserrat"/>
            </a:endParaRPr>
          </a:p>
        </p:txBody>
      </p:sp>
      <p:sp>
        <p:nvSpPr>
          <p:cNvPr id="3" name="Title 2">
            <a:extLst>
              <a:ext uri="{FF2B5EF4-FFF2-40B4-BE49-F238E27FC236}">
                <a16:creationId xmlns:a16="http://schemas.microsoft.com/office/drawing/2014/main" id="{FCB9F262-EB71-4FA6-3C0A-98D41B3A6DD3}"/>
              </a:ext>
            </a:extLst>
          </p:cNvPr>
          <p:cNvSpPr>
            <a:spLocks noGrp="1"/>
          </p:cNvSpPr>
          <p:nvPr>
            <p:ph type="title"/>
          </p:nvPr>
        </p:nvSpPr>
        <p:spPr>
          <a:xfrm>
            <a:off x="470518" y="275302"/>
            <a:ext cx="9492189" cy="486697"/>
          </a:xfrm>
        </p:spPr>
        <p:txBody>
          <a:bodyPr/>
          <a:lstStyle/>
          <a:p>
            <a:r>
              <a:rPr lang="en-US" dirty="0"/>
              <a:t>Mission:</a:t>
            </a:r>
          </a:p>
        </p:txBody>
      </p:sp>
      <p:pic>
        <p:nvPicPr>
          <p:cNvPr id="21" name="Picture 20">
            <a:extLst>
              <a:ext uri="{FF2B5EF4-FFF2-40B4-BE49-F238E27FC236}">
                <a16:creationId xmlns:a16="http://schemas.microsoft.com/office/drawing/2014/main" id="{037EB907-F52C-ABFE-FAF4-48C2857D970F}"/>
              </a:ext>
            </a:extLst>
          </p:cNvPr>
          <p:cNvPicPr>
            <a:picLocks noChangeAspect="1"/>
          </p:cNvPicPr>
          <p:nvPr/>
        </p:nvPicPr>
        <p:blipFill>
          <a:blip r:embed="rId3"/>
          <a:stretch>
            <a:fillRect/>
          </a:stretch>
        </p:blipFill>
        <p:spPr>
          <a:xfrm>
            <a:off x="4227871" y="570020"/>
            <a:ext cx="7610475" cy="5278755"/>
          </a:xfrm>
          <a:prstGeom prst="rect">
            <a:avLst/>
          </a:prstGeom>
        </p:spPr>
      </p:pic>
    </p:spTree>
    <p:extLst>
      <p:ext uri="{BB962C8B-B14F-4D97-AF65-F5344CB8AC3E}">
        <p14:creationId xmlns:p14="http://schemas.microsoft.com/office/powerpoint/2010/main" val="511260848"/>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169260-2777-0AE2-B89F-8342D8CAE346}"/>
              </a:ext>
            </a:extLst>
          </p:cNvPr>
          <p:cNvSpPr>
            <a:spLocks noGrp="1"/>
          </p:cNvSpPr>
          <p:nvPr>
            <p:ph sz="quarter" idx="14"/>
          </p:nvPr>
        </p:nvSpPr>
        <p:spPr>
          <a:xfrm>
            <a:off x="470520" y="252121"/>
            <a:ext cx="3669965" cy="5805164"/>
          </a:xfrm>
        </p:spPr>
        <p:txBody>
          <a:bodyPr>
            <a:normAutofit fontScale="92500"/>
          </a:bodyPr>
          <a:lstStyle/>
          <a:p>
            <a:pPr marL="285750" indent="-285750">
              <a:buFont typeface="Arial" panose="020B0604020202020204" pitchFamily="34" charset="0"/>
              <a:buChar char="•"/>
            </a:pPr>
            <a:r>
              <a:rPr lang="en-US" sz="1600" dirty="0">
                <a:latin typeface="Montserrat"/>
              </a:rPr>
              <a:t>Rather than a single entity building the entire model in-house, each of the two facility components are to be developed in parallel by separate model developers!</a:t>
            </a:r>
          </a:p>
          <a:p>
            <a:pPr marL="285750" indent="-285750">
              <a:buFont typeface="Arial" panose="020B0604020202020204" pitchFamily="34" charset="0"/>
              <a:buChar char="•"/>
            </a:pPr>
            <a:endParaRPr lang="en-US" sz="1600" dirty="0">
              <a:latin typeface="Montserrat"/>
            </a:endParaRPr>
          </a:p>
          <a:p>
            <a:pPr marL="285750" indent="-285750">
              <a:buFont typeface="Arial" panose="020B0604020202020204" pitchFamily="34" charset="0"/>
              <a:buChar char="•"/>
            </a:pPr>
            <a:endParaRPr lang="en-US" sz="1600" dirty="0">
              <a:latin typeface="Montserrat"/>
            </a:endParaRPr>
          </a:p>
          <a:p>
            <a:pPr marL="285750" indent="-285750">
              <a:buFont typeface="Arial" panose="020B0604020202020204" pitchFamily="34" charset="0"/>
              <a:buChar char="•"/>
            </a:pPr>
            <a:endParaRPr lang="en-US" sz="1600" dirty="0">
              <a:latin typeface="Montserrat"/>
            </a:endParaRPr>
          </a:p>
          <a:p>
            <a:pPr marL="285750" indent="-285750">
              <a:buFont typeface="Arial" panose="020B0604020202020204" pitchFamily="34" charset="0"/>
              <a:buChar char="•"/>
            </a:pPr>
            <a:endParaRPr lang="en-US" sz="1600" dirty="0">
              <a:latin typeface="Montserrat"/>
            </a:endParaRPr>
          </a:p>
          <a:p>
            <a:pPr marL="285750" indent="-285750">
              <a:buFont typeface="Arial" panose="020B0604020202020204" pitchFamily="34" charset="0"/>
              <a:buChar char="•"/>
            </a:pPr>
            <a:endParaRPr lang="en-US" sz="1600" dirty="0">
              <a:latin typeface="Montserrat"/>
            </a:endParaRPr>
          </a:p>
          <a:p>
            <a:pPr marL="285750" indent="-285750">
              <a:buFont typeface="Arial" panose="020B0604020202020204" pitchFamily="34" charset="0"/>
              <a:buChar char="•"/>
            </a:pPr>
            <a:endParaRPr lang="en-US" sz="1600" dirty="0">
              <a:latin typeface="Montserrat"/>
            </a:endParaRPr>
          </a:p>
          <a:p>
            <a:pPr marL="285750" indent="-285750">
              <a:buFont typeface="Arial" panose="020B0604020202020204" pitchFamily="34" charset="0"/>
              <a:buChar char="•"/>
            </a:pPr>
            <a:endParaRPr lang="en-US" sz="1600" dirty="0">
              <a:latin typeface="Montserrat"/>
            </a:endParaRPr>
          </a:p>
          <a:p>
            <a:endParaRPr lang="en-US" sz="1600" dirty="0">
              <a:latin typeface="Montserrat"/>
            </a:endParaRPr>
          </a:p>
          <a:p>
            <a:endParaRPr lang="en-US" sz="1600" dirty="0">
              <a:latin typeface="Montserrat"/>
            </a:endParaRPr>
          </a:p>
          <a:p>
            <a:pPr marL="285750" indent="-285750">
              <a:buFont typeface="Arial" panose="020B0604020202020204" pitchFamily="34" charset="0"/>
              <a:buChar char="•"/>
            </a:pPr>
            <a:r>
              <a:rPr lang="en-US" sz="1600" dirty="0">
                <a:latin typeface="Montserrat"/>
              </a:rPr>
              <a:t>This calls for a different approach!</a:t>
            </a:r>
          </a:p>
          <a:p>
            <a:endParaRPr lang="en-US" sz="1600" dirty="0">
              <a:latin typeface="Montserrat"/>
            </a:endParaRPr>
          </a:p>
          <a:p>
            <a:pPr marL="285750" indent="-285750">
              <a:buFont typeface="Arial" panose="020B0604020202020204" pitchFamily="34" charset="0"/>
              <a:buChar char="•"/>
            </a:pPr>
            <a:endParaRPr lang="en-US" sz="1600" dirty="0">
              <a:latin typeface="Montserrat"/>
            </a:endParaRPr>
          </a:p>
          <a:p>
            <a:pPr marL="914400" lvl="1" indent="-285750">
              <a:buFont typeface="Arial" panose="020B0604020202020204" pitchFamily="34" charset="0"/>
              <a:buChar char="•"/>
            </a:pPr>
            <a:endParaRPr lang="en-US" sz="1600" dirty="0">
              <a:latin typeface="Montserrat"/>
            </a:endParaRPr>
          </a:p>
        </p:txBody>
      </p:sp>
      <p:pic>
        <p:nvPicPr>
          <p:cNvPr id="13" name="Picture 12" descr="Businessman disappointed">
            <a:extLst>
              <a:ext uri="{FF2B5EF4-FFF2-40B4-BE49-F238E27FC236}">
                <a16:creationId xmlns:a16="http://schemas.microsoft.com/office/drawing/2014/main" id="{A023970B-58D6-8965-AFF1-3BF3766BA9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5850" y="2164200"/>
            <a:ext cx="1077632" cy="3176423"/>
          </a:xfrm>
          <a:prstGeom prst="rect">
            <a:avLst/>
          </a:prstGeom>
        </p:spPr>
      </p:pic>
      <p:pic>
        <p:nvPicPr>
          <p:cNvPr id="18" name="Picture 17">
            <a:extLst>
              <a:ext uri="{FF2B5EF4-FFF2-40B4-BE49-F238E27FC236}">
                <a16:creationId xmlns:a16="http://schemas.microsoft.com/office/drawing/2014/main" id="{6CAD22CA-2B86-C7FE-9B8E-B1E16622F7F8}"/>
              </a:ext>
            </a:extLst>
          </p:cNvPr>
          <p:cNvPicPr>
            <a:picLocks noChangeAspect="1"/>
          </p:cNvPicPr>
          <p:nvPr/>
        </p:nvPicPr>
        <p:blipFill>
          <a:blip r:embed="rId4"/>
          <a:stretch>
            <a:fillRect/>
          </a:stretch>
        </p:blipFill>
        <p:spPr>
          <a:xfrm>
            <a:off x="4257368" y="252120"/>
            <a:ext cx="7610475" cy="5278755"/>
          </a:xfrm>
          <a:prstGeom prst="rect">
            <a:avLst/>
          </a:prstGeom>
        </p:spPr>
      </p:pic>
      <p:pic>
        <p:nvPicPr>
          <p:cNvPr id="6" name="Picture 5">
            <a:extLst>
              <a:ext uri="{FF2B5EF4-FFF2-40B4-BE49-F238E27FC236}">
                <a16:creationId xmlns:a16="http://schemas.microsoft.com/office/drawing/2014/main" id="{2B1ACA63-2F3E-C151-34BD-78171BA5340C}"/>
              </a:ext>
            </a:extLst>
          </p:cNvPr>
          <p:cNvPicPr>
            <a:picLocks noChangeAspect="1"/>
          </p:cNvPicPr>
          <p:nvPr/>
        </p:nvPicPr>
        <p:blipFill>
          <a:blip r:embed="rId5"/>
          <a:stretch>
            <a:fillRect/>
          </a:stretch>
        </p:blipFill>
        <p:spPr>
          <a:xfrm>
            <a:off x="5900430" y="5564688"/>
            <a:ext cx="4324350" cy="619125"/>
          </a:xfrm>
          <a:prstGeom prst="rect">
            <a:avLst/>
          </a:prstGeom>
        </p:spPr>
      </p:pic>
    </p:spTree>
    <p:extLst>
      <p:ext uri="{BB962C8B-B14F-4D97-AF65-F5344CB8AC3E}">
        <p14:creationId xmlns:p14="http://schemas.microsoft.com/office/powerpoint/2010/main" val="2180975885"/>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169260-2777-0AE2-B89F-8342D8CAE346}"/>
              </a:ext>
            </a:extLst>
          </p:cNvPr>
          <p:cNvSpPr>
            <a:spLocks noGrp="1"/>
          </p:cNvSpPr>
          <p:nvPr>
            <p:ph sz="quarter" idx="14"/>
          </p:nvPr>
        </p:nvSpPr>
        <p:spPr>
          <a:xfrm>
            <a:off x="744072" y="990600"/>
            <a:ext cx="9211586" cy="5184058"/>
          </a:xfrm>
        </p:spPr>
        <p:txBody>
          <a:bodyPr>
            <a:normAutofit fontScale="92500"/>
          </a:bodyPr>
          <a:lstStyle/>
          <a:p>
            <a:pPr marL="285750" indent="-285750">
              <a:buFont typeface="Arial" panose="020B0604020202020204" pitchFamily="34" charset="0"/>
              <a:buChar char="•"/>
            </a:pPr>
            <a:r>
              <a:rPr lang="en-US" sz="2000" dirty="0">
                <a:latin typeface="Montserrat"/>
              </a:rPr>
              <a:t>How to structure the model development process?</a:t>
            </a:r>
          </a:p>
          <a:p>
            <a:pPr marL="914400" lvl="1" indent="-285750">
              <a:buFont typeface="Arial" panose="020B0604020202020204" pitchFamily="34" charset="0"/>
              <a:buChar char="•"/>
            </a:pPr>
            <a:r>
              <a:rPr lang="en-US" sz="1800" dirty="0">
                <a:latin typeface="Montserrat"/>
              </a:rPr>
              <a:t>The Project timeline would not allow for sequential development of each model component – component development needed to be done in parallel.</a:t>
            </a:r>
          </a:p>
          <a:p>
            <a:pPr marL="285750" indent="-285750">
              <a:buFont typeface="Arial" panose="020B0604020202020204" pitchFamily="34" charset="0"/>
              <a:buChar char="•"/>
            </a:pPr>
            <a:r>
              <a:rPr lang="en-US" sz="2000" dirty="0">
                <a:latin typeface="Montserrat"/>
              </a:rPr>
              <a:t>How to accommodate updates to model inputs?</a:t>
            </a:r>
          </a:p>
          <a:p>
            <a:pPr marL="914400" lvl="1" indent="-285750">
              <a:buFont typeface="Arial" panose="020B0604020202020204" pitchFamily="34" charset="0"/>
              <a:buChar char="•"/>
            </a:pPr>
            <a:r>
              <a:rPr lang="en-US" sz="1800" dirty="0">
                <a:latin typeface="Montserrat"/>
              </a:rPr>
              <a:t>All model components need to use the most current inputs which might continue to change over the course of a rapidly developing Project</a:t>
            </a:r>
          </a:p>
          <a:p>
            <a:pPr marL="285750" indent="-285750">
              <a:buFont typeface="Arial" panose="020B0604020202020204" pitchFamily="34" charset="0"/>
              <a:buChar char="•"/>
            </a:pPr>
            <a:r>
              <a:rPr lang="en-US" sz="2000" dirty="0">
                <a:latin typeface="Montserrat"/>
              </a:rPr>
              <a:t>How can separately-developed model components be readily combined?</a:t>
            </a:r>
          </a:p>
          <a:p>
            <a:pPr marL="914400" lvl="1" indent="-285750">
              <a:buFont typeface="Arial" panose="020B0604020202020204" pitchFamily="34" charset="0"/>
              <a:buChar char="•"/>
            </a:pPr>
            <a:r>
              <a:rPr lang="en-US" sz="1800" dirty="0">
                <a:latin typeface="Montserrat"/>
              </a:rPr>
              <a:t>Issues related to simulation settings, array definitions, etc.</a:t>
            </a:r>
          </a:p>
          <a:p>
            <a:pPr marL="914400" lvl="1" indent="-285750">
              <a:buFont typeface="Arial" panose="020B0604020202020204" pitchFamily="34" charset="0"/>
              <a:buChar char="•"/>
            </a:pPr>
            <a:r>
              <a:rPr lang="en-US" sz="1800" dirty="0">
                <a:latin typeface="Montserrat"/>
              </a:rPr>
              <a:t>Need for seamless two-way updates as components continue to be refined:</a:t>
            </a:r>
          </a:p>
          <a:p>
            <a:pPr marL="1371600" lvl="2" indent="-285750">
              <a:buFont typeface="Arial" panose="020B0604020202020204" pitchFamily="34" charset="0"/>
              <a:buChar char="•"/>
            </a:pPr>
            <a:r>
              <a:rPr lang="en-US" sz="1600" dirty="0">
                <a:latin typeface="Montserrat"/>
              </a:rPr>
              <a:t>Primary model input updates to model component developers</a:t>
            </a:r>
          </a:p>
          <a:p>
            <a:pPr marL="1371600" lvl="2" indent="-285750">
              <a:buFont typeface="Arial" panose="020B0604020202020204" pitchFamily="34" charset="0"/>
              <a:buChar char="•"/>
            </a:pPr>
            <a:r>
              <a:rPr lang="en-US" sz="1600" dirty="0">
                <a:latin typeface="Montserrat"/>
              </a:rPr>
              <a:t>Component updates to the main model</a:t>
            </a:r>
          </a:p>
          <a:p>
            <a:pPr marL="914400" lvl="1" indent="-285750">
              <a:buFont typeface="Arial" panose="020B0604020202020204" pitchFamily="34" charset="0"/>
              <a:buChar char="•"/>
            </a:pPr>
            <a:endParaRPr lang="en-US" sz="1800" dirty="0">
              <a:latin typeface="Montserrat"/>
            </a:endParaRPr>
          </a:p>
          <a:p>
            <a:pPr marL="285750" indent="-285750">
              <a:buFont typeface="Arial" panose="020B0604020202020204" pitchFamily="34" charset="0"/>
              <a:buChar char="•"/>
            </a:pPr>
            <a:endParaRPr lang="en-US" sz="2000" dirty="0">
              <a:latin typeface="Montserrat Light"/>
            </a:endParaRPr>
          </a:p>
        </p:txBody>
      </p:sp>
      <p:sp>
        <p:nvSpPr>
          <p:cNvPr id="3" name="Title 2">
            <a:extLst>
              <a:ext uri="{FF2B5EF4-FFF2-40B4-BE49-F238E27FC236}">
                <a16:creationId xmlns:a16="http://schemas.microsoft.com/office/drawing/2014/main" id="{FCB9F262-EB71-4FA6-3C0A-98D41B3A6DD3}"/>
              </a:ext>
            </a:extLst>
          </p:cNvPr>
          <p:cNvSpPr>
            <a:spLocks noGrp="1"/>
          </p:cNvSpPr>
          <p:nvPr>
            <p:ph type="title"/>
          </p:nvPr>
        </p:nvSpPr>
        <p:spPr>
          <a:xfrm>
            <a:off x="744072" y="113016"/>
            <a:ext cx="10838328" cy="719191"/>
          </a:xfrm>
        </p:spPr>
        <p:txBody>
          <a:bodyPr>
            <a:normAutofit/>
          </a:bodyPr>
          <a:lstStyle/>
          <a:p>
            <a:r>
              <a:rPr lang="en-US" dirty="0"/>
              <a:t>The Challenges</a:t>
            </a:r>
          </a:p>
        </p:txBody>
      </p:sp>
    </p:spTree>
    <p:extLst>
      <p:ext uri="{BB962C8B-B14F-4D97-AF65-F5344CB8AC3E}">
        <p14:creationId xmlns:p14="http://schemas.microsoft.com/office/powerpoint/2010/main" val="162108993"/>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169260-2777-0AE2-B89F-8342D8CAE346}"/>
              </a:ext>
            </a:extLst>
          </p:cNvPr>
          <p:cNvSpPr>
            <a:spLocks noGrp="1"/>
          </p:cNvSpPr>
          <p:nvPr>
            <p:ph sz="quarter" idx="14"/>
          </p:nvPr>
        </p:nvSpPr>
        <p:spPr>
          <a:xfrm>
            <a:off x="744073" y="1089062"/>
            <a:ext cx="7362238" cy="4831596"/>
          </a:xfrm>
        </p:spPr>
        <p:txBody>
          <a:bodyPr>
            <a:normAutofit lnSpcReduction="10000"/>
          </a:bodyPr>
          <a:lstStyle/>
          <a:p>
            <a:pPr marL="285750" indent="-285750">
              <a:buFont typeface="Arial" panose="020B0604020202020204" pitchFamily="34" charset="0"/>
              <a:buChar char="•"/>
            </a:pPr>
            <a:r>
              <a:rPr lang="en-US" sz="1800" dirty="0">
                <a:latin typeface="Montserrat"/>
              </a:rPr>
              <a:t>“Conceptual responsibility” diagrams</a:t>
            </a:r>
          </a:p>
          <a:p>
            <a:pPr marL="285750" indent="-285750">
              <a:buFont typeface="Arial" panose="020B0604020202020204" pitchFamily="34" charset="0"/>
              <a:buChar char="•"/>
            </a:pPr>
            <a:endParaRPr lang="en-US" sz="1800" dirty="0">
              <a:latin typeface="Montserrat"/>
            </a:endParaRPr>
          </a:p>
          <a:p>
            <a:pPr marL="285750" indent="-285750">
              <a:buFont typeface="Arial" panose="020B0604020202020204" pitchFamily="34" charset="0"/>
              <a:buChar char="•"/>
            </a:pPr>
            <a:r>
              <a:rPr lang="en-US" sz="1800" dirty="0">
                <a:latin typeface="Montserrat"/>
              </a:rPr>
              <a:t>Model development and integration playbook</a:t>
            </a:r>
          </a:p>
          <a:p>
            <a:pPr marL="914400" lvl="1" indent="-285750">
              <a:buFont typeface="Arial" panose="020B0604020202020204" pitchFamily="34" charset="0"/>
              <a:buChar char="•"/>
            </a:pPr>
            <a:r>
              <a:rPr lang="en-US" sz="1600" dirty="0">
                <a:latin typeface="Montserrat"/>
              </a:rPr>
              <a:t>Clearly defines the objectives for the final model deliverable</a:t>
            </a:r>
          </a:p>
          <a:p>
            <a:pPr marL="914400" lvl="1" indent="-285750">
              <a:buFont typeface="Arial" panose="020B0604020202020204" pitchFamily="34" charset="0"/>
              <a:buChar char="•"/>
            </a:pPr>
            <a:r>
              <a:rPr lang="en-US" sz="1600" dirty="0">
                <a:latin typeface="Montserrat"/>
              </a:rPr>
              <a:t>Contains specifications and details to coordinate model development and operation among the multiple collaborators</a:t>
            </a:r>
          </a:p>
          <a:p>
            <a:pPr marL="285750" indent="-285750">
              <a:buFont typeface="Arial" panose="020B0604020202020204" pitchFamily="34" charset="0"/>
              <a:buChar char="•"/>
            </a:pPr>
            <a:endParaRPr lang="en-US" sz="1800" dirty="0">
              <a:latin typeface="Montserrat"/>
            </a:endParaRPr>
          </a:p>
          <a:p>
            <a:pPr marL="285750" indent="-285750">
              <a:buFont typeface="Arial" panose="020B0604020202020204" pitchFamily="34" charset="0"/>
              <a:buChar char="•"/>
            </a:pPr>
            <a:r>
              <a:rPr lang="en-US" sz="1800" dirty="0">
                <a:latin typeface="Montserrat"/>
              </a:rPr>
              <a:t>A shared, GoldSim-based subset of the larger model dubbed the “Framework” or “Framework Component” Containing</a:t>
            </a:r>
          </a:p>
          <a:p>
            <a:pPr marL="914400" lvl="1" indent="-285750">
              <a:buFont typeface="Arial" panose="020B0604020202020204" pitchFamily="34" charset="0"/>
              <a:buChar char="•"/>
            </a:pPr>
            <a:r>
              <a:rPr lang="en-US" sz="1600" dirty="0">
                <a:latin typeface="Montserrat"/>
              </a:rPr>
              <a:t>Simulation settings</a:t>
            </a:r>
          </a:p>
          <a:p>
            <a:pPr marL="914400" lvl="1" indent="-285750">
              <a:buFont typeface="Arial" panose="020B0604020202020204" pitchFamily="34" charset="0"/>
              <a:buChar char="•"/>
            </a:pPr>
            <a:r>
              <a:rPr lang="en-US" sz="1600" dirty="0">
                <a:latin typeface="Montserrat"/>
              </a:rPr>
              <a:t>Global variables and scenarios</a:t>
            </a:r>
          </a:p>
          <a:p>
            <a:pPr marL="914400" lvl="1" indent="-285750">
              <a:buFont typeface="Arial" panose="020B0604020202020204" pitchFamily="34" charset="0"/>
              <a:buChar char="•"/>
            </a:pPr>
            <a:r>
              <a:rPr lang="en-US" sz="1600" dirty="0">
                <a:latin typeface="Montserrat"/>
              </a:rPr>
              <a:t>Global inputs and inputs needed for the externally-developed components</a:t>
            </a:r>
          </a:p>
        </p:txBody>
      </p:sp>
      <p:sp>
        <p:nvSpPr>
          <p:cNvPr id="3" name="Title 2">
            <a:extLst>
              <a:ext uri="{FF2B5EF4-FFF2-40B4-BE49-F238E27FC236}">
                <a16:creationId xmlns:a16="http://schemas.microsoft.com/office/drawing/2014/main" id="{FCB9F262-EB71-4FA6-3C0A-98D41B3A6DD3}"/>
              </a:ext>
            </a:extLst>
          </p:cNvPr>
          <p:cNvSpPr>
            <a:spLocks noGrp="1"/>
          </p:cNvSpPr>
          <p:nvPr>
            <p:ph type="title"/>
          </p:nvPr>
        </p:nvSpPr>
        <p:spPr>
          <a:xfrm>
            <a:off x="744072" y="359596"/>
            <a:ext cx="10838328" cy="577747"/>
          </a:xfrm>
        </p:spPr>
        <p:txBody>
          <a:bodyPr>
            <a:normAutofit/>
          </a:bodyPr>
          <a:lstStyle/>
          <a:p>
            <a:r>
              <a:rPr lang="en-US" dirty="0"/>
              <a:t>A Multi-Pronged Approach:</a:t>
            </a:r>
          </a:p>
        </p:txBody>
      </p:sp>
      <p:pic>
        <p:nvPicPr>
          <p:cNvPr id="5" name="Graphic 4" descr="Playbook with solid fill">
            <a:extLst>
              <a:ext uri="{FF2B5EF4-FFF2-40B4-BE49-F238E27FC236}">
                <a16:creationId xmlns:a16="http://schemas.microsoft.com/office/drawing/2014/main" id="{85EABED1-3CF7-761D-BB9B-577898BB81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71389" y="1639833"/>
            <a:ext cx="2047087" cy="2047087"/>
          </a:xfrm>
          <a:prstGeom prst="rect">
            <a:avLst/>
          </a:prstGeom>
        </p:spPr>
      </p:pic>
      <p:pic>
        <p:nvPicPr>
          <p:cNvPr id="7" name="Picture 6">
            <a:extLst>
              <a:ext uri="{FF2B5EF4-FFF2-40B4-BE49-F238E27FC236}">
                <a16:creationId xmlns:a16="http://schemas.microsoft.com/office/drawing/2014/main" id="{4DA9FA7A-08B8-D78D-581F-58FE6D924B37}"/>
              </a:ext>
            </a:extLst>
          </p:cNvPr>
          <p:cNvPicPr>
            <a:picLocks noChangeAspect="1"/>
          </p:cNvPicPr>
          <p:nvPr/>
        </p:nvPicPr>
        <p:blipFill>
          <a:blip r:embed="rId5"/>
          <a:stretch>
            <a:fillRect/>
          </a:stretch>
        </p:blipFill>
        <p:spPr>
          <a:xfrm>
            <a:off x="8229601" y="3656098"/>
            <a:ext cx="3306720" cy="2509776"/>
          </a:xfrm>
          <a:prstGeom prst="rect">
            <a:avLst/>
          </a:prstGeom>
        </p:spPr>
      </p:pic>
      <p:pic>
        <p:nvPicPr>
          <p:cNvPr id="9" name="Graphic 8" descr="Venn diagram outline">
            <a:extLst>
              <a:ext uri="{FF2B5EF4-FFF2-40B4-BE49-F238E27FC236}">
                <a16:creationId xmlns:a16="http://schemas.microsoft.com/office/drawing/2014/main" id="{52A1BF21-D6EB-7D06-961F-70907F958E0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928884" y="220274"/>
            <a:ext cx="1634836" cy="1634836"/>
          </a:xfrm>
          <a:prstGeom prst="rect">
            <a:avLst/>
          </a:prstGeom>
        </p:spPr>
      </p:pic>
      <p:pic>
        <p:nvPicPr>
          <p:cNvPr id="13" name="Graphic 12" descr="Fork outline">
            <a:extLst>
              <a:ext uri="{FF2B5EF4-FFF2-40B4-BE49-F238E27FC236}">
                <a16:creationId xmlns:a16="http://schemas.microsoft.com/office/drawing/2014/main" id="{8F6A0897-65D5-043C-6B3E-8B1C90A8D55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19174" y="359596"/>
            <a:ext cx="629450" cy="629450"/>
          </a:xfrm>
          <a:prstGeom prst="rect">
            <a:avLst/>
          </a:prstGeom>
        </p:spPr>
      </p:pic>
    </p:spTree>
    <p:extLst>
      <p:ext uri="{BB962C8B-B14F-4D97-AF65-F5344CB8AC3E}">
        <p14:creationId xmlns:p14="http://schemas.microsoft.com/office/powerpoint/2010/main" val="4001283330"/>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453DD44-9B41-FC0F-7A7F-571AAA441CAD}"/>
              </a:ext>
            </a:extLst>
          </p:cNvPr>
          <p:cNvSpPr>
            <a:spLocks noGrp="1"/>
          </p:cNvSpPr>
          <p:nvPr>
            <p:ph type="title"/>
          </p:nvPr>
        </p:nvSpPr>
        <p:spPr>
          <a:xfrm>
            <a:off x="676836" y="1405188"/>
            <a:ext cx="6176248" cy="1190527"/>
          </a:xfrm>
        </p:spPr>
        <p:txBody>
          <a:bodyPr>
            <a:noAutofit/>
          </a:bodyPr>
          <a:lstStyle/>
          <a:p>
            <a:br>
              <a:rPr lang="en-US" sz="3600" dirty="0">
                <a:latin typeface="Montserrat"/>
                <a:cs typeface="Arial"/>
              </a:rPr>
            </a:br>
            <a:r>
              <a:rPr lang="en-US" sz="3600" dirty="0"/>
              <a:t>Conceptual Responsibility Diagrams</a:t>
            </a:r>
            <a:endParaRPr lang="en-US" sz="2000" dirty="0">
              <a:latin typeface="Montserrat"/>
              <a:ea typeface="+mn-ea"/>
              <a:cs typeface="+mn-cs"/>
            </a:endParaRPr>
          </a:p>
        </p:txBody>
      </p:sp>
      <p:sp>
        <p:nvSpPr>
          <p:cNvPr id="7" name="TextBox 6">
            <a:extLst>
              <a:ext uri="{FF2B5EF4-FFF2-40B4-BE49-F238E27FC236}">
                <a16:creationId xmlns:a16="http://schemas.microsoft.com/office/drawing/2014/main" id="{8101D2FE-1662-5D34-FFDA-DB538840EE13}"/>
              </a:ext>
            </a:extLst>
          </p:cNvPr>
          <p:cNvSpPr txBox="1"/>
          <p:nvPr/>
        </p:nvSpPr>
        <p:spPr>
          <a:xfrm>
            <a:off x="800101" y="2409825"/>
            <a:ext cx="9553574" cy="2190751"/>
          </a:xfrm>
          <a:prstGeom prst="rect">
            <a:avLst/>
          </a:prstGeom>
        </p:spPr>
        <p:txBody>
          <a:bodyPr vert="horz" wrap="square" lIns="91440" tIns="45720" rIns="91440" bIns="45720" rtlCol="0" anchor="t">
            <a:noAutofit/>
          </a:bodyPr>
          <a:lstStyle/>
          <a:p>
            <a:pPr algn="l">
              <a:lnSpc>
                <a:spcPct val="120000"/>
              </a:lnSpc>
              <a:spcBef>
                <a:spcPts val="1200"/>
              </a:spcBef>
            </a:pPr>
            <a:endParaRPr lang="en-US" sz="2400" b="0" dirty="0">
              <a:solidFill>
                <a:prstClr val="black"/>
              </a:solidFill>
              <a:latin typeface="Montserrat" pitchFamily="2" charset="77"/>
            </a:endParaRPr>
          </a:p>
        </p:txBody>
      </p:sp>
    </p:spTree>
    <p:extLst>
      <p:ext uri="{BB962C8B-B14F-4D97-AF65-F5344CB8AC3E}">
        <p14:creationId xmlns:p14="http://schemas.microsoft.com/office/powerpoint/2010/main" val="3874293291"/>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FA99DBD-5951-8898-4B10-816B5665752A}"/>
              </a:ext>
            </a:extLst>
          </p:cNvPr>
          <p:cNvPicPr>
            <a:picLocks noChangeAspect="1"/>
          </p:cNvPicPr>
          <p:nvPr/>
        </p:nvPicPr>
        <p:blipFill>
          <a:blip r:embed="rId3"/>
          <a:stretch>
            <a:fillRect/>
          </a:stretch>
        </p:blipFill>
        <p:spPr>
          <a:xfrm>
            <a:off x="3174715" y="3697587"/>
            <a:ext cx="8842724" cy="2477842"/>
          </a:xfrm>
          <a:prstGeom prst="rect">
            <a:avLst/>
          </a:prstGeom>
        </p:spPr>
      </p:pic>
      <p:sp>
        <p:nvSpPr>
          <p:cNvPr id="2" name="Content Placeholder 1">
            <a:extLst>
              <a:ext uri="{FF2B5EF4-FFF2-40B4-BE49-F238E27FC236}">
                <a16:creationId xmlns:a16="http://schemas.microsoft.com/office/drawing/2014/main" id="{E2169260-2777-0AE2-B89F-8342D8CAE346}"/>
              </a:ext>
            </a:extLst>
          </p:cNvPr>
          <p:cNvSpPr>
            <a:spLocks noGrp="1"/>
          </p:cNvSpPr>
          <p:nvPr>
            <p:ph sz="quarter" idx="14"/>
          </p:nvPr>
        </p:nvSpPr>
        <p:spPr>
          <a:xfrm>
            <a:off x="425574" y="897954"/>
            <a:ext cx="6982094" cy="3514725"/>
          </a:xfrm>
        </p:spPr>
        <p:txBody>
          <a:bodyPr>
            <a:normAutofit/>
          </a:bodyPr>
          <a:lstStyle/>
          <a:p>
            <a:pPr marL="285750" indent="-285750">
              <a:buFont typeface="Arial" panose="020B0604020202020204" pitchFamily="34" charset="0"/>
              <a:buChar char="•"/>
            </a:pPr>
            <a:r>
              <a:rPr lang="en-US" sz="1800" dirty="0">
                <a:latin typeface="Montserrat"/>
              </a:rPr>
              <a:t>Similar to standard conceptual process diagrams, but…</a:t>
            </a:r>
          </a:p>
          <a:p>
            <a:pPr marL="285750" indent="-285750">
              <a:buFont typeface="Arial" panose="020B0604020202020204" pitchFamily="34" charset="0"/>
              <a:buChar char="•"/>
            </a:pPr>
            <a:r>
              <a:rPr lang="en-US" sz="1800" dirty="0">
                <a:latin typeface="Montserrat"/>
              </a:rPr>
              <a:t>Defined regions of collaborator responsibility</a:t>
            </a:r>
          </a:p>
          <a:p>
            <a:pPr marL="914400" lvl="1" indent="-285750">
              <a:buFont typeface="Arial" panose="020B0604020202020204" pitchFamily="34" charset="0"/>
              <a:buChar char="•"/>
            </a:pPr>
            <a:r>
              <a:rPr lang="en-US" sz="1600" dirty="0">
                <a:latin typeface="Montserrat"/>
              </a:rPr>
              <a:t>Indicated via background color shading</a:t>
            </a:r>
          </a:p>
          <a:p>
            <a:pPr marL="285750" indent="-285750">
              <a:buFont typeface="Arial" panose="020B0604020202020204" pitchFamily="34" charset="0"/>
              <a:buChar char="•"/>
            </a:pPr>
            <a:r>
              <a:rPr lang="en-US" sz="1800" dirty="0">
                <a:latin typeface="Montserrat"/>
              </a:rPr>
              <a:t>Defined model connection or “tie-in” points for integration of model components</a:t>
            </a:r>
          </a:p>
          <a:p>
            <a:pPr marL="914400" lvl="1" indent="-285750">
              <a:buFont typeface="Arial" panose="020B0604020202020204" pitchFamily="34" charset="0"/>
              <a:buChar char="•"/>
            </a:pPr>
            <a:r>
              <a:rPr lang="en-US" sz="1600" dirty="0">
                <a:latin typeface="Montserrat"/>
              </a:rPr>
              <a:t>Pre-defined (thus standardized) nomenclature</a:t>
            </a:r>
          </a:p>
          <a:p>
            <a:pPr marL="914400" lvl="1" indent="-285750">
              <a:buFont typeface="Arial" panose="020B0604020202020204" pitchFamily="34" charset="0"/>
              <a:buChar char="•"/>
            </a:pPr>
            <a:r>
              <a:rPr lang="en-US" sz="1600" dirty="0">
                <a:latin typeface="Montserrat"/>
              </a:rPr>
              <a:t>Shown between designated areas of responsibility (non-shaded areas)</a:t>
            </a:r>
          </a:p>
          <a:p>
            <a:pPr marL="914400" lvl="1" indent="-285750">
              <a:buFont typeface="Arial" panose="020B0604020202020204" pitchFamily="34" charset="0"/>
              <a:buChar char="•"/>
            </a:pPr>
            <a:r>
              <a:rPr lang="en-US" sz="1600" dirty="0">
                <a:latin typeface="Montserrat"/>
              </a:rPr>
              <a:t>Color-coded labels to indicate responsibility</a:t>
            </a:r>
            <a:endParaRPr lang="en-US" sz="1800" dirty="0">
              <a:latin typeface="Montserrat"/>
            </a:endParaRPr>
          </a:p>
          <a:p>
            <a:pPr marL="285750" indent="-285750">
              <a:buFont typeface="Arial" panose="020B0604020202020204" pitchFamily="34" charset="0"/>
              <a:buChar char="•"/>
            </a:pPr>
            <a:endParaRPr lang="en-US" sz="1800" dirty="0">
              <a:latin typeface="Montserrat Light"/>
            </a:endParaRPr>
          </a:p>
        </p:txBody>
      </p:sp>
      <p:sp>
        <p:nvSpPr>
          <p:cNvPr id="3" name="Title 2">
            <a:extLst>
              <a:ext uri="{FF2B5EF4-FFF2-40B4-BE49-F238E27FC236}">
                <a16:creationId xmlns:a16="http://schemas.microsoft.com/office/drawing/2014/main" id="{FCB9F262-EB71-4FA6-3C0A-98D41B3A6DD3}"/>
              </a:ext>
            </a:extLst>
          </p:cNvPr>
          <p:cNvSpPr>
            <a:spLocks noGrp="1"/>
          </p:cNvSpPr>
          <p:nvPr>
            <p:ph type="title"/>
          </p:nvPr>
        </p:nvSpPr>
        <p:spPr>
          <a:xfrm>
            <a:off x="425573" y="55900"/>
            <a:ext cx="10182948" cy="675775"/>
          </a:xfrm>
        </p:spPr>
        <p:txBody>
          <a:bodyPr>
            <a:normAutofit/>
          </a:bodyPr>
          <a:lstStyle/>
          <a:p>
            <a:r>
              <a:rPr lang="en-US" dirty="0"/>
              <a:t>Conceptual Responsibility Diagrams</a:t>
            </a:r>
          </a:p>
        </p:txBody>
      </p:sp>
      <p:pic>
        <p:nvPicPr>
          <p:cNvPr id="17" name="Picture 16">
            <a:extLst>
              <a:ext uri="{FF2B5EF4-FFF2-40B4-BE49-F238E27FC236}">
                <a16:creationId xmlns:a16="http://schemas.microsoft.com/office/drawing/2014/main" id="{4B25A752-8895-3C62-7BEE-2D3C219A107F}"/>
              </a:ext>
            </a:extLst>
          </p:cNvPr>
          <p:cNvPicPr>
            <a:picLocks noChangeAspect="1"/>
          </p:cNvPicPr>
          <p:nvPr/>
        </p:nvPicPr>
        <p:blipFill>
          <a:blip r:embed="rId4"/>
          <a:stretch>
            <a:fillRect/>
          </a:stretch>
        </p:blipFill>
        <p:spPr>
          <a:xfrm>
            <a:off x="7266711" y="149184"/>
            <a:ext cx="4781550" cy="3371850"/>
          </a:xfrm>
          <a:prstGeom prst="rect">
            <a:avLst/>
          </a:prstGeom>
        </p:spPr>
      </p:pic>
    </p:spTree>
    <p:extLst>
      <p:ext uri="{BB962C8B-B14F-4D97-AF65-F5344CB8AC3E}">
        <p14:creationId xmlns:p14="http://schemas.microsoft.com/office/powerpoint/2010/main" val="2793986164"/>
      </p:ext>
    </p:extLst>
  </p:cSld>
  <p:clrMapOvr>
    <a:masterClrMapping/>
  </p:clrMapOvr>
  <p:transition spd="slow">
    <p:push dir="u"/>
  </p:transition>
</p:sld>
</file>

<file path=ppt/theme/theme1.xml><?xml version="1.0" encoding="utf-8"?>
<a:theme xmlns:a="http://schemas.openxmlformats.org/drawingml/2006/main" name="WSP Light Theme">
  <a:themeElements>
    <a:clrScheme name="Personnalisé 1">
      <a:dk1>
        <a:srgbClr val="000000"/>
      </a:dk1>
      <a:lt1>
        <a:srgbClr val="FFFFFF"/>
      </a:lt1>
      <a:dk2>
        <a:srgbClr val="303D48"/>
      </a:dk2>
      <a:lt2>
        <a:srgbClr val="F1F2F1"/>
      </a:lt2>
      <a:accent1>
        <a:srgbClr val="FF0016"/>
      </a:accent1>
      <a:accent2>
        <a:srgbClr val="303D48"/>
      </a:accent2>
      <a:accent3>
        <a:srgbClr val="46789B"/>
      </a:accent3>
      <a:accent4>
        <a:srgbClr val="B3C8D5"/>
      </a:accent4>
      <a:accent5>
        <a:srgbClr val="D4E5F1"/>
      </a:accent5>
      <a:accent6>
        <a:srgbClr val="D8D9D8"/>
      </a:accent6>
      <a:hlink>
        <a:srgbClr val="46789B"/>
      </a:hlink>
      <a:folHlink>
        <a:srgbClr val="305F7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t">
        <a:noAutofit/>
      </a:bodyPr>
      <a:lstStyle>
        <a:defPPr algn="l">
          <a:lnSpc>
            <a:spcPct val="120000"/>
          </a:lnSpc>
          <a:spcBef>
            <a:spcPts val="1200"/>
          </a:spcBef>
          <a:defRPr sz="1000" b="0" dirty="0" smtClean="0">
            <a:solidFill>
              <a:prstClr val="black"/>
            </a:solidFill>
            <a:latin typeface="Montserrat" pitchFamily="2" charset="77"/>
          </a:defRPr>
        </a:defPPr>
      </a:lstStyle>
    </a:txDef>
  </a:objectDefaults>
  <a:extraClrSchemeLst/>
  <a:extLst>
    <a:ext uri="{05A4C25C-085E-4340-85A3-A5531E510DB2}">
      <thm15:themeFamily xmlns:thm15="http://schemas.microsoft.com/office/thememl/2012/main" name="GL-WSPGolder-Presentation-Template-Simple" id="{127C3141-5B53-6848-9733-3085CC99998D}" vid="{4C1C15C1-9DAE-7F40-9594-278AD68DFC6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06a1d18-9f43-4abc-9dc4-7118ac074709">
      <Terms xmlns="http://schemas.microsoft.com/office/infopath/2007/PartnerControls"/>
    </lcf76f155ced4ddcb4097134ff3c332f>
    <TaxCatchAll xmlns="ee50d1c9-e620-4fdd-a013-f6a98a8b2477"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160597FD87FF94D86A824CF1631FF99" ma:contentTypeVersion="4" ma:contentTypeDescription="Create a new document." ma:contentTypeScope="" ma:versionID="4070c9e0030c788752afed94373ef1f3">
  <xsd:schema xmlns:xsd="http://www.w3.org/2001/XMLSchema" xmlns:xs="http://www.w3.org/2001/XMLSchema" xmlns:p="http://schemas.microsoft.com/office/2006/metadata/properties" xmlns:ns2="2484cacc-0955-4b1b-9a3c-df0719e681ae" xmlns:ns3="8e91cc0f-0871-4972-bc6a-783e1187be49" xmlns:ns4="906a1d18-9f43-4abc-9dc4-7118ac074709" xmlns:ns5="ee50d1c9-e620-4fdd-a013-f6a98a8b2477" targetNamespace="http://schemas.microsoft.com/office/2006/metadata/properties" ma:root="true" ma:fieldsID="373e909717ca3139d5047cd969c306d5" ns2:_="" ns3:_="" ns4:_="" ns5:_="">
    <xsd:import namespace="2484cacc-0955-4b1b-9a3c-df0719e681ae"/>
    <xsd:import namespace="8e91cc0f-0871-4972-bc6a-783e1187be49"/>
    <xsd:import namespace="906a1d18-9f43-4abc-9dc4-7118ac074709"/>
    <xsd:import namespace="ee50d1c9-e620-4fdd-a013-f6a98a8b247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MediaServiceObjectDetectorVersions" minOccurs="0"/>
                <xsd:element ref="ns2:MediaServiceSearchProperties" minOccurs="0"/>
                <xsd:element ref="ns4:lcf76f155ced4ddcb4097134ff3c332f" minOccurs="0"/>
                <xsd:element ref="ns5: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84cacc-0955-4b1b-9a3c-df0719e681a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e91cc0f-0871-4972-bc6a-783e1187be49"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06a1d18-9f43-4abc-9dc4-7118ac074709" elementFormDefault="qualified">
    <xsd:import namespace="http://schemas.microsoft.com/office/2006/documentManagement/types"/>
    <xsd:import namespace="http://schemas.microsoft.com/office/infopath/2007/PartnerControls"/>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b5d298e1-810f-4711-8be9-ef4702f2a38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e50d1c9-e620-4fdd-a013-f6a98a8b2477" elementFormDefault="qualified">
    <xsd:import namespace="http://schemas.microsoft.com/office/2006/documentManagement/types"/>
    <xsd:import namespace="http://schemas.microsoft.com/office/infopath/2007/PartnerControls"/>
    <xsd:element name="TaxCatchAll" ma:index="25" nillable="true" ma:displayName="Taxonomy Catch All Column" ma:hidden="true" ma:list="{2bec7a74-6f42-4f9b-bb30-71c7f49763ef}" ma:internalName="TaxCatchAll" ma:showField="CatchAllData" ma:web="ee50d1c9-e620-4fdd-a013-f6a98a8b24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WrappedLabelHistory xmlns:xsi="http://www.w3.org/2001/XMLSchema-instance" xmlns:xsd="http://www.w3.org/2001/XMLSchema" xmlns="http://www.boldonjames.com/2016/02/Classifier/internal/wrappedLabelHistory">
  <Value>PD94bWwgdmVyc2lvbj0iMS4wIiBlbmNvZGluZz0idXMtYXNjaWkiPz48bGFiZWxIaXN0b3J5IHhtbG5zOnhzaT0iaHR0cDovL3d3dy53My5vcmcvMjAwMS9YTUxTY2hlbWEtaW5zdGFuY2UiIHhtbG5zOnhzZD0iaHR0cDovL3d3dy53My5vcmcvMjAwMS9YTUxTY2hlbWEiIHhtbG5zPSJodHRwOi8vd3d3LmJvbGRvbmphbWVzLmNvbS8yMDE2LzAyL0NsYXNzaWZpZXIvaW50ZXJuYWwvbGFiZWxIaXN0b3J5Ij48aXRlbT48c2lzbCBzaXNsVmVyc2lvbj0iMCIgcG9saWN5PSJmMjAyMGQ3ZC03N2M4LTQyOTQtYTQyNy01OTBlZThlYjMzMjgiIG9yaWdpbj0idXNlclNlbGVjdGVkIiAvPjxVc2VyTmFtZT5DT1JQXFVTUEg3MDE0MTU8L1VzZXJOYW1lPjxEYXRlVGltZT45LzI4LzIwMjMgODo0Nzo1OSBQTTwvRGF0ZVRpbWU+PExhYmVsU3RyaW5nPk5vIE1hcmtpbmc8L0xhYmVsU3RyaW5nPjwvaXRlbT48aXRlbT48c2lzbCBzaXNsVmVyc2lvbj0iMCIgcG9saWN5PSJmMjAyMGQ3ZC03N2M4LTQyOTQtYTQyNy01OTBlZThlYjMzMjgiIG9yaWdpbj0iZGVmYXVsdFZhbHVlIj48ZWxlbWVudCB1aWQ9ImEyOTBmMTJiLWI3MTktNDJhZC1hMTMxLTU3OTdkYWQ3NWU5NCIgdmFsdWU9IiIgeG1sbnM9Imh0dHA6Ly93d3cuYm9sZG9uamFtZXMuY29tLzIwMDgvMDEvc2llL2ludGVybmFsL2xhYmVsIiAvPjwvc2lzbD48VXNlck5hbWU+Q09SUFxVU1NCNzAxNzE4PC9Vc2VyTmFtZT48RGF0ZVRpbWU+MTAvNS8yMDIzIDg6NTI6NDMgUE08L0RhdGVUaW1lPjxMYWJlbFN0cmluZz5JbnRlcm5hbDwvTGFiZWxTdHJpbmc+PC9pdGVtPjwvbGFiZWxIaXN0b3J5Pg==</Value>
</WrappedLabelHistory>
</file>

<file path=customXml/item5.xml><?xml version="1.0" encoding="utf-8"?>
<sisl xmlns:xsi="http://www.w3.org/2001/XMLSchema-instance" xmlns:xsd="http://www.w3.org/2001/XMLSchema" xmlns="http://www.boldonjames.com/2008/01/sie/internal/label" sislVersion="0" policy="f2020d7d-77c8-4294-a427-590ee8eb3328" origin="defaultValue">
  <element uid="a290f12b-b719-42ad-a131-5797dad75e94" value=""/>
</sisl>
</file>

<file path=customXml/itemProps1.xml><?xml version="1.0" encoding="utf-8"?>
<ds:datastoreItem xmlns:ds="http://schemas.openxmlformats.org/officeDocument/2006/customXml" ds:itemID="{E1EF7012-9086-4404-B4D8-3ED7A0D56033}">
  <ds:schemaRefs>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ee50d1c9-e620-4fdd-a013-f6a98a8b2477"/>
    <ds:schemaRef ds:uri="http://purl.org/dc/dcmitype/"/>
    <ds:schemaRef ds:uri="2484cacc-0955-4b1b-9a3c-df0719e681ae"/>
    <ds:schemaRef ds:uri="http://schemas.microsoft.com/office/infopath/2007/PartnerControls"/>
    <ds:schemaRef ds:uri="906a1d18-9f43-4abc-9dc4-7118ac074709"/>
    <ds:schemaRef ds:uri="8e91cc0f-0871-4972-bc6a-783e1187be49"/>
    <ds:schemaRef ds:uri="http://www.w3.org/XML/1998/namespace"/>
  </ds:schemaRefs>
</ds:datastoreItem>
</file>

<file path=customXml/itemProps2.xml><?xml version="1.0" encoding="utf-8"?>
<ds:datastoreItem xmlns:ds="http://schemas.openxmlformats.org/officeDocument/2006/customXml" ds:itemID="{5FE53EA8-326E-4E39-9C66-B99E7B41D0B0}">
  <ds:schemaRefs>
    <ds:schemaRef ds:uri="2484cacc-0955-4b1b-9a3c-df0719e681ae"/>
    <ds:schemaRef ds:uri="8e91cc0f-0871-4972-bc6a-783e1187be49"/>
    <ds:schemaRef ds:uri="906a1d18-9f43-4abc-9dc4-7118ac074709"/>
    <ds:schemaRef ds:uri="ee50d1c9-e620-4fdd-a013-f6a98a8b247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C5870A3-BE79-4BC8-80F5-CD2A725DDA2D}">
  <ds:schemaRefs>
    <ds:schemaRef ds:uri="http://schemas.microsoft.com/sharepoint/v3/contenttype/forms"/>
  </ds:schemaRefs>
</ds:datastoreItem>
</file>

<file path=customXml/itemProps4.xml><?xml version="1.0" encoding="utf-8"?>
<ds:datastoreItem xmlns:ds="http://schemas.openxmlformats.org/officeDocument/2006/customXml" ds:itemID="{460FDFE1-B07F-4042-8100-2F1D3B5A3820}">
  <ds:schemaRefs>
    <ds:schemaRef ds:uri="http://www.boldonjames.com/2016/02/Classifier/internal/wrappedLabelHistory"/>
    <ds:schemaRef ds:uri="http://www.w3.org/2001/XMLSchema"/>
  </ds:schemaRefs>
</ds:datastoreItem>
</file>

<file path=customXml/itemProps5.xml><?xml version="1.0" encoding="utf-8"?>
<ds:datastoreItem xmlns:ds="http://schemas.openxmlformats.org/officeDocument/2006/customXml" ds:itemID="{AC9F00D9-C345-41A3-B00B-07A6B099541A}">
  <ds:schemaRefs>
    <ds:schemaRef ds:uri="http://www.w3.org/2001/XMLSchema"/>
    <ds:schemaRef ds:uri="http://www.boldonjames.com/2008/01/sie/internal/label"/>
  </ds:schemaRefs>
</ds:datastoreItem>
</file>

<file path=docMetadata/LabelInfo.xml><?xml version="1.0" encoding="utf-8"?>
<clbl:labelList xmlns:clbl="http://schemas.microsoft.com/office/2020/mipLabelMetadata">
  <clbl:label id="{3d234255-e20f-4205-88a5-9658a402999b}" enabled="0" method="" siteId="{3d234255-e20f-4205-88a5-9658a402999b}" removed="1"/>
  <clbl:label id="{46b66e86-3482-4192-842f-3472ff5fe764}" enabled="0" method="" siteId="{46b66e86-3482-4192-842f-3472ff5fe764}" removed="1"/>
</clbl:labelList>
</file>

<file path=docProps/app.xml><?xml version="1.0" encoding="utf-8"?>
<Properties xmlns="http://schemas.openxmlformats.org/officeDocument/2006/extended-properties" xmlns:vt="http://schemas.openxmlformats.org/officeDocument/2006/docPropsVTypes">
  <Template>GL-WSPGolder-Presentation-Template-Simple</Template>
  <TotalTime>1832</TotalTime>
  <Words>1089</Words>
  <Application>Microsoft Office PowerPoint</Application>
  <PresentationFormat>Widescreen</PresentationFormat>
  <Paragraphs>152</Paragraphs>
  <Slides>30</Slides>
  <Notes>30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Calibri</vt:lpstr>
      <vt:lpstr>STIXGeneral-Regular</vt:lpstr>
      <vt:lpstr>Montserrat</vt:lpstr>
      <vt:lpstr>Baguet Script</vt:lpstr>
      <vt:lpstr>Montserrat Light</vt:lpstr>
      <vt:lpstr>Arial</vt:lpstr>
      <vt:lpstr>WSP Light Theme</vt:lpstr>
      <vt:lpstr>Multiple Cooks in the Kitchen:  Successful Navigation of a Multi-Collaborator GoldSim Modeling Project</vt:lpstr>
      <vt:lpstr>Introductory Acknowledgements</vt:lpstr>
      <vt:lpstr> Collaborative Modeling Case Study</vt:lpstr>
      <vt:lpstr>Mission:</vt:lpstr>
      <vt:lpstr>PowerPoint Presentation</vt:lpstr>
      <vt:lpstr>The Challenges</vt:lpstr>
      <vt:lpstr>A Multi-Pronged Approach:</vt:lpstr>
      <vt:lpstr> Conceptual Responsibility Diagrams</vt:lpstr>
      <vt:lpstr>Conceptual Responsibility Diagrams</vt:lpstr>
      <vt:lpstr>Conceptual Responsibility Diagram:  Mine Facility 1</vt:lpstr>
      <vt:lpstr>Conceptual Responsibility Diagram:  Mine Facility 2</vt:lpstr>
      <vt:lpstr> Model Integration Playbook</vt:lpstr>
      <vt:lpstr>Model Integration Playbook: Change Log</vt:lpstr>
      <vt:lpstr>Model Integration Playbook: Simulation Settings</vt:lpstr>
      <vt:lpstr>Model Integration Playbook: Model Array Definitions</vt:lpstr>
      <vt:lpstr>Model Integration Playbook: Nomenclature</vt:lpstr>
      <vt:lpstr>Model Integration Playbook: Flow IDs and Responsibilities</vt:lpstr>
      <vt:lpstr>Model Integration Playbook:</vt:lpstr>
      <vt:lpstr> Framework</vt:lpstr>
      <vt:lpstr>Framework</vt:lpstr>
      <vt:lpstr>Recall:</vt:lpstr>
      <vt:lpstr>Use of Framework for Multi-Collaborator, Parallel Model Development</vt:lpstr>
      <vt:lpstr>PowerPoint Presentation</vt:lpstr>
      <vt:lpstr>PowerPoint Presentation</vt:lpstr>
      <vt:lpstr> Additional Considerations</vt:lpstr>
      <vt:lpstr>Approach to Successful Collaboration</vt:lpstr>
      <vt:lpstr>GoldSim-Specific Considerations for Collaborative Modeling</vt:lpstr>
      <vt:lpstr>Applicability to In-House Modeling Projects</vt:lpstr>
      <vt:lpstr>Conclusion</vt:lpstr>
      <vt:lpstr>La Fin!</vt:lpstr>
    </vt:vector>
  </TitlesOfParts>
  <Manager/>
  <Company>WSP</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Conceptual RSF Model</dc:title>
  <dc:subject/>
  <dc:creator>Olson, Christian</dc:creator>
  <cp:keywords>Internal | EPNW-OLMK</cp:keywords>
  <dc:description/>
  <cp:lastModifiedBy>Haby, Paul</cp:lastModifiedBy>
  <cp:revision>6</cp:revision>
  <cp:lastPrinted>2024-08-28T23:59:28Z</cp:lastPrinted>
  <dcterms:created xsi:type="dcterms:W3CDTF">2023-09-28T16:18:18Z</dcterms:created>
  <dcterms:modified xsi:type="dcterms:W3CDTF">2024-09-18T18:48:26Z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0x010100D160597FD87FF94D86A824CF1631FF99</vt:lpwstr>
  </property>
  <property fmtid="{D5CDD505-2E9C-101B-9397-08002B2CF9AE}" pid="3" name="MediaServiceImageTags">
    <vt:lpwstr/>
  </property>
  <property fmtid="{D5CDD505-2E9C-101B-9397-08002B2CF9AE}" pid="4" name="docIndexRef">
    <vt:lpwstr>a5c3f64e-2aee-4600-982e-ad2ef7f03491</vt:lpwstr>
  </property>
  <property fmtid="{D5CDD505-2E9C-101B-9397-08002B2CF9AE}" pid="5" name="bjSaver">
    <vt:lpwstr>X+4L53g6gy0JmJoBhUFSj1Ik4mP/3kjI</vt:lpwstr>
  </property>
  <property fmtid="{D5CDD505-2E9C-101B-9397-08002B2CF9AE}" pid="6" name="bjClsUserRVM">
    <vt:lpwstr>[]</vt:lpwstr>
  </property>
  <property fmtid="{D5CDD505-2E9C-101B-9397-08002B2CF9AE}" pid="7" name="bjDocumentLabelXML">
    <vt:lpwstr>&lt;?xml version="1.0" encoding="us-ascii"?&gt;&lt;sisl xmlns:xsi="http://www.w3.org/2001/XMLSchema-instance" xmlns:xsd="http://www.w3.org/2001/XMLSchema" sislVersion="0" policy="f2020d7d-77c8-4294-a427-590ee8eb3328" origin="defaultValue" xmlns="http://www.boldonj</vt:lpwstr>
  </property>
  <property fmtid="{D5CDD505-2E9C-101B-9397-08002B2CF9AE}" pid="8" name="bjDocumentLabelXML-0">
    <vt:lpwstr>ames.com/2008/01/sie/internal/label"&gt;&lt;element uid="a290f12b-b719-42ad-a131-5797dad75e94" value="" /&gt;&lt;/sisl&gt;</vt:lpwstr>
  </property>
  <property fmtid="{D5CDD505-2E9C-101B-9397-08002B2CF9AE}" pid="9" name="bjDocumentSecurityLabel">
    <vt:lpwstr>Internal</vt:lpwstr>
  </property>
  <property fmtid="{D5CDD505-2E9C-101B-9397-08002B2CF9AE}" pid="10" name="wsp-metadata">
    <vt:lpwstr>Internal | EPNW-OLMK</vt:lpwstr>
  </property>
  <property fmtid="{D5CDD505-2E9C-101B-9397-08002B2CF9AE}" pid="11" name="bjLabelHistoryID">
    <vt:lpwstr>{460FDFE1-B07F-4042-8100-2F1D3B5A3820}</vt:lpwstr>
  </property>
  <property fmtid="{D5CDD505-2E9C-101B-9397-08002B2CF9AE}" pid="12" name="Order">
    <vt:r8>2732300</vt:r8>
  </property>
</Properties>
</file>