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7" r:id="rId5"/>
  </p:sldMasterIdLst>
  <p:notesMasterIdLst>
    <p:notesMasterId r:id="rId15"/>
  </p:notesMasterIdLst>
  <p:sldIdLst>
    <p:sldId id="256" r:id="rId6"/>
    <p:sldId id="269" r:id="rId7"/>
    <p:sldId id="268" r:id="rId8"/>
    <p:sldId id="262" r:id="rId9"/>
    <p:sldId id="271" r:id="rId10"/>
    <p:sldId id="263" r:id="rId11"/>
    <p:sldId id="270" r:id="rId12"/>
    <p:sldId id="265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B95"/>
    <a:srgbClr val="4B72B8"/>
    <a:srgbClr val="DAE3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48" autoAdjust="0"/>
    <p:restoredTop sz="85000" autoAdjust="0"/>
  </p:normalViewPr>
  <p:slideViewPr>
    <p:cSldViewPr snapToGrid="0">
      <p:cViewPr>
        <p:scale>
          <a:sx n="60" d="100"/>
          <a:sy n="60" d="100"/>
        </p:scale>
        <p:origin x="1373" y="4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k Kossik" userId="003ff419-6788-4db9-aeea-eec0fd804c84" providerId="ADAL" clId="{F7F5C958-D5FD-4A13-B341-92832E0C8A7B}"/>
    <pc:docChg chg="undo custSel addSld delSld modSld">
      <pc:chgData name="Rick Kossik" userId="003ff419-6788-4db9-aeea-eec0fd804c84" providerId="ADAL" clId="{F7F5C958-D5FD-4A13-B341-92832E0C8A7B}" dt="2024-08-30T21:52:15.987" v="1878" actId="478"/>
      <pc:docMkLst>
        <pc:docMk/>
      </pc:docMkLst>
      <pc:sldChg chg="modSp mod">
        <pc:chgData name="Rick Kossik" userId="003ff419-6788-4db9-aeea-eec0fd804c84" providerId="ADAL" clId="{F7F5C958-D5FD-4A13-B341-92832E0C8A7B}" dt="2024-08-30T21:01:39.921" v="54" actId="20577"/>
        <pc:sldMkLst>
          <pc:docMk/>
          <pc:sldMk cId="2921748504" sldId="262"/>
        </pc:sldMkLst>
        <pc:spChg chg="mod">
          <ac:chgData name="Rick Kossik" userId="003ff419-6788-4db9-aeea-eec0fd804c84" providerId="ADAL" clId="{F7F5C958-D5FD-4A13-B341-92832E0C8A7B}" dt="2024-08-30T21:01:39.921" v="54" actId="20577"/>
          <ac:spMkLst>
            <pc:docMk/>
            <pc:sldMk cId="2921748504" sldId="262"/>
            <ac:spMk id="3" creationId="{8D0FEE29-BCA8-FD24-CC1F-45F7896D6570}"/>
          </ac:spMkLst>
        </pc:spChg>
      </pc:sldChg>
      <pc:sldChg chg="modSp mod">
        <pc:chgData name="Rick Kossik" userId="003ff419-6788-4db9-aeea-eec0fd804c84" providerId="ADAL" clId="{F7F5C958-D5FD-4A13-B341-92832E0C8A7B}" dt="2024-08-30T21:21:45.482" v="667" actId="20577"/>
        <pc:sldMkLst>
          <pc:docMk/>
          <pc:sldMk cId="1272284186" sldId="263"/>
        </pc:sldMkLst>
        <pc:spChg chg="mod">
          <ac:chgData name="Rick Kossik" userId="003ff419-6788-4db9-aeea-eec0fd804c84" providerId="ADAL" clId="{F7F5C958-D5FD-4A13-B341-92832E0C8A7B}" dt="2024-08-30T21:04:46.259" v="109" actId="20577"/>
          <ac:spMkLst>
            <pc:docMk/>
            <pc:sldMk cId="1272284186" sldId="263"/>
            <ac:spMk id="2" creationId="{19C03AD3-1519-9252-88EC-D71B6DE296CF}"/>
          </ac:spMkLst>
        </pc:spChg>
        <pc:spChg chg="mod">
          <ac:chgData name="Rick Kossik" userId="003ff419-6788-4db9-aeea-eec0fd804c84" providerId="ADAL" clId="{F7F5C958-D5FD-4A13-B341-92832E0C8A7B}" dt="2024-08-30T21:21:45.482" v="667" actId="20577"/>
          <ac:spMkLst>
            <pc:docMk/>
            <pc:sldMk cId="1272284186" sldId="263"/>
            <ac:spMk id="3" creationId="{634FE77E-0E3F-A78F-1306-89425B7E73C5}"/>
          </ac:spMkLst>
        </pc:spChg>
      </pc:sldChg>
      <pc:sldChg chg="delSp modSp mod">
        <pc:chgData name="Rick Kossik" userId="003ff419-6788-4db9-aeea-eec0fd804c84" providerId="ADAL" clId="{F7F5C958-D5FD-4A13-B341-92832E0C8A7B}" dt="2024-08-30T21:46:48.406" v="1873" actId="20577"/>
        <pc:sldMkLst>
          <pc:docMk/>
          <pc:sldMk cId="2328309067" sldId="265"/>
        </pc:sldMkLst>
        <pc:spChg chg="mod">
          <ac:chgData name="Rick Kossik" userId="003ff419-6788-4db9-aeea-eec0fd804c84" providerId="ADAL" clId="{F7F5C958-D5FD-4A13-B341-92832E0C8A7B}" dt="2024-08-30T21:46:48.406" v="1873" actId="20577"/>
          <ac:spMkLst>
            <pc:docMk/>
            <pc:sldMk cId="2328309067" sldId="265"/>
            <ac:spMk id="2" creationId="{39393C54-5691-941F-6D47-F8478E1F99D6}"/>
          </ac:spMkLst>
        </pc:spChg>
        <pc:spChg chg="del mod">
          <ac:chgData name="Rick Kossik" userId="003ff419-6788-4db9-aeea-eec0fd804c84" providerId="ADAL" clId="{F7F5C958-D5FD-4A13-B341-92832E0C8A7B}" dt="2024-08-30T21:43:28.092" v="1792" actId="478"/>
          <ac:spMkLst>
            <pc:docMk/>
            <pc:sldMk cId="2328309067" sldId="265"/>
            <ac:spMk id="3" creationId="{E940BCC6-D3A6-884B-C573-D1941B93768A}"/>
          </ac:spMkLst>
        </pc:spChg>
      </pc:sldChg>
      <pc:sldChg chg="del">
        <pc:chgData name="Rick Kossik" userId="003ff419-6788-4db9-aeea-eec0fd804c84" providerId="ADAL" clId="{F7F5C958-D5FD-4A13-B341-92832E0C8A7B}" dt="2024-08-30T21:41:10.223" v="1591" actId="47"/>
        <pc:sldMkLst>
          <pc:docMk/>
          <pc:sldMk cId="987373722" sldId="266"/>
        </pc:sldMkLst>
      </pc:sldChg>
      <pc:sldChg chg="addSp delSp modSp mod modAnim">
        <pc:chgData name="Rick Kossik" userId="003ff419-6788-4db9-aeea-eec0fd804c84" providerId="ADAL" clId="{F7F5C958-D5FD-4A13-B341-92832E0C8A7B}" dt="2024-08-30T21:52:15.987" v="1878" actId="478"/>
        <pc:sldMkLst>
          <pc:docMk/>
          <pc:sldMk cId="1953944986" sldId="269"/>
        </pc:sldMkLst>
        <pc:spChg chg="del">
          <ac:chgData name="Rick Kossik" userId="003ff419-6788-4db9-aeea-eec0fd804c84" providerId="ADAL" clId="{F7F5C958-D5FD-4A13-B341-92832E0C8A7B}" dt="2024-08-30T21:52:00.985" v="1876" actId="478"/>
          <ac:spMkLst>
            <pc:docMk/>
            <pc:sldMk cId="1953944986" sldId="269"/>
            <ac:spMk id="6" creationId="{1FF13712-DE99-D8ED-8FF4-A8098D399415}"/>
          </ac:spMkLst>
        </pc:spChg>
        <pc:spChg chg="add del mod">
          <ac:chgData name="Rick Kossik" userId="003ff419-6788-4db9-aeea-eec0fd804c84" providerId="ADAL" clId="{F7F5C958-D5FD-4A13-B341-92832E0C8A7B}" dt="2024-08-30T21:52:15.987" v="1878" actId="478"/>
          <ac:spMkLst>
            <pc:docMk/>
            <pc:sldMk cId="1953944986" sldId="269"/>
            <ac:spMk id="7" creationId="{356573A0-A532-2A5A-CA8A-3930F4B44955}"/>
          </ac:spMkLst>
        </pc:spChg>
        <pc:picChg chg="add mod">
          <ac:chgData name="Rick Kossik" userId="003ff419-6788-4db9-aeea-eec0fd804c84" providerId="ADAL" clId="{F7F5C958-D5FD-4A13-B341-92832E0C8A7B}" dt="2024-08-30T21:51:57.688" v="1875" actId="1076"/>
          <ac:picMkLst>
            <pc:docMk/>
            <pc:sldMk cId="1953944986" sldId="269"/>
            <ac:picMk id="2" creationId="{C7D5CA88-5665-3D00-71E9-19CF01137B98}"/>
          </ac:picMkLst>
        </pc:picChg>
      </pc:sldChg>
      <pc:sldChg chg="modSp add mod">
        <pc:chgData name="Rick Kossik" userId="003ff419-6788-4db9-aeea-eec0fd804c84" providerId="ADAL" clId="{F7F5C958-D5FD-4A13-B341-92832E0C8A7B}" dt="2024-08-30T21:46:12.887" v="1861" actId="20577"/>
        <pc:sldMkLst>
          <pc:docMk/>
          <pc:sldMk cId="3710034907" sldId="270"/>
        </pc:sldMkLst>
        <pc:spChg chg="mod">
          <ac:chgData name="Rick Kossik" userId="003ff419-6788-4db9-aeea-eec0fd804c84" providerId="ADAL" clId="{F7F5C958-D5FD-4A13-B341-92832E0C8A7B}" dt="2024-08-30T21:26:16.763" v="824" actId="20577"/>
          <ac:spMkLst>
            <pc:docMk/>
            <pc:sldMk cId="3710034907" sldId="270"/>
            <ac:spMk id="2" creationId="{19C03AD3-1519-9252-88EC-D71B6DE296CF}"/>
          </ac:spMkLst>
        </pc:spChg>
        <pc:spChg chg="mod">
          <ac:chgData name="Rick Kossik" userId="003ff419-6788-4db9-aeea-eec0fd804c84" providerId="ADAL" clId="{F7F5C958-D5FD-4A13-B341-92832E0C8A7B}" dt="2024-08-30T21:46:12.887" v="1861" actId="20577"/>
          <ac:spMkLst>
            <pc:docMk/>
            <pc:sldMk cId="3710034907" sldId="270"/>
            <ac:spMk id="3" creationId="{634FE77E-0E3F-A78F-1306-89425B7E73C5}"/>
          </ac:spMkLst>
        </pc:spChg>
      </pc:sldChg>
    </pc:docChg>
  </pc:docChgLst>
  <pc:docChgLst>
    <pc:chgData name="Jason Lillywhite" userId="f5135ee0-6ad9-4b04-8840-c96affa9e19e" providerId="ADAL" clId="{98E89266-FD8A-4656-BAA3-6BC14B294ACE}"/>
    <pc:docChg chg="undo custSel addSld delSld modSld sldOrd">
      <pc:chgData name="Jason Lillywhite" userId="f5135ee0-6ad9-4b04-8840-c96affa9e19e" providerId="ADAL" clId="{98E89266-FD8A-4656-BAA3-6BC14B294ACE}" dt="2024-09-11T14:47:36.655" v="6560" actId="6549"/>
      <pc:docMkLst>
        <pc:docMk/>
      </pc:docMkLst>
      <pc:sldChg chg="modSp mod">
        <pc:chgData name="Jason Lillywhite" userId="f5135ee0-6ad9-4b04-8840-c96affa9e19e" providerId="ADAL" clId="{98E89266-FD8A-4656-BAA3-6BC14B294ACE}" dt="2024-08-29T20:47:06.134" v="3567" actId="20577"/>
        <pc:sldMkLst>
          <pc:docMk/>
          <pc:sldMk cId="3145398287" sldId="256"/>
        </pc:sldMkLst>
        <pc:spChg chg="mod">
          <ac:chgData name="Jason Lillywhite" userId="f5135ee0-6ad9-4b04-8840-c96affa9e19e" providerId="ADAL" clId="{98E89266-FD8A-4656-BAA3-6BC14B294ACE}" dt="2024-08-29T20:46:53.119" v="3527" actId="20577"/>
          <ac:spMkLst>
            <pc:docMk/>
            <pc:sldMk cId="3145398287" sldId="256"/>
            <ac:spMk id="2" creationId="{E93F9E87-66DE-6816-C888-318AEE110B4B}"/>
          </ac:spMkLst>
        </pc:spChg>
        <pc:spChg chg="mod">
          <ac:chgData name="Jason Lillywhite" userId="f5135ee0-6ad9-4b04-8840-c96affa9e19e" providerId="ADAL" clId="{98E89266-FD8A-4656-BAA3-6BC14B294ACE}" dt="2024-08-29T20:47:06.134" v="3567" actId="20577"/>
          <ac:spMkLst>
            <pc:docMk/>
            <pc:sldMk cId="3145398287" sldId="256"/>
            <ac:spMk id="3" creationId="{9B6983D7-5333-FD43-A9E9-500BEBC12E69}"/>
          </ac:spMkLst>
        </pc:spChg>
      </pc:sldChg>
      <pc:sldChg chg="addSp delSp modSp del mod chgLayout">
        <pc:chgData name="Jason Lillywhite" userId="f5135ee0-6ad9-4b04-8840-c96affa9e19e" providerId="ADAL" clId="{98E89266-FD8A-4656-BAA3-6BC14B294ACE}" dt="2024-08-29T20:47:27.211" v="3568" actId="2696"/>
        <pc:sldMkLst>
          <pc:docMk/>
          <pc:sldMk cId="2499662395" sldId="257"/>
        </pc:sldMkLst>
        <pc:spChg chg="del mod">
          <ac:chgData name="Jason Lillywhite" userId="f5135ee0-6ad9-4b04-8840-c96affa9e19e" providerId="ADAL" clId="{98E89266-FD8A-4656-BAA3-6BC14B294ACE}" dt="2024-08-29T15:36:43.803" v="385" actId="6264"/>
          <ac:spMkLst>
            <pc:docMk/>
            <pc:sldMk cId="2499662395" sldId="257"/>
            <ac:spMk id="2" creationId="{01228C50-A244-CCA6-43AF-B798424DAD1F}"/>
          </ac:spMkLst>
        </pc:spChg>
        <pc:spChg chg="mod ord">
          <ac:chgData name="Jason Lillywhite" userId="f5135ee0-6ad9-4b04-8840-c96affa9e19e" providerId="ADAL" clId="{98E89266-FD8A-4656-BAA3-6BC14B294ACE}" dt="2024-08-29T15:36:47.982" v="387" actId="27636"/>
          <ac:spMkLst>
            <pc:docMk/>
            <pc:sldMk cId="2499662395" sldId="257"/>
            <ac:spMk id="3" creationId="{CACA06E8-3E56-1A14-15BF-DCF9F65E7617}"/>
          </ac:spMkLst>
        </pc:spChg>
        <pc:spChg chg="add del mod">
          <ac:chgData name="Jason Lillywhite" userId="f5135ee0-6ad9-4b04-8840-c96affa9e19e" providerId="ADAL" clId="{98E89266-FD8A-4656-BAA3-6BC14B294ACE}" dt="2024-08-29T15:36:43.803" v="385" actId="6264"/>
          <ac:spMkLst>
            <pc:docMk/>
            <pc:sldMk cId="2499662395" sldId="257"/>
            <ac:spMk id="4" creationId="{8ABDE20A-70E5-B06D-6C4B-FEDC891A26C1}"/>
          </ac:spMkLst>
        </pc:spChg>
        <pc:spChg chg="add mod ord">
          <ac:chgData name="Jason Lillywhite" userId="f5135ee0-6ad9-4b04-8840-c96affa9e19e" providerId="ADAL" clId="{98E89266-FD8A-4656-BAA3-6BC14B294ACE}" dt="2024-08-29T15:36:43.803" v="385" actId="6264"/>
          <ac:spMkLst>
            <pc:docMk/>
            <pc:sldMk cId="2499662395" sldId="257"/>
            <ac:spMk id="5" creationId="{58DDB957-68FF-2689-6E11-62B370EB58C9}"/>
          </ac:spMkLst>
        </pc:spChg>
      </pc:sldChg>
      <pc:sldChg chg="addSp delSp modSp new del mod ord modClrScheme chgLayout">
        <pc:chgData name="Jason Lillywhite" userId="f5135ee0-6ad9-4b04-8840-c96affa9e19e" providerId="ADAL" clId="{98E89266-FD8A-4656-BAA3-6BC14B294ACE}" dt="2024-08-29T17:07:49.252" v="2504" actId="2696"/>
        <pc:sldMkLst>
          <pc:docMk/>
          <pc:sldMk cId="550975725" sldId="258"/>
        </pc:sldMkLst>
        <pc:spChg chg="mod ord">
          <ac:chgData name="Jason Lillywhite" userId="f5135ee0-6ad9-4b04-8840-c96affa9e19e" providerId="ADAL" clId="{98E89266-FD8A-4656-BAA3-6BC14B294ACE}" dt="2024-08-29T15:42:24.240" v="506" actId="700"/>
          <ac:spMkLst>
            <pc:docMk/>
            <pc:sldMk cId="550975725" sldId="258"/>
            <ac:spMk id="2" creationId="{1C0414F4-F01B-490D-A6F8-307CB2E081ED}"/>
          </ac:spMkLst>
        </pc:spChg>
        <pc:spChg chg="mod ord">
          <ac:chgData name="Jason Lillywhite" userId="f5135ee0-6ad9-4b04-8840-c96affa9e19e" providerId="ADAL" clId="{98E89266-FD8A-4656-BAA3-6BC14B294ACE}" dt="2024-08-29T16:16:40.373" v="1337" actId="20577"/>
          <ac:spMkLst>
            <pc:docMk/>
            <pc:sldMk cId="550975725" sldId="258"/>
            <ac:spMk id="3" creationId="{634B7216-DF38-CF8C-41D3-D33B49A3F3B3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7" creationId="{90D6CC4C-6652-36C1-3752-B6D2B8B689FE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9" creationId="{D1160FDC-0B0D-F587-7B05-952B34263B43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10" creationId="{5C47EC78-8908-2BEB-4BA8-ADEF8A96C893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11" creationId="{FB67429D-6F45-4618-F69E-81DAAA67BF2F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12" creationId="{60F94B70-2CCC-239B-B840-53B94BB87B67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13" creationId="{70C19C75-4BBA-AD04-B3E6-D7966438BE63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14" creationId="{B247CB93-D861-E353-0773-F0832117809B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15" creationId="{4BA6E1D7-A486-05BE-035A-EAA1535414A2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16" creationId="{4CCAD852-5539-D50F-04F8-B973B5ACA5C8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17" creationId="{BC52DCE9-D714-CE7D-C05E-45DE0336D2ED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18" creationId="{FC58864C-758D-B9AB-88DE-04FA75831529}"/>
          </ac:spMkLst>
        </pc:spChg>
        <pc:spChg chg="del mod topLvl">
          <ac:chgData name="Jason Lillywhite" userId="f5135ee0-6ad9-4b04-8840-c96affa9e19e" providerId="ADAL" clId="{98E89266-FD8A-4656-BAA3-6BC14B294ACE}" dt="2024-08-29T15:39:44.236" v="435" actId="478"/>
          <ac:spMkLst>
            <pc:docMk/>
            <pc:sldMk cId="550975725" sldId="258"/>
            <ac:spMk id="19" creationId="{A3F2B319-5885-B820-A385-8EC77478AC76}"/>
          </ac:spMkLst>
        </pc:spChg>
        <pc:spChg chg="add del mod ord">
          <ac:chgData name="Jason Lillywhite" userId="f5135ee0-6ad9-4b04-8840-c96affa9e19e" providerId="ADAL" clId="{98E89266-FD8A-4656-BAA3-6BC14B294ACE}" dt="2024-08-29T15:43:27.998" v="508" actId="22"/>
          <ac:spMkLst>
            <pc:docMk/>
            <pc:sldMk cId="550975725" sldId="258"/>
            <ac:spMk id="22" creationId="{C5957F3B-80F2-6690-B962-ED761FCB2CAC}"/>
          </ac:spMkLst>
        </pc:spChg>
        <pc:grpChg chg="mod">
          <ac:chgData name="Jason Lillywhite" userId="f5135ee0-6ad9-4b04-8840-c96affa9e19e" providerId="ADAL" clId="{98E89266-FD8A-4656-BAA3-6BC14B294ACE}" dt="2024-08-29T15:37:40.003" v="421" actId="338"/>
          <ac:grpSpMkLst>
            <pc:docMk/>
            <pc:sldMk cId="550975725" sldId="258"/>
            <ac:grpSpMk id="1" creationId="{00000000-0000-0000-0000-000000000000}"/>
          </ac:grpSpMkLst>
        </pc:grpChg>
        <pc:grpChg chg="del mod">
          <ac:chgData name="Jason Lillywhite" userId="f5135ee0-6ad9-4b04-8840-c96affa9e19e" providerId="ADAL" clId="{98E89266-FD8A-4656-BAA3-6BC14B294ACE}" dt="2024-08-29T15:38:18.162" v="428" actId="165"/>
          <ac:grpSpMkLst>
            <pc:docMk/>
            <pc:sldMk cId="550975725" sldId="258"/>
            <ac:grpSpMk id="6" creationId="{3308F5BB-0BB4-FE3B-D43D-67F074259606}"/>
          </ac:grpSpMkLst>
        </pc:grpChg>
        <pc:grpChg chg="del mod topLvl">
          <ac:chgData name="Jason Lillywhite" userId="f5135ee0-6ad9-4b04-8840-c96affa9e19e" providerId="ADAL" clId="{98E89266-FD8A-4656-BAA3-6BC14B294ACE}" dt="2024-08-29T15:38:58.105" v="432" actId="165"/>
          <ac:grpSpMkLst>
            <pc:docMk/>
            <pc:sldMk cId="550975725" sldId="258"/>
            <ac:grpSpMk id="8" creationId="{C437C301-D509-834C-1387-6A6E5045B139}"/>
          </ac:grpSpMkLst>
        </pc:grpChg>
        <pc:picChg chg="add del mod">
          <ac:chgData name="Jason Lillywhite" userId="f5135ee0-6ad9-4b04-8840-c96affa9e19e" providerId="ADAL" clId="{98E89266-FD8A-4656-BAA3-6BC14B294ACE}" dt="2024-08-29T15:37:40.003" v="421" actId="338"/>
          <ac:picMkLst>
            <pc:docMk/>
            <pc:sldMk cId="550975725" sldId="258"/>
            <ac:picMk id="5" creationId="{3B7186B6-EECC-428E-BD51-3A209092808F}"/>
          </ac:picMkLst>
        </pc:picChg>
        <pc:picChg chg="add mod">
          <ac:chgData name="Jason Lillywhite" userId="f5135ee0-6ad9-4b04-8840-c96affa9e19e" providerId="ADAL" clId="{98E89266-FD8A-4656-BAA3-6BC14B294ACE}" dt="2024-08-29T15:42:26.579" v="507" actId="1076"/>
          <ac:picMkLst>
            <pc:docMk/>
            <pc:sldMk cId="550975725" sldId="258"/>
            <ac:picMk id="21" creationId="{1C3FBD10-F197-654C-A58E-F24BE14FDA1F}"/>
          </ac:picMkLst>
        </pc:picChg>
        <pc:picChg chg="add mod ord">
          <ac:chgData name="Jason Lillywhite" userId="f5135ee0-6ad9-4b04-8840-c96affa9e19e" providerId="ADAL" clId="{98E89266-FD8A-4656-BAA3-6BC14B294ACE}" dt="2024-08-29T15:43:27.998" v="508" actId="22"/>
          <ac:picMkLst>
            <pc:docMk/>
            <pc:sldMk cId="550975725" sldId="258"/>
            <ac:picMk id="24" creationId="{CC06F91C-EAC6-C280-19F1-7ED6464690AA}"/>
          </ac:picMkLst>
        </pc:picChg>
        <pc:picChg chg="add mod">
          <ac:chgData name="Jason Lillywhite" userId="f5135ee0-6ad9-4b04-8840-c96affa9e19e" providerId="ADAL" clId="{98E89266-FD8A-4656-BAA3-6BC14B294ACE}" dt="2024-08-29T15:46:08.934" v="510" actId="1076"/>
          <ac:picMkLst>
            <pc:docMk/>
            <pc:sldMk cId="550975725" sldId="258"/>
            <ac:picMk id="26" creationId="{2991547A-C9B1-A212-6876-D1C1FFF2DB5B}"/>
          </ac:picMkLst>
        </pc:picChg>
        <pc:picChg chg="add mod">
          <ac:chgData name="Jason Lillywhite" userId="f5135ee0-6ad9-4b04-8840-c96affa9e19e" providerId="ADAL" clId="{98E89266-FD8A-4656-BAA3-6BC14B294ACE}" dt="2024-08-29T16:18:38.038" v="1340" actId="1076"/>
          <ac:picMkLst>
            <pc:docMk/>
            <pc:sldMk cId="550975725" sldId="258"/>
            <ac:picMk id="28" creationId="{33B19736-E52A-C633-2BBB-652F0E9BF8F6}"/>
          </ac:picMkLst>
        </pc:picChg>
      </pc:sldChg>
      <pc:sldChg chg="delSp modSp new del mod modClrScheme chgLayout">
        <pc:chgData name="Jason Lillywhite" userId="f5135ee0-6ad9-4b04-8840-c96affa9e19e" providerId="ADAL" clId="{98E89266-FD8A-4656-BAA3-6BC14B294ACE}" dt="2024-08-29T17:01:22.997" v="2079" actId="2696"/>
        <pc:sldMkLst>
          <pc:docMk/>
          <pc:sldMk cId="2864944515" sldId="259"/>
        </pc:sldMkLst>
        <pc:spChg chg="mod ord">
          <ac:chgData name="Jason Lillywhite" userId="f5135ee0-6ad9-4b04-8840-c96affa9e19e" providerId="ADAL" clId="{98E89266-FD8A-4656-BAA3-6BC14B294ACE}" dt="2024-08-29T16:31:01.779" v="1596" actId="20577"/>
          <ac:spMkLst>
            <pc:docMk/>
            <pc:sldMk cId="2864944515" sldId="259"/>
            <ac:spMk id="2" creationId="{702A8870-80F0-9980-B86F-9D3BC762F082}"/>
          </ac:spMkLst>
        </pc:spChg>
        <pc:spChg chg="mod ord">
          <ac:chgData name="Jason Lillywhite" userId="f5135ee0-6ad9-4b04-8840-c96affa9e19e" providerId="ADAL" clId="{98E89266-FD8A-4656-BAA3-6BC14B294ACE}" dt="2024-08-29T16:39:10.751" v="1606" actId="14"/>
          <ac:spMkLst>
            <pc:docMk/>
            <pc:sldMk cId="2864944515" sldId="259"/>
            <ac:spMk id="3" creationId="{887374A2-E018-2BFE-B928-AE11C9C330BE}"/>
          </ac:spMkLst>
        </pc:spChg>
        <pc:spChg chg="del">
          <ac:chgData name="Jason Lillywhite" userId="f5135ee0-6ad9-4b04-8840-c96affa9e19e" providerId="ADAL" clId="{98E89266-FD8A-4656-BAA3-6BC14B294ACE}" dt="2024-08-29T16:30:31.616" v="1541" actId="700"/>
          <ac:spMkLst>
            <pc:docMk/>
            <pc:sldMk cId="2864944515" sldId="259"/>
            <ac:spMk id="4" creationId="{37A7FA0A-41E4-A9C6-78D4-DEF4F17ED5B9}"/>
          </ac:spMkLst>
        </pc:spChg>
      </pc:sldChg>
      <pc:sldChg chg="addSp modSp new del mod">
        <pc:chgData name="Jason Lillywhite" userId="f5135ee0-6ad9-4b04-8840-c96affa9e19e" providerId="ADAL" clId="{98E89266-FD8A-4656-BAA3-6BC14B294ACE}" dt="2024-08-29T17:08:01.630" v="2506" actId="2696"/>
        <pc:sldMkLst>
          <pc:docMk/>
          <pc:sldMk cId="177566472" sldId="260"/>
        </pc:sldMkLst>
        <pc:spChg chg="mod">
          <ac:chgData name="Jason Lillywhite" userId="f5135ee0-6ad9-4b04-8840-c96affa9e19e" providerId="ADAL" clId="{98E89266-FD8A-4656-BAA3-6BC14B294ACE}" dt="2024-08-29T16:40:41.716" v="1637" actId="20577"/>
          <ac:spMkLst>
            <pc:docMk/>
            <pc:sldMk cId="177566472" sldId="260"/>
            <ac:spMk id="2" creationId="{85224D0A-B546-5E8B-221D-2EA15CC76BAB}"/>
          </ac:spMkLst>
        </pc:spChg>
        <pc:spChg chg="mod">
          <ac:chgData name="Jason Lillywhite" userId="f5135ee0-6ad9-4b04-8840-c96affa9e19e" providerId="ADAL" clId="{98E89266-FD8A-4656-BAA3-6BC14B294ACE}" dt="2024-08-29T16:41:05.653" v="1644" actId="14"/>
          <ac:spMkLst>
            <pc:docMk/>
            <pc:sldMk cId="177566472" sldId="260"/>
            <ac:spMk id="3" creationId="{F99AAA04-7A8E-6AD5-A733-561EB909C210}"/>
          </ac:spMkLst>
        </pc:spChg>
        <pc:picChg chg="add mod">
          <ac:chgData name="Jason Lillywhite" userId="f5135ee0-6ad9-4b04-8840-c96affa9e19e" providerId="ADAL" clId="{98E89266-FD8A-4656-BAA3-6BC14B294ACE}" dt="2024-08-29T16:20:47.437" v="1342" actId="1076"/>
          <ac:picMkLst>
            <pc:docMk/>
            <pc:sldMk cId="177566472" sldId="260"/>
            <ac:picMk id="6" creationId="{E3086999-AD62-3CFD-3F12-7E5BCE3B4C41}"/>
          </ac:picMkLst>
        </pc:picChg>
      </pc:sldChg>
      <pc:sldChg chg="modSp new del mod">
        <pc:chgData name="Jason Lillywhite" userId="f5135ee0-6ad9-4b04-8840-c96affa9e19e" providerId="ADAL" clId="{98E89266-FD8A-4656-BAA3-6BC14B294ACE}" dt="2024-08-29T17:07:51.699" v="2505" actId="2696"/>
        <pc:sldMkLst>
          <pc:docMk/>
          <pc:sldMk cId="2381299257" sldId="261"/>
        </pc:sldMkLst>
        <pc:spChg chg="mod">
          <ac:chgData name="Jason Lillywhite" userId="f5135ee0-6ad9-4b04-8840-c96affa9e19e" providerId="ADAL" clId="{98E89266-FD8A-4656-BAA3-6BC14B294ACE}" dt="2024-08-29T16:50:43.389" v="1689" actId="20577"/>
          <ac:spMkLst>
            <pc:docMk/>
            <pc:sldMk cId="2381299257" sldId="261"/>
            <ac:spMk id="2" creationId="{EED02DE7-F9A4-DD36-1EDA-92A0947F2A8C}"/>
          </ac:spMkLst>
        </pc:spChg>
        <pc:spChg chg="mod">
          <ac:chgData name="Jason Lillywhite" userId="f5135ee0-6ad9-4b04-8840-c96affa9e19e" providerId="ADAL" clId="{98E89266-FD8A-4656-BAA3-6BC14B294ACE}" dt="2024-08-29T16:55:56.567" v="1754"/>
          <ac:spMkLst>
            <pc:docMk/>
            <pc:sldMk cId="2381299257" sldId="261"/>
            <ac:spMk id="3" creationId="{0BAE56FC-68EB-16A9-1C3B-FB408D4A2BC4}"/>
          </ac:spMkLst>
        </pc:spChg>
      </pc:sldChg>
      <pc:sldChg chg="modSp new mod">
        <pc:chgData name="Jason Lillywhite" userId="f5135ee0-6ad9-4b04-8840-c96affa9e19e" providerId="ADAL" clId="{98E89266-FD8A-4656-BAA3-6BC14B294ACE}" dt="2024-08-29T22:11:57.920" v="4528" actId="14"/>
        <pc:sldMkLst>
          <pc:docMk/>
          <pc:sldMk cId="2921748504" sldId="262"/>
        </pc:sldMkLst>
        <pc:spChg chg="mod">
          <ac:chgData name="Jason Lillywhite" userId="f5135ee0-6ad9-4b04-8840-c96affa9e19e" providerId="ADAL" clId="{98E89266-FD8A-4656-BAA3-6BC14B294ACE}" dt="2024-08-29T22:11:33.300" v="4521" actId="20577"/>
          <ac:spMkLst>
            <pc:docMk/>
            <pc:sldMk cId="2921748504" sldId="262"/>
            <ac:spMk id="2" creationId="{F8F64306-A6C7-1BAE-C6DC-C739B855AC3C}"/>
          </ac:spMkLst>
        </pc:spChg>
        <pc:spChg chg="mod">
          <ac:chgData name="Jason Lillywhite" userId="f5135ee0-6ad9-4b04-8840-c96affa9e19e" providerId="ADAL" clId="{98E89266-FD8A-4656-BAA3-6BC14B294ACE}" dt="2024-08-29T22:11:57.920" v="4528" actId="14"/>
          <ac:spMkLst>
            <pc:docMk/>
            <pc:sldMk cId="2921748504" sldId="262"/>
            <ac:spMk id="3" creationId="{8D0FEE29-BCA8-FD24-CC1F-45F7896D6570}"/>
          </ac:spMkLst>
        </pc:spChg>
      </pc:sldChg>
      <pc:sldChg chg="modSp new mod">
        <pc:chgData name="Jason Lillywhite" userId="f5135ee0-6ad9-4b04-8840-c96affa9e19e" providerId="ADAL" clId="{98E89266-FD8A-4656-BAA3-6BC14B294ACE}" dt="2024-08-29T22:16:20.952" v="4756" actId="20577"/>
        <pc:sldMkLst>
          <pc:docMk/>
          <pc:sldMk cId="1272284186" sldId="263"/>
        </pc:sldMkLst>
        <pc:spChg chg="mod">
          <ac:chgData name="Jason Lillywhite" userId="f5135ee0-6ad9-4b04-8840-c96affa9e19e" providerId="ADAL" clId="{98E89266-FD8A-4656-BAA3-6BC14B294ACE}" dt="2024-08-29T17:13:14.363" v="2548" actId="20577"/>
          <ac:spMkLst>
            <pc:docMk/>
            <pc:sldMk cId="1272284186" sldId="263"/>
            <ac:spMk id="2" creationId="{19C03AD3-1519-9252-88EC-D71B6DE296CF}"/>
          </ac:spMkLst>
        </pc:spChg>
        <pc:spChg chg="mod">
          <ac:chgData name="Jason Lillywhite" userId="f5135ee0-6ad9-4b04-8840-c96affa9e19e" providerId="ADAL" clId="{98E89266-FD8A-4656-BAA3-6BC14B294ACE}" dt="2024-08-29T22:16:20.952" v="4756" actId="20577"/>
          <ac:spMkLst>
            <pc:docMk/>
            <pc:sldMk cId="1272284186" sldId="263"/>
            <ac:spMk id="3" creationId="{634FE77E-0E3F-A78F-1306-89425B7E73C5}"/>
          </ac:spMkLst>
        </pc:spChg>
      </pc:sldChg>
      <pc:sldChg chg="modSp new del mod">
        <pc:chgData name="Jason Lillywhite" userId="f5135ee0-6ad9-4b04-8840-c96affa9e19e" providerId="ADAL" clId="{98E89266-FD8A-4656-BAA3-6BC14B294ACE}" dt="2024-08-29T21:34:08.360" v="3856" actId="2696"/>
        <pc:sldMkLst>
          <pc:docMk/>
          <pc:sldMk cId="134981483" sldId="264"/>
        </pc:sldMkLst>
        <pc:spChg chg="mod">
          <ac:chgData name="Jason Lillywhite" userId="f5135ee0-6ad9-4b04-8840-c96affa9e19e" providerId="ADAL" clId="{98E89266-FD8A-4656-BAA3-6BC14B294ACE}" dt="2024-08-29T17:19:37.699" v="3236" actId="20577"/>
          <ac:spMkLst>
            <pc:docMk/>
            <pc:sldMk cId="134981483" sldId="264"/>
            <ac:spMk id="2" creationId="{DBF97F0E-8E32-7655-5EA0-1453B33B94D3}"/>
          </ac:spMkLst>
        </pc:spChg>
        <pc:spChg chg="mod">
          <ac:chgData name="Jason Lillywhite" userId="f5135ee0-6ad9-4b04-8840-c96affa9e19e" providerId="ADAL" clId="{98E89266-FD8A-4656-BAA3-6BC14B294ACE}" dt="2024-08-29T17:19:47.236" v="3237"/>
          <ac:spMkLst>
            <pc:docMk/>
            <pc:sldMk cId="134981483" sldId="264"/>
            <ac:spMk id="3" creationId="{E5131F76-420C-6C89-B1D0-50C4602C3E51}"/>
          </ac:spMkLst>
        </pc:spChg>
      </pc:sldChg>
      <pc:sldChg chg="addSp modSp new mod">
        <pc:chgData name="Jason Lillywhite" userId="f5135ee0-6ad9-4b04-8840-c96affa9e19e" providerId="ADAL" clId="{98E89266-FD8A-4656-BAA3-6BC14B294ACE}" dt="2024-08-29T22:19:16.609" v="4860" actId="20577"/>
        <pc:sldMkLst>
          <pc:docMk/>
          <pc:sldMk cId="2328309067" sldId="265"/>
        </pc:sldMkLst>
        <pc:spChg chg="mod">
          <ac:chgData name="Jason Lillywhite" userId="f5135ee0-6ad9-4b04-8840-c96affa9e19e" providerId="ADAL" clId="{98E89266-FD8A-4656-BAA3-6BC14B294ACE}" dt="2024-08-29T22:19:08.327" v="4857" actId="20577"/>
          <ac:spMkLst>
            <pc:docMk/>
            <pc:sldMk cId="2328309067" sldId="265"/>
            <ac:spMk id="2" creationId="{39393C54-5691-941F-6D47-F8478E1F99D6}"/>
          </ac:spMkLst>
        </pc:spChg>
        <pc:spChg chg="mod">
          <ac:chgData name="Jason Lillywhite" userId="f5135ee0-6ad9-4b04-8840-c96affa9e19e" providerId="ADAL" clId="{98E89266-FD8A-4656-BAA3-6BC14B294ACE}" dt="2024-08-29T22:19:16.609" v="4860" actId="20577"/>
          <ac:spMkLst>
            <pc:docMk/>
            <pc:sldMk cId="2328309067" sldId="265"/>
            <ac:spMk id="3" creationId="{E940BCC6-D3A6-884B-C573-D1941B93768A}"/>
          </ac:spMkLst>
        </pc:spChg>
        <pc:spChg chg="add">
          <ac:chgData name="Jason Lillywhite" userId="f5135ee0-6ad9-4b04-8840-c96affa9e19e" providerId="ADAL" clId="{98E89266-FD8A-4656-BAA3-6BC14B294ACE}" dt="2024-08-29T21:09:07.640" v="3576"/>
          <ac:spMkLst>
            <pc:docMk/>
            <pc:sldMk cId="2328309067" sldId="265"/>
            <ac:spMk id="4" creationId="{21599E4A-26AB-5E39-20C8-C489EF1616D6}"/>
          </ac:spMkLst>
        </pc:spChg>
        <pc:spChg chg="add">
          <ac:chgData name="Jason Lillywhite" userId="f5135ee0-6ad9-4b04-8840-c96affa9e19e" providerId="ADAL" clId="{98E89266-FD8A-4656-BAA3-6BC14B294ACE}" dt="2024-08-29T21:09:07.640" v="3576"/>
          <ac:spMkLst>
            <pc:docMk/>
            <pc:sldMk cId="2328309067" sldId="265"/>
            <ac:spMk id="5" creationId="{5B7931D1-C7AF-F02F-489C-83A7192D70A9}"/>
          </ac:spMkLst>
        </pc:spChg>
        <pc:spChg chg="add">
          <ac:chgData name="Jason Lillywhite" userId="f5135ee0-6ad9-4b04-8840-c96affa9e19e" providerId="ADAL" clId="{98E89266-FD8A-4656-BAA3-6BC14B294ACE}" dt="2024-08-29T21:09:07.640" v="3576"/>
          <ac:spMkLst>
            <pc:docMk/>
            <pc:sldMk cId="2328309067" sldId="265"/>
            <ac:spMk id="6" creationId="{705C0CCF-0101-7C56-5AFC-F9958FD11594}"/>
          </ac:spMkLst>
        </pc:spChg>
      </pc:sldChg>
      <pc:sldChg chg="addSp delSp modSp new mod modClrScheme chgLayout">
        <pc:chgData name="Jason Lillywhite" userId="f5135ee0-6ad9-4b04-8840-c96affa9e19e" providerId="ADAL" clId="{98E89266-FD8A-4656-BAA3-6BC14B294ACE}" dt="2024-08-29T20:32:56.184" v="3482" actId="6549"/>
        <pc:sldMkLst>
          <pc:docMk/>
          <pc:sldMk cId="987373722" sldId="266"/>
        </pc:sldMkLst>
        <pc:spChg chg="del mod ord">
          <ac:chgData name="Jason Lillywhite" userId="f5135ee0-6ad9-4b04-8840-c96affa9e19e" providerId="ADAL" clId="{98E89266-FD8A-4656-BAA3-6BC14B294ACE}" dt="2024-08-29T20:28:56.644" v="3301" actId="700"/>
          <ac:spMkLst>
            <pc:docMk/>
            <pc:sldMk cId="987373722" sldId="266"/>
            <ac:spMk id="2" creationId="{74063310-ECA5-B503-6E1B-CFE0E1CE9E3A}"/>
          </ac:spMkLst>
        </pc:spChg>
        <pc:spChg chg="del mod ord">
          <ac:chgData name="Jason Lillywhite" userId="f5135ee0-6ad9-4b04-8840-c96affa9e19e" providerId="ADAL" clId="{98E89266-FD8A-4656-BAA3-6BC14B294ACE}" dt="2024-08-29T20:28:56.644" v="3301" actId="700"/>
          <ac:spMkLst>
            <pc:docMk/>
            <pc:sldMk cId="987373722" sldId="266"/>
            <ac:spMk id="3" creationId="{D508535C-97B8-1C45-4B56-FA072B908608}"/>
          </ac:spMkLst>
        </pc:spChg>
        <pc:spChg chg="add mod ord">
          <ac:chgData name="Jason Lillywhite" userId="f5135ee0-6ad9-4b04-8840-c96affa9e19e" providerId="ADAL" clId="{98E89266-FD8A-4656-BAA3-6BC14B294ACE}" dt="2024-08-29T20:29:26.859" v="3346" actId="700"/>
          <ac:spMkLst>
            <pc:docMk/>
            <pc:sldMk cId="987373722" sldId="266"/>
            <ac:spMk id="4" creationId="{8A8FDAFD-A53A-DD84-15B6-D0078C82E501}"/>
          </ac:spMkLst>
        </pc:spChg>
        <pc:spChg chg="add mod ord">
          <ac:chgData name="Jason Lillywhite" userId="f5135ee0-6ad9-4b04-8840-c96affa9e19e" providerId="ADAL" clId="{98E89266-FD8A-4656-BAA3-6BC14B294ACE}" dt="2024-08-29T20:32:56.184" v="3482" actId="6549"/>
          <ac:spMkLst>
            <pc:docMk/>
            <pc:sldMk cId="987373722" sldId="266"/>
            <ac:spMk id="5" creationId="{BDCF0BE5-DA28-3462-D843-FED96F3629C4}"/>
          </ac:spMkLst>
        </pc:spChg>
      </pc:sldChg>
      <pc:sldChg chg="addSp delSp modSp new mod modClrScheme chgLayout">
        <pc:chgData name="Jason Lillywhite" userId="f5135ee0-6ad9-4b04-8840-c96affa9e19e" providerId="ADAL" clId="{98E89266-FD8A-4656-BAA3-6BC14B294ACE}" dt="2024-08-29T20:33:29.758" v="3500" actId="20577"/>
        <pc:sldMkLst>
          <pc:docMk/>
          <pc:sldMk cId="4175946690" sldId="267"/>
        </pc:sldMkLst>
        <pc:spChg chg="del mod ord">
          <ac:chgData name="Jason Lillywhite" userId="f5135ee0-6ad9-4b04-8840-c96affa9e19e" providerId="ADAL" clId="{98E89266-FD8A-4656-BAA3-6BC14B294ACE}" dt="2024-08-29T20:33:18.760" v="3484" actId="700"/>
          <ac:spMkLst>
            <pc:docMk/>
            <pc:sldMk cId="4175946690" sldId="267"/>
            <ac:spMk id="2" creationId="{43BC298F-6DAD-8D13-7DA7-15302F1608B8}"/>
          </ac:spMkLst>
        </pc:spChg>
        <pc:spChg chg="del mod ord">
          <ac:chgData name="Jason Lillywhite" userId="f5135ee0-6ad9-4b04-8840-c96affa9e19e" providerId="ADAL" clId="{98E89266-FD8A-4656-BAA3-6BC14B294ACE}" dt="2024-08-29T20:33:18.760" v="3484" actId="700"/>
          <ac:spMkLst>
            <pc:docMk/>
            <pc:sldMk cId="4175946690" sldId="267"/>
            <ac:spMk id="3" creationId="{902FEBF0-C83A-A415-C22F-B3A201089554}"/>
          </ac:spMkLst>
        </pc:spChg>
        <pc:spChg chg="add mod ord">
          <ac:chgData name="Jason Lillywhite" userId="f5135ee0-6ad9-4b04-8840-c96affa9e19e" providerId="ADAL" clId="{98E89266-FD8A-4656-BAA3-6BC14B294ACE}" dt="2024-08-29T20:33:29.758" v="3500" actId="20577"/>
          <ac:spMkLst>
            <pc:docMk/>
            <pc:sldMk cId="4175946690" sldId="267"/>
            <ac:spMk id="4" creationId="{B0432596-118E-B10B-3DA5-353061FDFFF5}"/>
          </ac:spMkLst>
        </pc:spChg>
        <pc:spChg chg="add mod ord">
          <ac:chgData name="Jason Lillywhite" userId="f5135ee0-6ad9-4b04-8840-c96affa9e19e" providerId="ADAL" clId="{98E89266-FD8A-4656-BAA3-6BC14B294ACE}" dt="2024-08-29T20:33:18.760" v="3484" actId="700"/>
          <ac:spMkLst>
            <pc:docMk/>
            <pc:sldMk cId="4175946690" sldId="267"/>
            <ac:spMk id="5" creationId="{6007C712-438B-606F-4787-4E56EBDA57A2}"/>
          </ac:spMkLst>
        </pc:spChg>
      </pc:sldChg>
      <pc:sldChg chg="addSp delSp modSp new mod ord modClrScheme chgLayout">
        <pc:chgData name="Jason Lillywhite" userId="f5135ee0-6ad9-4b04-8840-c96affa9e19e" providerId="ADAL" clId="{98E89266-FD8A-4656-BAA3-6BC14B294ACE}" dt="2024-09-11T14:47:36.655" v="6560" actId="6549"/>
        <pc:sldMkLst>
          <pc:docMk/>
          <pc:sldMk cId="2001581288" sldId="268"/>
        </pc:sldMkLst>
        <pc:spChg chg="mod ord">
          <ac:chgData name="Jason Lillywhite" userId="f5135ee0-6ad9-4b04-8840-c96affa9e19e" providerId="ADAL" clId="{98E89266-FD8A-4656-BAA3-6BC14B294ACE}" dt="2024-09-11T14:42:58.180" v="6477" actId="20577"/>
          <ac:spMkLst>
            <pc:docMk/>
            <pc:sldMk cId="2001581288" sldId="268"/>
            <ac:spMk id="2" creationId="{F462AAD3-4E98-ACB8-82D2-FE5F6A89CEE1}"/>
          </ac:spMkLst>
        </pc:spChg>
        <pc:spChg chg="del">
          <ac:chgData name="Jason Lillywhite" userId="f5135ee0-6ad9-4b04-8840-c96affa9e19e" providerId="ADAL" clId="{98E89266-FD8A-4656-BAA3-6BC14B294ACE}" dt="2024-08-29T21:43:33.602" v="3981" actId="22"/>
          <ac:spMkLst>
            <pc:docMk/>
            <pc:sldMk cId="2001581288" sldId="268"/>
            <ac:spMk id="3" creationId="{E9542BC8-2507-A3EC-E4A8-44D335F3F75B}"/>
          </ac:spMkLst>
        </pc:spChg>
        <pc:spChg chg="add del mod ord">
          <ac:chgData name="Jason Lillywhite" userId="f5135ee0-6ad9-4b04-8840-c96affa9e19e" providerId="ADAL" clId="{98E89266-FD8A-4656-BAA3-6BC14B294ACE}" dt="2024-08-29T21:45:24.093" v="3990" actId="700"/>
          <ac:spMkLst>
            <pc:docMk/>
            <pc:sldMk cId="2001581288" sldId="268"/>
            <ac:spMk id="9" creationId="{2592CFE7-2B71-370E-2772-0DEC8198EB22}"/>
          </ac:spMkLst>
        </pc:spChg>
        <pc:spChg chg="add mod ord">
          <ac:chgData name="Jason Lillywhite" userId="f5135ee0-6ad9-4b04-8840-c96affa9e19e" providerId="ADAL" clId="{98E89266-FD8A-4656-BAA3-6BC14B294ACE}" dt="2024-09-11T14:47:36.655" v="6560" actId="6549"/>
          <ac:spMkLst>
            <pc:docMk/>
            <pc:sldMk cId="2001581288" sldId="268"/>
            <ac:spMk id="10" creationId="{E8435E65-0D10-86A2-37FF-A916388D6594}"/>
          </ac:spMkLst>
        </pc:spChg>
        <pc:spChg chg="add del mod ord">
          <ac:chgData name="Jason Lillywhite" userId="f5135ee0-6ad9-4b04-8840-c96affa9e19e" providerId="ADAL" clId="{98E89266-FD8A-4656-BAA3-6BC14B294ACE}" dt="2024-08-29T21:50:51.939" v="4335" actId="931"/>
          <ac:spMkLst>
            <pc:docMk/>
            <pc:sldMk cId="2001581288" sldId="268"/>
            <ac:spMk id="11" creationId="{3D9D35E0-8B00-2708-7CA8-80406F314796}"/>
          </ac:spMkLst>
        </pc:spChg>
        <pc:picChg chg="add del mod ord">
          <ac:chgData name="Jason Lillywhite" userId="f5135ee0-6ad9-4b04-8840-c96affa9e19e" providerId="ADAL" clId="{98E89266-FD8A-4656-BAA3-6BC14B294ACE}" dt="2024-08-29T21:45:19.629" v="3989" actId="478"/>
          <ac:picMkLst>
            <pc:docMk/>
            <pc:sldMk cId="2001581288" sldId="268"/>
            <ac:picMk id="5" creationId="{631817F8-2705-707F-4F0A-DED588CF8515}"/>
          </ac:picMkLst>
        </pc:picChg>
        <pc:picChg chg="add del mod">
          <ac:chgData name="Jason Lillywhite" userId="f5135ee0-6ad9-4b04-8840-c96affa9e19e" providerId="ADAL" clId="{98E89266-FD8A-4656-BAA3-6BC14B294ACE}" dt="2024-08-29T21:49:10.336" v="4334" actId="478"/>
          <ac:picMkLst>
            <pc:docMk/>
            <pc:sldMk cId="2001581288" sldId="268"/>
            <ac:picMk id="7" creationId="{1E9FD8FB-6447-7246-B568-9AF72E305103}"/>
          </ac:picMkLst>
        </pc:picChg>
        <pc:picChg chg="add mod">
          <ac:chgData name="Jason Lillywhite" userId="f5135ee0-6ad9-4b04-8840-c96affa9e19e" providerId="ADAL" clId="{98E89266-FD8A-4656-BAA3-6BC14B294ACE}" dt="2024-08-29T21:50:53.528" v="4337" actId="962"/>
          <ac:picMkLst>
            <pc:docMk/>
            <pc:sldMk cId="2001581288" sldId="268"/>
            <ac:picMk id="13" creationId="{8ACB5C32-CD49-79B8-B554-3481A8419C23}"/>
          </ac:picMkLst>
        </pc:picChg>
      </pc:sldChg>
      <pc:sldChg chg="addSp delSp modSp new mod modClrScheme chgLayout">
        <pc:chgData name="Jason Lillywhite" userId="f5135ee0-6ad9-4b04-8840-c96affa9e19e" providerId="ADAL" clId="{98E89266-FD8A-4656-BAA3-6BC14B294ACE}" dt="2024-08-29T22:09:50.730" v="4482" actId="13926"/>
        <pc:sldMkLst>
          <pc:docMk/>
          <pc:sldMk cId="1953944986" sldId="269"/>
        </pc:sldMkLst>
        <pc:spChg chg="del mod ord">
          <ac:chgData name="Jason Lillywhite" userId="f5135ee0-6ad9-4b04-8840-c96affa9e19e" providerId="ADAL" clId="{98E89266-FD8A-4656-BAA3-6BC14B294ACE}" dt="2024-08-29T21:55:30.111" v="4341" actId="700"/>
          <ac:spMkLst>
            <pc:docMk/>
            <pc:sldMk cId="1953944986" sldId="269"/>
            <ac:spMk id="2" creationId="{A546F73B-BD17-44EB-E0FA-0449A18F05CA}"/>
          </ac:spMkLst>
        </pc:spChg>
        <pc:spChg chg="del mod ord">
          <ac:chgData name="Jason Lillywhite" userId="f5135ee0-6ad9-4b04-8840-c96affa9e19e" providerId="ADAL" clId="{98E89266-FD8A-4656-BAA3-6BC14B294ACE}" dt="2024-08-29T21:55:30.111" v="4341" actId="700"/>
          <ac:spMkLst>
            <pc:docMk/>
            <pc:sldMk cId="1953944986" sldId="269"/>
            <ac:spMk id="3" creationId="{2D2016A5-BDC1-78CC-315F-86E6D48B9B50}"/>
          </ac:spMkLst>
        </pc:spChg>
        <pc:spChg chg="add mod ord">
          <ac:chgData name="Jason Lillywhite" userId="f5135ee0-6ad9-4b04-8840-c96affa9e19e" providerId="ADAL" clId="{98E89266-FD8A-4656-BAA3-6BC14B294ACE}" dt="2024-08-29T21:55:53.269" v="4403" actId="20577"/>
          <ac:spMkLst>
            <pc:docMk/>
            <pc:sldMk cId="1953944986" sldId="269"/>
            <ac:spMk id="4" creationId="{C79A0439-40D1-8CBB-7022-C962B27ECEA4}"/>
          </ac:spMkLst>
        </pc:spChg>
        <pc:spChg chg="add mod ord">
          <ac:chgData name="Jason Lillywhite" userId="f5135ee0-6ad9-4b04-8840-c96affa9e19e" providerId="ADAL" clId="{98E89266-FD8A-4656-BAA3-6BC14B294ACE}" dt="2024-08-29T21:58:20.967" v="4453" actId="20577"/>
          <ac:spMkLst>
            <pc:docMk/>
            <pc:sldMk cId="1953944986" sldId="269"/>
            <ac:spMk id="5" creationId="{058C58AB-A8AD-A393-8B4E-FE5C7B6A2228}"/>
          </ac:spMkLst>
        </pc:spChg>
        <pc:spChg chg="add mod ord">
          <ac:chgData name="Jason Lillywhite" userId="f5135ee0-6ad9-4b04-8840-c96affa9e19e" providerId="ADAL" clId="{98E89266-FD8A-4656-BAA3-6BC14B294ACE}" dt="2024-08-29T22:09:50.730" v="4482" actId="13926"/>
          <ac:spMkLst>
            <pc:docMk/>
            <pc:sldMk cId="1953944986" sldId="269"/>
            <ac:spMk id="6" creationId="{1FF13712-DE99-D8ED-8FF4-A8098D399415}"/>
          </ac:spMkLst>
        </pc:spChg>
      </pc:sldChg>
      <pc:sldChg chg="addSp delSp modSp new mod modClrScheme chgLayout">
        <pc:chgData name="Jason Lillywhite" userId="f5135ee0-6ad9-4b04-8840-c96affa9e19e" providerId="ADAL" clId="{98E89266-FD8A-4656-BAA3-6BC14B294ACE}" dt="2024-09-06T20:57:27.988" v="6474" actId="20577"/>
        <pc:sldMkLst>
          <pc:docMk/>
          <pc:sldMk cId="2247969886" sldId="271"/>
        </pc:sldMkLst>
        <pc:spChg chg="mod ord">
          <ac:chgData name="Jason Lillywhite" userId="f5135ee0-6ad9-4b04-8840-c96affa9e19e" providerId="ADAL" clId="{98E89266-FD8A-4656-BAA3-6BC14B294ACE}" dt="2024-09-04T20:39:51.775" v="5337" actId="700"/>
          <ac:spMkLst>
            <pc:docMk/>
            <pc:sldMk cId="2247969886" sldId="271"/>
            <ac:spMk id="2" creationId="{37EBA92F-F97A-E9FF-3A1A-67B450CB1E27}"/>
          </ac:spMkLst>
        </pc:spChg>
        <pc:spChg chg="mod ord">
          <ac:chgData name="Jason Lillywhite" userId="f5135ee0-6ad9-4b04-8840-c96affa9e19e" providerId="ADAL" clId="{98E89266-FD8A-4656-BAA3-6BC14B294ACE}" dt="2024-09-06T20:57:27.988" v="6474" actId="20577"/>
          <ac:spMkLst>
            <pc:docMk/>
            <pc:sldMk cId="2247969886" sldId="271"/>
            <ac:spMk id="3" creationId="{99629C10-0BB6-AB87-A130-9C5929EE7B9F}"/>
          </ac:spMkLst>
        </pc:spChg>
        <pc:spChg chg="add del mod ord">
          <ac:chgData name="Jason Lillywhite" userId="f5135ee0-6ad9-4b04-8840-c96affa9e19e" providerId="ADAL" clId="{98E89266-FD8A-4656-BAA3-6BC14B294ACE}" dt="2024-09-04T20:39:55.037" v="5338" actId="22"/>
          <ac:spMkLst>
            <pc:docMk/>
            <pc:sldMk cId="2247969886" sldId="271"/>
            <ac:spMk id="4" creationId="{83F8E572-7A83-55E2-F84C-65E056A831DE}"/>
          </ac:spMkLst>
        </pc:spChg>
        <pc:spChg chg="add del mod">
          <ac:chgData name="Jason Lillywhite" userId="f5135ee0-6ad9-4b04-8840-c96affa9e19e" providerId="ADAL" clId="{98E89266-FD8A-4656-BAA3-6BC14B294ACE}" dt="2024-09-06T20:56:12.343" v="6467" actId="478"/>
          <ac:spMkLst>
            <pc:docMk/>
            <pc:sldMk cId="2247969886" sldId="271"/>
            <ac:spMk id="5" creationId="{AB5415EB-5155-5DDC-48A6-0C479CF32BCF}"/>
          </ac:spMkLst>
        </pc:spChg>
        <pc:picChg chg="add del mod ord">
          <ac:chgData name="Jason Lillywhite" userId="f5135ee0-6ad9-4b04-8840-c96affa9e19e" providerId="ADAL" clId="{98E89266-FD8A-4656-BAA3-6BC14B294ACE}" dt="2024-09-06T20:56:07.788" v="6464" actId="478"/>
          <ac:picMkLst>
            <pc:docMk/>
            <pc:sldMk cId="2247969886" sldId="271"/>
            <ac:picMk id="6" creationId="{3E524321-11A0-E755-EE33-49F0854B33D9}"/>
          </ac:picMkLst>
        </pc:picChg>
        <pc:picChg chg="add mod">
          <ac:chgData name="Jason Lillywhite" userId="f5135ee0-6ad9-4b04-8840-c96affa9e19e" providerId="ADAL" clId="{98E89266-FD8A-4656-BAA3-6BC14B294ACE}" dt="2024-09-06T20:56:23.325" v="6470" actId="1076"/>
          <ac:picMkLst>
            <pc:docMk/>
            <pc:sldMk cId="2247969886" sldId="271"/>
            <ac:picMk id="8" creationId="{95A6BE0E-7CB0-B15B-BCA5-223F798143A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6B65C-E7B4-43AB-BE54-D1C51145729C}" type="datetimeFigureOut">
              <a:rPr lang="en-US" smtClean="0"/>
              <a:t>9/11/2024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7507C-1956-4CEC-A0CF-A8C2CE824C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963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08B1DF-00C9-9FC0-6E45-AAC6B78D44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833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DB1AA6-B213-7C46-98C4-9391C50F15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4288217B-85FB-4538-B3B7-C3B2FE07A283}" type="datetime1">
              <a:rPr lang="en-US" smtClean="0"/>
              <a:t>9/11/2024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126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E973C6-6F90-304D-9A3C-AAE03B4347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345744CE-7E52-48E8-8BB2-8B09CD5C80CA}" type="datetime1">
              <a:rPr lang="en-US" smtClean="0"/>
              <a:t>9/11/2024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914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B61106-78AA-F943-8C15-25E704A276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94520252-0E7B-4416-9C2D-9706236100A7}" type="datetime1">
              <a:rPr lang="en-US" smtClean="0"/>
              <a:t>9/11/2024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032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5B0793-3BF0-E14D-BB90-43EF19044AA1}"/>
              </a:ext>
            </a:extLst>
          </p:cNvPr>
          <p:cNvSpPr/>
          <p:nvPr/>
        </p:nvSpPr>
        <p:spPr>
          <a:xfrm>
            <a:off x="0" y="6907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524" y="4453812"/>
            <a:ext cx="12188952" cy="2404188"/>
          </a:xfrm>
          <a:prstGeom prst="rect">
            <a:avLst/>
          </a:prstGeom>
          <a:solidFill>
            <a:schemeClr val="accent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70A0C4C-B10D-4055-BD7F-CAB635D918FF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99DA44-42CB-54DB-6CB9-B7C25D18D9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F66B20-61AE-E570-76B1-944F6714B5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90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270A0C4C-B10D-4055-BD7F-CAB635D91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22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0C4C-B10D-4055-BD7F-CAB635D91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92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0C4C-B10D-4055-BD7F-CAB635D91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42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A0C4C-B10D-4055-BD7F-CAB635D91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89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34840D-8C6A-37FE-288F-918DA09142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92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98C11BB-7FEA-F2CB-39D5-533D3A44FB8E}"/>
              </a:ext>
            </a:extLst>
          </p:cNvPr>
          <p:cNvSpPr/>
          <p:nvPr/>
        </p:nvSpPr>
        <p:spPr>
          <a:xfrm>
            <a:off x="0" y="6907"/>
            <a:ext cx="12188952" cy="6858000"/>
          </a:xfrm>
          <a:prstGeom prst="rect">
            <a:avLst/>
          </a:prstGeom>
          <a:gradFill>
            <a:gsLst>
              <a:gs pos="97000">
                <a:schemeClr val="bg2"/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" y="4453812"/>
            <a:ext cx="12191998" cy="240418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42A839-EDE1-3040-931A-F1D6C4A71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F283EB8-7026-442C-A86F-BD229E3FA2D3}" type="datetime1">
              <a:rPr lang="en-US" smtClean="0"/>
              <a:t>9/11/2024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1927F7-16AA-E945-B7BB-731D3EE0D24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255CE3-9EF9-56E2-F7B4-3219CCADA8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35338A3-D07E-3FBA-1E51-1908D05513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260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EDEA8-A7B3-D24B-BEEA-2508B02D3F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DCE6D363-521A-4C4D-8AF4-216A5EB7336A}" type="datetime1">
              <a:rPr lang="en-US" smtClean="0"/>
              <a:t>9/11/2024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827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65A134E-23F4-6D97-FD74-8E3CC7E4E3C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158755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2460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270A0C4C-B10D-4055-BD7F-CAB635D918F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079EEF-E3A2-E5B9-194D-CF614A8A1BE9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7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Aptos ExtraBold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2">
                <a:lumMod val="50000"/>
              </a:schemeClr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3E69748-DB02-CE9D-4DFF-7B09C7F40BD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33451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D9E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69832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61927F7-16AA-E945-B7BB-731D3EE0D24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A29ABB-C433-8E65-4E52-4BC4D4A9D768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965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Aptos ExtraBold" panose="020B00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22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9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4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F9E87-66DE-6816-C888-318AEE110B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Next 20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983D7-5333-FD43-A9E9-500BEBC12E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795154"/>
          </a:xfrm>
        </p:spPr>
        <p:txBody>
          <a:bodyPr/>
          <a:lstStyle/>
          <a:p>
            <a:r>
              <a:rPr lang="en-US" dirty="0"/>
              <a:t>GoldSim User Conference 2024</a:t>
            </a:r>
          </a:p>
          <a:p>
            <a:r>
              <a:rPr lang="en-US" dirty="0"/>
              <a:t>Seattle, WA</a:t>
            </a:r>
          </a:p>
        </p:txBody>
      </p:sp>
    </p:spTree>
    <p:extLst>
      <p:ext uri="{BB962C8B-B14F-4D97-AF65-F5344CB8AC3E}">
        <p14:creationId xmlns:p14="http://schemas.microsoft.com/office/powerpoint/2010/main" val="3145398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9A0439-40D1-8CBB-7022-C962B27EC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GoldSim 15: Controller Element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58C58AB-A8AD-A393-8B4E-FE5C7B6A22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281941"/>
          </a:xfrm>
        </p:spPr>
        <p:txBody>
          <a:bodyPr/>
          <a:lstStyle/>
          <a:p>
            <a:r>
              <a:rPr lang="en-US" dirty="0"/>
              <a:t>Simplifies Flow Control Simulation</a:t>
            </a:r>
          </a:p>
          <a:p>
            <a:pPr lvl="1"/>
            <a:r>
              <a:rPr lang="en-US" dirty="0"/>
              <a:t>Makes it easier to simulate inflows and outflows in dynamic flow and storage systems.</a:t>
            </a:r>
          </a:p>
          <a:p>
            <a:r>
              <a:rPr lang="en-US" dirty="0"/>
              <a:t>Built-In Functionality</a:t>
            </a:r>
          </a:p>
          <a:p>
            <a:pPr lvl="1"/>
            <a:r>
              <a:rPr lang="en-US" dirty="0"/>
              <a:t>Replaces complex custom logic with a consistent, user-friendly approach.</a:t>
            </a:r>
          </a:p>
          <a:p>
            <a:r>
              <a:rPr lang="en-US" dirty="0"/>
              <a:t>Versatile Applications</a:t>
            </a:r>
          </a:p>
          <a:p>
            <a:pPr lvl="1"/>
            <a:r>
              <a:rPr lang="en-US" dirty="0"/>
              <a:t>Ideal for environmental and industrial systems, including mine water and water resources models.</a:t>
            </a:r>
          </a:p>
          <a:p>
            <a:pPr lvl="1"/>
            <a:r>
              <a:rPr lang="en-US" dirty="0"/>
              <a:t>Could be applied in many other applications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C7D5CA88-5665-3D00-71E9-19CF01137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918" y="1724042"/>
            <a:ext cx="4133850" cy="440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94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2AAD3-4E98-ACB8-82D2-FE5F6A89C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GoldSim 15 Performance Enhancements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8435E65-0D10-86A2-37FF-A916388D65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1818190"/>
          </a:xfrm>
        </p:spPr>
        <p:txBody>
          <a:bodyPr/>
          <a:lstStyle/>
          <a:p>
            <a:r>
              <a:rPr lang="en-US" dirty="0"/>
              <a:t>Simulation speed:</a:t>
            </a:r>
          </a:p>
          <a:p>
            <a:pPr lvl="1"/>
            <a:r>
              <a:rPr lang="en-US" dirty="0"/>
              <a:t>10% to 250% faster </a:t>
            </a:r>
          </a:p>
          <a:p>
            <a:pPr lvl="1"/>
            <a:r>
              <a:rPr lang="en-US" dirty="0"/>
              <a:t>Depends on how the model is structured</a:t>
            </a:r>
          </a:p>
          <a:p>
            <a:r>
              <a:rPr lang="en-US" dirty="0"/>
              <a:t>Change in memory consumption:</a:t>
            </a:r>
          </a:p>
          <a:p>
            <a:pPr lvl="1"/>
            <a:r>
              <a:rPr lang="en-US" dirty="0"/>
              <a:t>+5% to -25% </a:t>
            </a:r>
          </a:p>
        </p:txBody>
      </p:sp>
      <p:pic>
        <p:nvPicPr>
          <p:cNvPr id="13" name="Content Placeholder 12" descr="A close-up of a circuit board&#10;&#10;Description automatically generated">
            <a:extLst>
              <a:ext uri="{FF2B5EF4-FFF2-40B4-BE49-F238E27FC236}">
                <a16:creationId xmlns:a16="http://schemas.microsoft.com/office/drawing/2014/main" id="{8ACB5C32-CD49-79B8-B554-3481A8419C2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888" y="1825625"/>
            <a:ext cx="3981474" cy="4351338"/>
          </a:xfrm>
        </p:spPr>
      </p:pic>
    </p:spTree>
    <p:extLst>
      <p:ext uri="{BB962C8B-B14F-4D97-AF65-F5344CB8AC3E}">
        <p14:creationId xmlns:p14="http://schemas.microsoft.com/office/powerpoint/2010/main" val="2001581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64306-A6C7-1BAE-C6DC-C739B855A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GoldSim 15: Streamlining the User Experience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FEE29-BCA8-FD24-CC1F-45F7896D6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3558988"/>
          </a:xfrm>
        </p:spPr>
        <p:txBody>
          <a:bodyPr/>
          <a:lstStyle/>
          <a:p>
            <a:r>
              <a:rPr lang="en-US" dirty="0"/>
              <a:t>Upgraded Versioning tool</a:t>
            </a:r>
          </a:p>
          <a:p>
            <a:r>
              <a:rPr lang="en-US" dirty="0"/>
              <a:t>Scenario manager improvements</a:t>
            </a:r>
          </a:p>
          <a:p>
            <a:r>
              <a:rPr lang="en-US" dirty="0"/>
              <a:t>Data-Expression conversions</a:t>
            </a:r>
          </a:p>
          <a:p>
            <a:r>
              <a:rPr lang="en-US" dirty="0"/>
              <a:t>Shortcut keys for adding elements</a:t>
            </a:r>
          </a:p>
          <a:p>
            <a:r>
              <a:rPr lang="en-US" dirty="0"/>
              <a:t>Quickly toggle locking appearance</a:t>
            </a:r>
          </a:p>
          <a:p>
            <a:r>
              <a:rPr lang="en-US" dirty="0"/>
              <a:t>Refreshed the Units database</a:t>
            </a:r>
          </a:p>
          <a:p>
            <a:r>
              <a:rPr lang="en-US" dirty="0"/>
              <a:t>Updates to the GoldSim GUI for high DPI screens</a:t>
            </a:r>
          </a:p>
          <a:p>
            <a:r>
              <a:rPr lang="en-US" dirty="0"/>
              <a:t>Completely updated Help system and documentation</a:t>
            </a:r>
          </a:p>
        </p:txBody>
      </p:sp>
    </p:spTree>
    <p:extLst>
      <p:ext uri="{BB962C8B-B14F-4D97-AF65-F5344CB8AC3E}">
        <p14:creationId xmlns:p14="http://schemas.microsoft.com/office/powerpoint/2010/main" val="2921748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BA92F-F97A-E9FF-3A1A-67B450CB1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Projects Underway…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9C10-0BB6-AB87-A130-9C5929EE7B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3423053"/>
          </a:xfrm>
        </p:spPr>
        <p:txBody>
          <a:bodyPr/>
          <a:lstStyle/>
          <a:p>
            <a:r>
              <a:rPr lang="en-US" dirty="0"/>
              <a:t>“Material Balance” feature for validating the inflows and outflows of a system.</a:t>
            </a:r>
          </a:p>
          <a:p>
            <a:pPr lvl="1"/>
            <a:r>
              <a:rPr lang="en-US" dirty="0"/>
              <a:t>water, solids, people, money, energy, etc.</a:t>
            </a:r>
          </a:p>
          <a:p>
            <a:r>
              <a:rPr lang="en-US" dirty="0"/>
              <a:t>Growing learning resources</a:t>
            </a:r>
          </a:p>
          <a:p>
            <a:pPr lvl="1"/>
            <a:r>
              <a:rPr lang="en-US" dirty="0"/>
              <a:t>online courses, videos, etc.</a:t>
            </a:r>
          </a:p>
          <a:p>
            <a:pPr lvl="1"/>
            <a:r>
              <a:rPr lang="en-US" dirty="0"/>
              <a:t>Standard Model Library</a:t>
            </a:r>
          </a:p>
          <a:p>
            <a:pPr lvl="2"/>
            <a:r>
              <a:rPr lang="en-US" dirty="0"/>
              <a:t>Single purpose </a:t>
            </a:r>
          </a:p>
          <a:p>
            <a:pPr lvl="2"/>
            <a:r>
              <a:rPr lang="en-US" dirty="0"/>
              <a:t>Reusable with minimal configuration</a:t>
            </a:r>
          </a:p>
          <a:p>
            <a:pPr lvl="2"/>
            <a:r>
              <a:rPr lang="en-US" dirty="0"/>
              <a:t>Separate test model(s)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A6BE0E-7CB0-B15B-BCA5-223F79814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0" y="1825625"/>
            <a:ext cx="3475888" cy="357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69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03AD3-1519-9252-88EC-D71B6DE29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Discussion: Where Will GoldSim be Used in the Future?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FE77E-0E3F-A78F-1306-89425B7E7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2436629"/>
          </a:xfrm>
        </p:spPr>
        <p:txBody>
          <a:bodyPr/>
          <a:lstStyle/>
          <a:p>
            <a:r>
              <a:rPr lang="en-US" dirty="0"/>
              <a:t>Emerging and growing application areas</a:t>
            </a:r>
          </a:p>
          <a:p>
            <a:pPr lvl="1"/>
            <a:r>
              <a:rPr lang="en-US" dirty="0"/>
              <a:t>Surging demand for raw materials (e.g., copper, lithium) will continue to drive use of GoldSim in the mining industry</a:t>
            </a:r>
          </a:p>
          <a:p>
            <a:pPr lvl="1"/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Accelerating shift to </a:t>
            </a:r>
            <a:r>
              <a:rPr lang="en-US" dirty="0">
                <a:solidFill>
                  <a:srgbClr val="111111"/>
                </a:solidFill>
                <a:latin typeface="-apple-system"/>
              </a:rPr>
              <a:t>renewable</a:t>
            </a:r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 energy</a:t>
            </a:r>
            <a:r>
              <a:rPr lang="en-US" dirty="0">
                <a:solidFill>
                  <a:srgbClr val="111111"/>
                </a:solidFill>
                <a:latin typeface="-apple-system"/>
              </a:rPr>
              <a:t> (e.g., solar, wind)</a:t>
            </a:r>
            <a:endParaRPr lang="en-US" b="0" i="0" dirty="0">
              <a:solidFill>
                <a:srgbClr val="111111"/>
              </a:solidFill>
              <a:effectLst/>
              <a:latin typeface="-apple-system"/>
            </a:endParaRPr>
          </a:p>
          <a:p>
            <a:pPr lvl="1"/>
            <a:r>
              <a:rPr lang="en-US" dirty="0"/>
              <a:t>Possible resurgence of nuclear applications?</a:t>
            </a:r>
          </a:p>
          <a:p>
            <a:pPr lvl="1"/>
            <a:r>
              <a:rPr lang="en-US" dirty="0"/>
              <a:t>Water resource challenges (e.g., water supply reliability), will continue to grow</a:t>
            </a:r>
          </a:p>
          <a:p>
            <a:r>
              <a:rPr lang="en-US" dirty="0"/>
              <a:t>New application areas?</a:t>
            </a:r>
          </a:p>
        </p:txBody>
      </p:sp>
    </p:spTree>
    <p:extLst>
      <p:ext uri="{BB962C8B-B14F-4D97-AF65-F5344CB8AC3E}">
        <p14:creationId xmlns:p14="http://schemas.microsoft.com/office/powerpoint/2010/main" val="1272284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03AD3-1519-9252-88EC-D71B6DE29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Discussion: What Modeling Challenges Will We Be Facing?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FE77E-0E3F-A78F-1306-89425B7E7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86" y="1825625"/>
            <a:ext cx="10117558" cy="4095545"/>
          </a:xfrm>
        </p:spPr>
        <p:txBody>
          <a:bodyPr/>
          <a:lstStyle/>
          <a:p>
            <a:r>
              <a:rPr lang="en-US" dirty="0"/>
              <a:t>Models may need to include economic and policy uncertainty</a:t>
            </a:r>
          </a:p>
          <a:p>
            <a:r>
              <a:rPr lang="en-US" dirty="0"/>
              <a:t>Nearly all types of environmental applications will need to incorporate prediction of climate change effects on resources and infrastructure</a:t>
            </a:r>
          </a:p>
          <a:p>
            <a:r>
              <a:rPr lang="en-US" dirty="0"/>
              <a:t>Increasing complexity may be required to represent system realistically</a:t>
            </a:r>
          </a:p>
          <a:p>
            <a:r>
              <a:rPr lang="en-US" dirty="0"/>
              <a:t>Availability of larger amounts of data and need to intelligently use and manage it</a:t>
            </a:r>
          </a:p>
          <a:p>
            <a:r>
              <a:rPr lang="en-US" dirty="0"/>
              <a:t>Will it be necessary to automate some parts of the modeling process to make it more efficient?</a:t>
            </a:r>
          </a:p>
          <a:p>
            <a:r>
              <a:rPr lang="en-US" dirty="0"/>
              <a:t>Others?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034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93C54-5691-941F-6D47-F8478E1F9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45543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Discussion: How Will GoldSim Need to Evolve to Address these Applications and Challenges?</a:t>
            </a:r>
          </a:p>
        </p:txBody>
      </p:sp>
    </p:spTree>
    <p:extLst>
      <p:ext uri="{BB962C8B-B14F-4D97-AF65-F5344CB8AC3E}">
        <p14:creationId xmlns:p14="http://schemas.microsoft.com/office/powerpoint/2010/main" val="2328309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0432596-118E-B10B-3DA5-353061FDFF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007C712-438B-606F-4787-4E56EBDA57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946690"/>
      </p:ext>
    </p:extLst>
  </p:cSld>
  <p:clrMapOvr>
    <a:masterClrMapping/>
  </p:clrMapOvr>
</p:sld>
</file>

<file path=ppt/theme/theme1.xml><?xml version="1.0" encoding="utf-8"?>
<a:theme xmlns:a="http://schemas.openxmlformats.org/drawingml/2006/main" name="GoldSim 16_9 2024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ldSim 16_9 2024" id="{284B63C7-16EA-44E9-A5FF-89EC303FAE77}" vid="{9A5FAD7C-F897-4E60-8018-A07F0B9D54EE}"/>
    </a:ext>
  </a:extLst>
</a:theme>
</file>

<file path=ppt/theme/theme2.xml><?xml version="1.0" encoding="utf-8"?>
<a:theme xmlns:a="http://schemas.openxmlformats.org/drawingml/2006/main" name="2_Office Theme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9896a8-20b3-411f-aa6c-383e0c4d4710">
      <Terms xmlns="http://schemas.microsoft.com/office/infopath/2007/PartnerControls"/>
    </lcf76f155ced4ddcb4097134ff3c332f>
    <TaxCatchAll xmlns="4eb5bcae-f64f-4747-a8c2-b120e4c13e8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7D02BA5-EBBF-4F70-A2A1-3F771FEB5F63}">
  <ds:schemaRefs>
    <ds:schemaRef ds:uri="http://purl.org/dc/terms/"/>
    <ds:schemaRef ds:uri="http://purl.org/dc/elements/1.1/"/>
    <ds:schemaRef ds:uri="http://www.w3.org/XML/1998/namespace"/>
    <ds:schemaRef ds:uri="4eb5bcae-f64f-4747-a8c2-b120e4c13e87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3f9896a8-20b3-411f-aa6c-383e0c4d4710"/>
  </ds:schemaRefs>
</ds:datastoreItem>
</file>

<file path=customXml/itemProps2.xml><?xml version="1.0" encoding="utf-8"?>
<ds:datastoreItem xmlns:ds="http://schemas.openxmlformats.org/officeDocument/2006/customXml" ds:itemID="{61F15A5B-A3CD-4E99-9921-8659842158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b5bcae-f64f-4747-a8c2-b120e4c13e87"/>
    <ds:schemaRef ds:uri="3f9896a8-20b3-411f-aa6c-383e0c4d4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4FBE0E1-0B89-42D6-A733-9562326C90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GoldSim 16_9 2024</Template>
  <TotalTime>578</TotalTime>
  <Words>382</Words>
  <Application>Microsoft Office PowerPoint</Application>
  <PresentationFormat>Widescreen</PresentationFormat>
  <Paragraphs>51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-apple-system</vt:lpstr>
      <vt:lpstr>Aptos</vt:lpstr>
      <vt:lpstr>Aptos ExtraBold</vt:lpstr>
      <vt:lpstr>Arial</vt:lpstr>
      <vt:lpstr>Calibri</vt:lpstr>
      <vt:lpstr>GoldSim 16_9 2024</vt:lpstr>
      <vt:lpstr>2_Office Theme</vt:lpstr>
      <vt:lpstr>The Next 20 Years</vt:lpstr>
      <vt:lpstr>GoldSim 15: Controller Element</vt:lpstr>
      <vt:lpstr>GoldSim 15 Performance Enhancements</vt:lpstr>
      <vt:lpstr>GoldSim 15: Streamlining the User Experience</vt:lpstr>
      <vt:lpstr>Projects Underway…</vt:lpstr>
      <vt:lpstr>Discussion: Where Will GoldSim be Used in the Future?</vt:lpstr>
      <vt:lpstr>Discussion: What Modeling Challenges Will We Be Facing?</vt:lpstr>
      <vt:lpstr>Discussion: How Will GoldSim Need to Evolve to Address these Applications and Challenges?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Jason Lillywhite</dc:creator>
  <cp:lastModifiedBy>Jason Lillywhite</cp:lastModifiedBy>
  <cp:revision>1</cp:revision>
  <cp:lastPrinted>2024-08-29T21:34:23Z</cp:lastPrinted>
  <dcterms:created xsi:type="dcterms:W3CDTF">2024-08-26T17:00:33Z</dcterms:created>
  <dcterms:modified xsi:type="dcterms:W3CDTF">2024-09-11T14:47:42Z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0x0101004A4924310D11B244A5F6AAA98A9D07D1</vt:lpwstr>
  </property>
  <property fmtid="{D5CDD505-2E9C-101B-9397-08002B2CF9AE}" pid="3" name="MediaServiceImageTags">
    <vt:lpwstr/>
  </property>
</Properties>
</file>