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75" r:id="rId2"/>
    <p:sldId id="272" r:id="rId3"/>
    <p:sldId id="279" r:id="rId4"/>
    <p:sldId id="294" r:id="rId5"/>
    <p:sldId id="295" r:id="rId6"/>
    <p:sldId id="277" r:id="rId7"/>
    <p:sldId id="278" r:id="rId8"/>
    <p:sldId id="280" r:id="rId9"/>
    <p:sldId id="281" r:id="rId10"/>
    <p:sldId id="282" r:id="rId11"/>
    <p:sldId id="273" r:id="rId12"/>
    <p:sldId id="274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7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4B"/>
    <a:srgbClr val="4D4D4D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85F7A6-D426-4067-B86B-403B448D4CAD}" v="64" dt="2024-09-05T20:20:53.7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5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15"/>
    </p:cViewPr>
  </p:sorterViewPr>
  <p:notesViewPr>
    <p:cSldViewPr snapToGrid="0">
      <p:cViewPr varScale="1">
        <p:scale>
          <a:sx n="57" d="100"/>
          <a:sy n="57" d="100"/>
        </p:scale>
        <p:origin x="3259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nil Mehta" userId="48c48f7c-3308-41de-8cad-b13b637a3b31" providerId="ADAL" clId="{AB85F7A6-D426-4067-B86B-403B448D4CAD}"/>
    <pc:docChg chg="undo redo custSel modSld">
      <pc:chgData name="Sunil Mehta" userId="48c48f7c-3308-41de-8cad-b13b637a3b31" providerId="ADAL" clId="{AB85F7A6-D426-4067-B86B-403B448D4CAD}" dt="2024-09-06T02:08:13.694" v="896" actId="1076"/>
      <pc:docMkLst>
        <pc:docMk/>
      </pc:docMkLst>
      <pc:sldChg chg="modSp mod">
        <pc:chgData name="Sunil Mehta" userId="48c48f7c-3308-41de-8cad-b13b637a3b31" providerId="ADAL" clId="{AB85F7A6-D426-4067-B86B-403B448D4CAD}" dt="2024-09-06T02:01:00.310" v="812" actId="20577"/>
        <pc:sldMkLst>
          <pc:docMk/>
          <pc:sldMk cId="467448011" sldId="272"/>
        </pc:sldMkLst>
        <pc:spChg chg="mod">
          <ac:chgData name="Sunil Mehta" userId="48c48f7c-3308-41de-8cad-b13b637a3b31" providerId="ADAL" clId="{AB85F7A6-D426-4067-B86B-403B448D4CAD}" dt="2024-09-06T02:01:00.310" v="812" actId="20577"/>
          <ac:spMkLst>
            <pc:docMk/>
            <pc:sldMk cId="467448011" sldId="272"/>
            <ac:spMk id="9" creationId="{AFE8F5F1-16E8-D2F1-81BD-849CEC7424F8}"/>
          </ac:spMkLst>
        </pc:spChg>
        <pc:picChg chg="mod">
          <ac:chgData name="Sunil Mehta" userId="48c48f7c-3308-41de-8cad-b13b637a3b31" providerId="ADAL" clId="{AB85F7A6-D426-4067-B86B-403B448D4CAD}" dt="2024-09-04T21:40:08.502" v="512" actId="14100"/>
          <ac:picMkLst>
            <pc:docMk/>
            <pc:sldMk cId="467448011" sldId="272"/>
            <ac:picMk id="1175" creationId="{222F5079-605A-93A7-9110-51C7B781DEDB}"/>
          </ac:picMkLst>
        </pc:picChg>
      </pc:sldChg>
      <pc:sldChg chg="modSp mod">
        <pc:chgData name="Sunil Mehta" userId="48c48f7c-3308-41de-8cad-b13b637a3b31" providerId="ADAL" clId="{AB85F7A6-D426-4067-B86B-403B448D4CAD}" dt="2024-09-05T20:16:31.825" v="683" actId="6549"/>
        <pc:sldMkLst>
          <pc:docMk/>
          <pc:sldMk cId="1815352487" sldId="273"/>
        </pc:sldMkLst>
        <pc:spChg chg="mod">
          <ac:chgData name="Sunil Mehta" userId="48c48f7c-3308-41de-8cad-b13b637a3b31" providerId="ADAL" clId="{AB85F7A6-D426-4067-B86B-403B448D4CAD}" dt="2024-09-05T20:16:31.825" v="683" actId="6549"/>
          <ac:spMkLst>
            <pc:docMk/>
            <pc:sldMk cId="1815352487" sldId="273"/>
            <ac:spMk id="3" creationId="{ACA17E75-208D-042B-E26A-5C118DAD970E}"/>
          </ac:spMkLst>
        </pc:spChg>
      </pc:sldChg>
      <pc:sldChg chg="modSp mod">
        <pc:chgData name="Sunil Mehta" userId="48c48f7c-3308-41de-8cad-b13b637a3b31" providerId="ADAL" clId="{AB85F7A6-D426-4067-B86B-403B448D4CAD}" dt="2024-09-06T02:08:13.694" v="896" actId="1076"/>
        <pc:sldMkLst>
          <pc:docMk/>
          <pc:sldMk cId="1028104104" sldId="275"/>
        </pc:sldMkLst>
        <pc:spChg chg="mod">
          <ac:chgData name="Sunil Mehta" userId="48c48f7c-3308-41de-8cad-b13b637a3b31" providerId="ADAL" clId="{AB85F7A6-D426-4067-B86B-403B448D4CAD}" dt="2024-09-06T02:08:13.694" v="896" actId="1076"/>
          <ac:spMkLst>
            <pc:docMk/>
            <pc:sldMk cId="1028104104" sldId="275"/>
            <ac:spMk id="7" creationId="{094855D3-7AB3-0644-BC41-E8EBEB9CB92F}"/>
          </ac:spMkLst>
        </pc:spChg>
        <pc:spChg chg="mod">
          <ac:chgData name="Sunil Mehta" userId="48c48f7c-3308-41de-8cad-b13b637a3b31" providerId="ADAL" clId="{AB85F7A6-D426-4067-B86B-403B448D4CAD}" dt="2024-09-06T02:08:00.269" v="895" actId="207"/>
          <ac:spMkLst>
            <pc:docMk/>
            <pc:sldMk cId="1028104104" sldId="275"/>
            <ac:spMk id="9" creationId="{5DA28416-8740-812D-E186-736797143BF1}"/>
          </ac:spMkLst>
        </pc:spChg>
      </pc:sldChg>
      <pc:sldChg chg="addSp delSp modSp mod">
        <pc:chgData name="Sunil Mehta" userId="48c48f7c-3308-41de-8cad-b13b637a3b31" providerId="ADAL" clId="{AB85F7A6-D426-4067-B86B-403B448D4CAD}" dt="2024-09-06T02:01:43.242" v="855" actId="20577"/>
        <pc:sldMkLst>
          <pc:docMk/>
          <pc:sldMk cId="2429703196" sldId="279"/>
        </pc:sldMkLst>
        <pc:spChg chg="add mod">
          <ac:chgData name="Sunil Mehta" userId="48c48f7c-3308-41de-8cad-b13b637a3b31" providerId="ADAL" clId="{AB85F7A6-D426-4067-B86B-403B448D4CAD}" dt="2024-09-06T02:01:43.242" v="855" actId="20577"/>
          <ac:spMkLst>
            <pc:docMk/>
            <pc:sldMk cId="2429703196" sldId="279"/>
            <ac:spMk id="4" creationId="{24C9A10C-2060-C627-FD0E-DD279AE8B623}"/>
          </ac:spMkLst>
        </pc:spChg>
        <pc:spChg chg="add mod">
          <ac:chgData name="Sunil Mehta" userId="48c48f7c-3308-41de-8cad-b13b637a3b31" providerId="ADAL" clId="{AB85F7A6-D426-4067-B86B-403B448D4CAD}" dt="2024-09-04T21:33:59.711" v="355" actId="1076"/>
          <ac:spMkLst>
            <pc:docMk/>
            <pc:sldMk cId="2429703196" sldId="279"/>
            <ac:spMk id="5" creationId="{6F11645A-DF2C-71E7-AC71-0FB976A7DA8A}"/>
          </ac:spMkLst>
        </pc:spChg>
        <pc:spChg chg="mod">
          <ac:chgData name="Sunil Mehta" userId="48c48f7c-3308-41de-8cad-b13b637a3b31" providerId="ADAL" clId="{AB85F7A6-D426-4067-B86B-403B448D4CAD}" dt="2024-09-04T21:25:43.697" v="81" actId="14100"/>
          <ac:spMkLst>
            <pc:docMk/>
            <pc:sldMk cId="2429703196" sldId="279"/>
            <ac:spMk id="14" creationId="{B6CEE556-0B0C-95CB-60D7-33E711A69C01}"/>
          </ac:spMkLst>
        </pc:spChg>
        <pc:picChg chg="mod">
          <ac:chgData name="Sunil Mehta" userId="48c48f7c-3308-41de-8cad-b13b637a3b31" providerId="ADAL" clId="{AB85F7A6-D426-4067-B86B-403B448D4CAD}" dt="2024-09-05T20:06:05.070" v="565" actId="1076"/>
          <ac:picMkLst>
            <pc:docMk/>
            <pc:sldMk cId="2429703196" sldId="279"/>
            <ac:picMk id="11" creationId="{BC640CDA-72C6-274C-793D-0FECB49A02FB}"/>
          </ac:picMkLst>
        </pc:picChg>
        <pc:picChg chg="mod">
          <ac:chgData name="Sunil Mehta" userId="48c48f7c-3308-41de-8cad-b13b637a3b31" providerId="ADAL" clId="{AB85F7A6-D426-4067-B86B-403B448D4CAD}" dt="2024-09-05T20:06:14.251" v="566" actId="1076"/>
          <ac:picMkLst>
            <pc:docMk/>
            <pc:sldMk cId="2429703196" sldId="279"/>
            <ac:picMk id="23" creationId="{BE9321B4-15DB-C3AA-D2C5-561FC3078FEC}"/>
          </ac:picMkLst>
        </pc:picChg>
        <pc:picChg chg="add del mod">
          <ac:chgData name="Sunil Mehta" userId="48c48f7c-3308-41de-8cad-b13b637a3b31" providerId="ADAL" clId="{AB85F7A6-D426-4067-B86B-403B448D4CAD}" dt="2024-09-04T21:25:17.182" v="75" actId="478"/>
          <ac:picMkLst>
            <pc:docMk/>
            <pc:sldMk cId="2429703196" sldId="279"/>
            <ac:picMk id="1026" creationId="{F1459320-ACA4-684A-DAD8-FB250632453C}"/>
          </ac:picMkLst>
        </pc:picChg>
        <pc:picChg chg="add mod">
          <ac:chgData name="Sunil Mehta" userId="48c48f7c-3308-41de-8cad-b13b637a3b31" providerId="ADAL" clId="{AB85F7A6-D426-4067-B86B-403B448D4CAD}" dt="2024-09-04T21:34:46.753" v="360" actId="1076"/>
          <ac:picMkLst>
            <pc:docMk/>
            <pc:sldMk cId="2429703196" sldId="279"/>
            <ac:picMk id="1028" creationId="{5232F881-CA99-D8C5-7D24-1AC47DED30EB}"/>
          </ac:picMkLst>
        </pc:picChg>
        <pc:picChg chg="add mod">
          <ac:chgData name="Sunil Mehta" userId="48c48f7c-3308-41de-8cad-b13b637a3b31" providerId="ADAL" clId="{AB85F7A6-D426-4067-B86B-403B448D4CAD}" dt="2024-09-05T20:06:28.937" v="568" actId="1076"/>
          <ac:picMkLst>
            <pc:docMk/>
            <pc:sldMk cId="2429703196" sldId="279"/>
            <ac:picMk id="1030" creationId="{0E8F3020-2B72-827D-E95B-CE3B4FDA2818}"/>
          </ac:picMkLst>
        </pc:picChg>
        <pc:picChg chg="mod">
          <ac:chgData name="Sunil Mehta" userId="48c48f7c-3308-41de-8cad-b13b637a3b31" providerId="ADAL" clId="{AB85F7A6-D426-4067-B86B-403B448D4CAD}" dt="2024-09-05T20:05:53.255" v="562" actId="14100"/>
          <ac:picMkLst>
            <pc:docMk/>
            <pc:sldMk cId="2429703196" sldId="279"/>
            <ac:picMk id="3078" creationId="{D3325A7F-6B31-B965-8387-13DDB62156C6}"/>
          </ac:picMkLst>
        </pc:picChg>
      </pc:sldChg>
      <pc:sldChg chg="modSp mod modClrScheme chgLayout">
        <pc:chgData name="Sunil Mehta" userId="48c48f7c-3308-41de-8cad-b13b637a3b31" providerId="ADAL" clId="{AB85F7A6-D426-4067-B86B-403B448D4CAD}" dt="2024-09-05T20:11:39.719" v="621" actId="1076"/>
        <pc:sldMkLst>
          <pc:docMk/>
          <pc:sldMk cId="3316965821" sldId="280"/>
        </pc:sldMkLst>
        <pc:spChg chg="mod ord">
          <ac:chgData name="Sunil Mehta" userId="48c48f7c-3308-41de-8cad-b13b637a3b31" providerId="ADAL" clId="{AB85F7A6-D426-4067-B86B-403B448D4CAD}" dt="2024-09-05T20:10:53.481" v="615" actId="700"/>
          <ac:spMkLst>
            <pc:docMk/>
            <pc:sldMk cId="3316965821" sldId="280"/>
            <ac:spMk id="2" creationId="{C8DE2C1B-9D77-F5DB-68AE-93D3AC99D2E3}"/>
          </ac:spMkLst>
        </pc:spChg>
        <pc:spChg chg="mod ord">
          <ac:chgData name="Sunil Mehta" userId="48c48f7c-3308-41de-8cad-b13b637a3b31" providerId="ADAL" clId="{AB85F7A6-D426-4067-B86B-403B448D4CAD}" dt="2024-09-05T20:11:39.719" v="621" actId="1076"/>
          <ac:spMkLst>
            <pc:docMk/>
            <pc:sldMk cId="3316965821" sldId="280"/>
            <ac:spMk id="5" creationId="{65F9D4BF-B651-4E27-C320-414EF9055819}"/>
          </ac:spMkLst>
        </pc:spChg>
        <pc:spChg chg="mod ord">
          <ac:chgData name="Sunil Mehta" userId="48c48f7c-3308-41de-8cad-b13b637a3b31" providerId="ADAL" clId="{AB85F7A6-D426-4067-B86B-403B448D4CAD}" dt="2024-09-05T20:11:11.940" v="618" actId="14100"/>
          <ac:spMkLst>
            <pc:docMk/>
            <pc:sldMk cId="3316965821" sldId="280"/>
            <ac:spMk id="9" creationId="{0C3198CB-32DE-A395-175D-0793A9F7BEFD}"/>
          </ac:spMkLst>
        </pc:spChg>
      </pc:sldChg>
      <pc:sldChg chg="modSp mod">
        <pc:chgData name="Sunil Mehta" userId="48c48f7c-3308-41de-8cad-b13b637a3b31" providerId="ADAL" clId="{AB85F7A6-D426-4067-B86B-403B448D4CAD}" dt="2024-09-05T20:14:10.500" v="637" actId="403"/>
        <pc:sldMkLst>
          <pc:docMk/>
          <pc:sldMk cId="2393397552" sldId="281"/>
        </pc:sldMkLst>
        <pc:spChg chg="mod">
          <ac:chgData name="Sunil Mehta" userId="48c48f7c-3308-41de-8cad-b13b637a3b31" providerId="ADAL" clId="{AB85F7A6-D426-4067-B86B-403B448D4CAD}" dt="2024-09-05T20:13:53.312" v="635" actId="1076"/>
          <ac:spMkLst>
            <pc:docMk/>
            <pc:sldMk cId="2393397552" sldId="281"/>
            <ac:spMk id="4" creationId="{E8E5754D-BF7B-FCE8-DAE9-13A69BAF3B86}"/>
          </ac:spMkLst>
        </pc:spChg>
        <pc:spChg chg="mod">
          <ac:chgData name="Sunil Mehta" userId="48c48f7c-3308-41de-8cad-b13b637a3b31" providerId="ADAL" clId="{AB85F7A6-D426-4067-B86B-403B448D4CAD}" dt="2024-09-05T20:13:45.504" v="632" actId="1076"/>
          <ac:spMkLst>
            <pc:docMk/>
            <pc:sldMk cId="2393397552" sldId="281"/>
            <ac:spMk id="6" creationId="{5F434068-ED51-DDDD-7217-4FBA58183258}"/>
          </ac:spMkLst>
        </pc:spChg>
        <pc:spChg chg="mod">
          <ac:chgData name="Sunil Mehta" userId="48c48f7c-3308-41de-8cad-b13b637a3b31" providerId="ADAL" clId="{AB85F7A6-D426-4067-B86B-403B448D4CAD}" dt="2024-09-05T20:13:41.596" v="631" actId="1076"/>
          <ac:spMkLst>
            <pc:docMk/>
            <pc:sldMk cId="2393397552" sldId="281"/>
            <ac:spMk id="7" creationId="{FE8BB941-7252-4279-2CE0-779C854D7D21}"/>
          </ac:spMkLst>
        </pc:spChg>
        <pc:graphicFrameChg chg="mod">
          <ac:chgData name="Sunil Mehta" userId="48c48f7c-3308-41de-8cad-b13b637a3b31" providerId="ADAL" clId="{AB85F7A6-D426-4067-B86B-403B448D4CAD}" dt="2024-09-05T20:14:10.500" v="637" actId="403"/>
          <ac:graphicFrameMkLst>
            <pc:docMk/>
            <pc:sldMk cId="2393397552" sldId="281"/>
            <ac:graphicFrameMk id="8" creationId="{552AC037-89A3-C3EC-F306-D612B4EC7C02}"/>
          </ac:graphicFrameMkLst>
        </pc:graphicFrameChg>
      </pc:sldChg>
      <pc:sldChg chg="modSp mod">
        <pc:chgData name="Sunil Mehta" userId="48c48f7c-3308-41de-8cad-b13b637a3b31" providerId="ADAL" clId="{AB85F7A6-D426-4067-B86B-403B448D4CAD}" dt="2024-09-05T20:17:37.825" v="693" actId="20577"/>
        <pc:sldMkLst>
          <pc:docMk/>
          <pc:sldMk cId="1900518593" sldId="283"/>
        </pc:sldMkLst>
        <pc:spChg chg="mod">
          <ac:chgData name="Sunil Mehta" userId="48c48f7c-3308-41de-8cad-b13b637a3b31" providerId="ADAL" clId="{AB85F7A6-D426-4067-B86B-403B448D4CAD}" dt="2024-09-05T20:17:37.825" v="693" actId="20577"/>
          <ac:spMkLst>
            <pc:docMk/>
            <pc:sldMk cId="1900518593" sldId="283"/>
            <ac:spMk id="9" creationId="{AFE8F5F1-16E8-D2F1-81BD-849CEC7424F8}"/>
          </ac:spMkLst>
        </pc:spChg>
      </pc:sldChg>
      <pc:sldChg chg="modSp mod">
        <pc:chgData name="Sunil Mehta" userId="48c48f7c-3308-41de-8cad-b13b637a3b31" providerId="ADAL" clId="{AB85F7A6-D426-4067-B86B-403B448D4CAD}" dt="2024-09-06T02:04:06.943" v="857" actId="1076"/>
        <pc:sldMkLst>
          <pc:docMk/>
          <pc:sldMk cId="753839936" sldId="284"/>
        </pc:sldMkLst>
        <pc:spChg chg="mod">
          <ac:chgData name="Sunil Mehta" userId="48c48f7c-3308-41de-8cad-b13b637a3b31" providerId="ADAL" clId="{AB85F7A6-D426-4067-B86B-403B448D4CAD}" dt="2024-09-06T02:03:59.850" v="856" actId="1076"/>
          <ac:spMkLst>
            <pc:docMk/>
            <pc:sldMk cId="753839936" sldId="284"/>
            <ac:spMk id="3" creationId="{EE171A75-E113-BB4C-B5B4-B5D46FBC930C}"/>
          </ac:spMkLst>
        </pc:spChg>
        <pc:grpChg chg="mod">
          <ac:chgData name="Sunil Mehta" userId="48c48f7c-3308-41de-8cad-b13b637a3b31" providerId="ADAL" clId="{AB85F7A6-D426-4067-B86B-403B448D4CAD}" dt="2024-09-06T02:04:06.943" v="857" actId="1076"/>
          <ac:grpSpMkLst>
            <pc:docMk/>
            <pc:sldMk cId="753839936" sldId="284"/>
            <ac:grpSpMk id="8" creationId="{E66DAD8A-510F-9ECB-2B74-D47CB37F5477}"/>
          </ac:grpSpMkLst>
        </pc:grpChg>
      </pc:sldChg>
      <pc:sldChg chg="modSp mod">
        <pc:chgData name="Sunil Mehta" userId="48c48f7c-3308-41de-8cad-b13b637a3b31" providerId="ADAL" clId="{AB85F7A6-D426-4067-B86B-403B448D4CAD}" dt="2024-09-05T20:19:15.006" v="713" actId="20577"/>
        <pc:sldMkLst>
          <pc:docMk/>
          <pc:sldMk cId="2143929157" sldId="285"/>
        </pc:sldMkLst>
        <pc:spChg chg="mod">
          <ac:chgData name="Sunil Mehta" userId="48c48f7c-3308-41de-8cad-b13b637a3b31" providerId="ADAL" clId="{AB85F7A6-D426-4067-B86B-403B448D4CAD}" dt="2024-09-05T20:19:15.006" v="713" actId="20577"/>
          <ac:spMkLst>
            <pc:docMk/>
            <pc:sldMk cId="2143929157" sldId="285"/>
            <ac:spMk id="3" creationId="{2B05C93B-06BC-02AD-BA4A-B237A804FE23}"/>
          </ac:spMkLst>
        </pc:spChg>
      </pc:sldChg>
      <pc:sldChg chg="addSp modSp mod">
        <pc:chgData name="Sunil Mehta" userId="48c48f7c-3308-41de-8cad-b13b637a3b31" providerId="ADAL" clId="{AB85F7A6-D426-4067-B86B-403B448D4CAD}" dt="2024-09-06T02:05:36.161" v="871" actId="14100"/>
        <pc:sldMkLst>
          <pc:docMk/>
          <pc:sldMk cId="190644014" sldId="286"/>
        </pc:sldMkLst>
        <pc:spChg chg="add mod">
          <ac:chgData name="Sunil Mehta" userId="48c48f7c-3308-41de-8cad-b13b637a3b31" providerId="ADAL" clId="{AB85F7A6-D426-4067-B86B-403B448D4CAD}" dt="2024-09-06T02:05:26.028" v="868" actId="1076"/>
          <ac:spMkLst>
            <pc:docMk/>
            <pc:sldMk cId="190644014" sldId="286"/>
            <ac:spMk id="3" creationId="{2F00B615-6875-51AA-7718-CEAFF03F3633}"/>
          </ac:spMkLst>
        </pc:spChg>
        <pc:cxnChg chg="add mod">
          <ac:chgData name="Sunil Mehta" userId="48c48f7c-3308-41de-8cad-b13b637a3b31" providerId="ADAL" clId="{AB85F7A6-D426-4067-B86B-403B448D4CAD}" dt="2024-09-06T02:05:36.161" v="871" actId="14100"/>
          <ac:cxnSpMkLst>
            <pc:docMk/>
            <pc:sldMk cId="190644014" sldId="286"/>
            <ac:cxnSpMk id="7" creationId="{E4DD32E4-0D61-1FD8-C917-8AE345C8E18D}"/>
          </ac:cxnSpMkLst>
        </pc:cxnChg>
      </pc:sldChg>
      <pc:sldChg chg="modSp mod">
        <pc:chgData name="Sunil Mehta" userId="48c48f7c-3308-41de-8cad-b13b637a3b31" providerId="ADAL" clId="{AB85F7A6-D426-4067-B86B-403B448D4CAD}" dt="2024-09-06T02:06:24.058" v="872" actId="6549"/>
        <pc:sldMkLst>
          <pc:docMk/>
          <pc:sldMk cId="2629552236" sldId="288"/>
        </pc:sldMkLst>
        <pc:spChg chg="mod">
          <ac:chgData name="Sunil Mehta" userId="48c48f7c-3308-41de-8cad-b13b637a3b31" providerId="ADAL" clId="{AB85F7A6-D426-4067-B86B-403B448D4CAD}" dt="2024-09-06T02:06:24.058" v="872" actId="6549"/>
          <ac:spMkLst>
            <pc:docMk/>
            <pc:sldMk cId="2629552236" sldId="288"/>
            <ac:spMk id="3" creationId="{98BA08BC-4A13-2AE9-5A55-2EF61D15F5B1}"/>
          </ac:spMkLst>
        </pc:spChg>
      </pc:sldChg>
      <pc:sldChg chg="addSp delSp modSp mod">
        <pc:chgData name="Sunil Mehta" userId="48c48f7c-3308-41de-8cad-b13b637a3b31" providerId="ADAL" clId="{AB85F7A6-D426-4067-B86B-403B448D4CAD}" dt="2024-09-05T20:21:48.463" v="777" actId="1036"/>
        <pc:sldMkLst>
          <pc:docMk/>
          <pc:sldMk cId="4238726094" sldId="289"/>
        </pc:sldMkLst>
        <pc:spChg chg="add del mod">
          <ac:chgData name="Sunil Mehta" userId="48c48f7c-3308-41de-8cad-b13b637a3b31" providerId="ADAL" clId="{AB85F7A6-D426-4067-B86B-403B448D4CAD}" dt="2024-09-05T20:21:28.316" v="749" actId="478"/>
          <ac:spMkLst>
            <pc:docMk/>
            <pc:sldMk cId="4238726094" sldId="289"/>
            <ac:spMk id="3" creationId="{071DAE8E-9BE5-4252-8EE9-76C803321CBC}"/>
          </ac:spMkLst>
        </pc:spChg>
        <pc:spChg chg="mod">
          <ac:chgData name="Sunil Mehta" userId="48c48f7c-3308-41de-8cad-b13b637a3b31" providerId="ADAL" clId="{AB85F7A6-D426-4067-B86B-403B448D4CAD}" dt="2024-09-05T20:21:33.200" v="752" actId="20577"/>
          <ac:spMkLst>
            <pc:docMk/>
            <pc:sldMk cId="4238726094" sldId="289"/>
            <ac:spMk id="11" creationId="{FE58D21F-89B1-EBF9-CCAE-CCDA9BBCDF28}"/>
          </ac:spMkLst>
        </pc:spChg>
        <pc:grpChg chg="mod">
          <ac:chgData name="Sunil Mehta" userId="48c48f7c-3308-41de-8cad-b13b637a3b31" providerId="ADAL" clId="{AB85F7A6-D426-4067-B86B-403B448D4CAD}" dt="2024-09-05T20:21:48.463" v="777" actId="1036"/>
          <ac:grpSpMkLst>
            <pc:docMk/>
            <pc:sldMk cId="4238726094" sldId="289"/>
            <ac:grpSpMk id="8" creationId="{04C3D983-8753-1EDC-6254-01EE6ACB5847}"/>
          </ac:grpSpMkLst>
        </pc:grpChg>
        <pc:cxnChg chg="mod">
          <ac:chgData name="Sunil Mehta" userId="48c48f7c-3308-41de-8cad-b13b637a3b31" providerId="ADAL" clId="{AB85F7A6-D426-4067-B86B-403B448D4CAD}" dt="2024-09-05T20:21:48.463" v="777" actId="1036"/>
          <ac:cxnSpMkLst>
            <pc:docMk/>
            <pc:sldMk cId="4238726094" sldId="289"/>
            <ac:cxnSpMk id="10" creationId="{436DB830-547A-F194-C2B5-96AF94397408}"/>
          </ac:cxnSpMkLst>
        </pc:cxnChg>
      </pc:sldChg>
      <pc:sldChg chg="modSp mod">
        <pc:chgData name="Sunil Mehta" userId="48c48f7c-3308-41de-8cad-b13b637a3b31" providerId="ADAL" clId="{AB85F7A6-D426-4067-B86B-403B448D4CAD}" dt="2024-09-05T20:22:29.216" v="784" actId="20577"/>
        <pc:sldMkLst>
          <pc:docMk/>
          <pc:sldMk cId="2489301149" sldId="290"/>
        </pc:sldMkLst>
        <pc:spChg chg="mod">
          <ac:chgData name="Sunil Mehta" userId="48c48f7c-3308-41de-8cad-b13b637a3b31" providerId="ADAL" clId="{AB85F7A6-D426-4067-B86B-403B448D4CAD}" dt="2024-09-05T20:22:29.216" v="784" actId="20577"/>
          <ac:spMkLst>
            <pc:docMk/>
            <pc:sldMk cId="2489301149" sldId="290"/>
            <ac:spMk id="9" creationId="{AFE8F5F1-16E8-D2F1-81BD-849CEC7424F8}"/>
          </ac:spMkLst>
        </pc:spChg>
      </pc:sldChg>
      <pc:sldChg chg="modSp mod">
        <pc:chgData name="Sunil Mehta" userId="48c48f7c-3308-41de-8cad-b13b637a3b31" providerId="ADAL" clId="{AB85F7A6-D426-4067-B86B-403B448D4CAD}" dt="2024-09-05T20:22:51.935" v="785" actId="6549"/>
        <pc:sldMkLst>
          <pc:docMk/>
          <pc:sldMk cId="2282750767" sldId="291"/>
        </pc:sldMkLst>
        <pc:spChg chg="mod">
          <ac:chgData name="Sunil Mehta" userId="48c48f7c-3308-41de-8cad-b13b637a3b31" providerId="ADAL" clId="{AB85F7A6-D426-4067-B86B-403B448D4CAD}" dt="2024-09-05T20:22:51.935" v="785" actId="6549"/>
          <ac:spMkLst>
            <pc:docMk/>
            <pc:sldMk cId="2282750767" sldId="291"/>
            <ac:spMk id="9" creationId="{AFE8F5F1-16E8-D2F1-81BD-849CEC7424F8}"/>
          </ac:spMkLst>
        </pc:spChg>
      </pc:sldChg>
      <pc:sldChg chg="modSp mod">
        <pc:chgData name="Sunil Mehta" userId="48c48f7c-3308-41de-8cad-b13b637a3b31" providerId="ADAL" clId="{AB85F7A6-D426-4067-B86B-403B448D4CAD}" dt="2024-09-05T20:09:11.387" v="610" actId="20577"/>
        <pc:sldMkLst>
          <pc:docMk/>
          <pc:sldMk cId="2623559896" sldId="295"/>
        </pc:sldMkLst>
        <pc:spChg chg="mod">
          <ac:chgData name="Sunil Mehta" userId="48c48f7c-3308-41de-8cad-b13b637a3b31" providerId="ADAL" clId="{AB85F7A6-D426-4067-B86B-403B448D4CAD}" dt="2024-09-05T20:09:11.387" v="610" actId="20577"/>
          <ac:spMkLst>
            <pc:docMk/>
            <pc:sldMk cId="2623559896" sldId="295"/>
            <ac:spMk id="3" creationId="{8EC6D253-4A65-F406-68A7-2DA78FB7EDCE}"/>
          </ac:spMkLst>
        </pc:spChg>
        <pc:spChg chg="mod">
          <ac:chgData name="Sunil Mehta" userId="48c48f7c-3308-41de-8cad-b13b637a3b31" providerId="ADAL" clId="{AB85F7A6-D426-4067-B86B-403B448D4CAD}" dt="2024-09-05T20:07:32.072" v="585" actId="20577"/>
          <ac:spMkLst>
            <pc:docMk/>
            <pc:sldMk cId="2623559896" sldId="295"/>
            <ac:spMk id="4" creationId="{E4DE1EED-2B9D-7711-03B7-8E5AED88143A}"/>
          </ac:spMkLst>
        </pc:spChg>
      </pc:sldChg>
    </pc:docChg>
  </pc:docChgLst>
  <pc:docChgLst>
    <pc:chgData name="Ryan Nell" userId="a951513e-f2ca-4709-abd9-c49d83e67bed" providerId="ADAL" clId="{6D65A26A-4199-49FA-9D2E-11FA7A34D633}"/>
    <pc:docChg chg="modSld">
      <pc:chgData name="Ryan Nell" userId="a951513e-f2ca-4709-abd9-c49d83e67bed" providerId="ADAL" clId="{6D65A26A-4199-49FA-9D2E-11FA7A34D633}" dt="2024-09-04T20:27:26.238" v="0" actId="20577"/>
      <pc:docMkLst>
        <pc:docMk/>
      </pc:docMkLst>
      <pc:sldChg chg="modSp mod">
        <pc:chgData name="Ryan Nell" userId="a951513e-f2ca-4709-abd9-c49d83e67bed" providerId="ADAL" clId="{6D65A26A-4199-49FA-9D2E-11FA7A34D633}" dt="2024-09-04T20:27:26.238" v="0" actId="20577"/>
        <pc:sldMkLst>
          <pc:docMk/>
          <pc:sldMk cId="2489301149" sldId="290"/>
        </pc:sldMkLst>
        <pc:spChg chg="mod">
          <ac:chgData name="Ryan Nell" userId="a951513e-f2ca-4709-abd9-c49d83e67bed" providerId="ADAL" clId="{6D65A26A-4199-49FA-9D2E-11FA7A34D633}" dt="2024-09-04T20:27:26.238" v="0" actId="20577"/>
          <ac:spMkLst>
            <pc:docMk/>
            <pc:sldMk cId="2489301149" sldId="290"/>
            <ac:spMk id="9" creationId="{AFE8F5F1-16E8-D2F1-81BD-849CEC7424F8}"/>
          </ac:spMkLst>
        </pc:spChg>
      </pc:sldChg>
    </pc:docChg>
  </pc:docChgLst>
  <pc:docChgLst>
    <pc:chgData name="Sunil Mehta" userId="48c48f7c-3308-41de-8cad-b13b637a3b31" providerId="ADAL" clId="{F3F3FFD8-CB35-4699-A0C0-91869E9C480B}"/>
    <pc:docChg chg="undo redo custSel addSld delSld modSld">
      <pc:chgData name="Sunil Mehta" userId="48c48f7c-3308-41de-8cad-b13b637a3b31" providerId="ADAL" clId="{F3F3FFD8-CB35-4699-A0C0-91869E9C480B}" dt="2024-09-06T02:18:06.221" v="8450" actId="20577"/>
      <pc:docMkLst>
        <pc:docMk/>
      </pc:docMkLst>
      <pc:sldChg chg="del">
        <pc:chgData name="Sunil Mehta" userId="48c48f7c-3308-41de-8cad-b13b637a3b31" providerId="ADAL" clId="{F3F3FFD8-CB35-4699-A0C0-91869E9C480B}" dt="2024-08-31T02:03:36.865" v="2274" actId="47"/>
        <pc:sldMkLst>
          <pc:docMk/>
          <pc:sldMk cId="3124168544" sldId="259"/>
        </pc:sldMkLst>
      </pc:sldChg>
      <pc:sldChg chg="del">
        <pc:chgData name="Sunil Mehta" userId="48c48f7c-3308-41de-8cad-b13b637a3b31" providerId="ADAL" clId="{F3F3FFD8-CB35-4699-A0C0-91869E9C480B}" dt="2024-08-31T02:03:36.865" v="2274" actId="47"/>
        <pc:sldMkLst>
          <pc:docMk/>
          <pc:sldMk cId="3755207153" sldId="261"/>
        </pc:sldMkLst>
      </pc:sldChg>
      <pc:sldChg chg="addSp delSp modSp mod">
        <pc:chgData name="Sunil Mehta" userId="48c48f7c-3308-41de-8cad-b13b637a3b31" providerId="ADAL" clId="{F3F3FFD8-CB35-4699-A0C0-91869E9C480B}" dt="2024-09-06T02:16:01.496" v="8435" actId="948"/>
        <pc:sldMkLst>
          <pc:docMk/>
          <pc:sldMk cId="467448011" sldId="272"/>
        </pc:sldMkLst>
        <pc:spChg chg="mod">
          <ac:chgData name="Sunil Mehta" userId="48c48f7c-3308-41de-8cad-b13b637a3b31" providerId="ADAL" clId="{F3F3FFD8-CB35-4699-A0C0-91869E9C480B}" dt="2024-09-03T00:21:58.724" v="2690"/>
          <ac:spMkLst>
            <pc:docMk/>
            <pc:sldMk cId="467448011" sldId="272"/>
            <ac:spMk id="2" creationId="{2CDD6A9C-B82C-73DB-0B9D-60A13F3CC090}"/>
          </ac:spMkLst>
        </pc:spChg>
        <pc:spChg chg="add del">
          <ac:chgData name="Sunil Mehta" userId="48c48f7c-3308-41de-8cad-b13b637a3b31" providerId="ADAL" clId="{F3F3FFD8-CB35-4699-A0C0-91869E9C480B}" dt="2024-08-30T14:35:29.195" v="26" actId="478"/>
          <ac:spMkLst>
            <pc:docMk/>
            <pc:sldMk cId="467448011" sldId="272"/>
            <ac:spMk id="4" creationId="{B85680A9-A13D-87FE-C677-5CFC3A964591}"/>
          </ac:spMkLst>
        </pc:spChg>
        <pc:spChg chg="add mod">
          <ac:chgData name="Sunil Mehta" userId="48c48f7c-3308-41de-8cad-b13b637a3b31" providerId="ADAL" clId="{F3F3FFD8-CB35-4699-A0C0-91869E9C480B}" dt="2024-09-03T00:21:58.724" v="2690"/>
          <ac:spMkLst>
            <pc:docMk/>
            <pc:sldMk cId="467448011" sldId="272"/>
            <ac:spMk id="5" creationId="{A9750D2B-8001-DE49-C4D6-DA6C3F6E4751}"/>
          </ac:spMkLst>
        </pc:spChg>
        <pc:spChg chg="add del mod">
          <ac:chgData name="Sunil Mehta" userId="48c48f7c-3308-41de-8cad-b13b637a3b31" providerId="ADAL" clId="{F3F3FFD8-CB35-4699-A0C0-91869E9C480B}" dt="2024-09-06T02:13:39.654" v="8417" actId="478"/>
          <ac:spMkLst>
            <pc:docMk/>
            <pc:sldMk cId="467448011" sldId="272"/>
            <ac:spMk id="6" creationId="{2BB902E1-CB9B-66A2-F7A9-C4D3466BEBAD}"/>
          </ac:spMkLst>
        </pc:spChg>
        <pc:spChg chg="mod">
          <ac:chgData name="Sunil Mehta" userId="48c48f7c-3308-41de-8cad-b13b637a3b31" providerId="ADAL" clId="{F3F3FFD8-CB35-4699-A0C0-91869E9C480B}" dt="2024-09-03T00:21:58.724" v="2690"/>
          <ac:spMkLst>
            <pc:docMk/>
            <pc:sldMk cId="467448011" sldId="272"/>
            <ac:spMk id="8" creationId="{B4B638CD-6D2F-0008-3CCD-D288BA0F6D5C}"/>
          </ac:spMkLst>
        </pc:spChg>
        <pc:spChg chg="mod">
          <ac:chgData name="Sunil Mehta" userId="48c48f7c-3308-41de-8cad-b13b637a3b31" providerId="ADAL" clId="{F3F3FFD8-CB35-4699-A0C0-91869E9C480B}" dt="2024-09-06T02:16:01.496" v="8435" actId="948"/>
          <ac:spMkLst>
            <pc:docMk/>
            <pc:sldMk cId="467448011" sldId="272"/>
            <ac:spMk id="9" creationId="{AFE8F5F1-16E8-D2F1-81BD-849CEC7424F8}"/>
          </ac:spMkLst>
        </pc:spChg>
        <pc:spChg chg="mod">
          <ac:chgData name="Sunil Mehta" userId="48c48f7c-3308-41de-8cad-b13b637a3b31" providerId="ADAL" clId="{F3F3FFD8-CB35-4699-A0C0-91869E9C480B}" dt="2024-08-30T14:44:10.731" v="480" actId="1076"/>
          <ac:spMkLst>
            <pc:docMk/>
            <pc:sldMk cId="467448011" sldId="272"/>
            <ac:spMk id="11" creationId="{77F84C39-FB64-C6E2-52D8-E20174A38E36}"/>
          </ac:spMkLst>
        </pc:spChg>
        <pc:spChg chg="mod">
          <ac:chgData name="Sunil Mehta" userId="48c48f7c-3308-41de-8cad-b13b637a3b31" providerId="ADAL" clId="{F3F3FFD8-CB35-4699-A0C0-91869E9C480B}" dt="2024-08-30T14:44:10.731" v="480" actId="1076"/>
          <ac:spMkLst>
            <pc:docMk/>
            <pc:sldMk cId="467448011" sldId="272"/>
            <ac:spMk id="12" creationId="{455BFFD5-2365-CA75-4018-B51357FEBDA1}"/>
          </ac:spMkLst>
        </pc:spChg>
        <pc:spChg chg="add">
          <ac:chgData name="Sunil Mehta" userId="48c48f7c-3308-41de-8cad-b13b637a3b31" providerId="ADAL" clId="{F3F3FFD8-CB35-4699-A0C0-91869E9C480B}" dt="2024-08-30T14:36:56.830" v="48"/>
          <ac:spMkLst>
            <pc:docMk/>
            <pc:sldMk cId="467448011" sldId="272"/>
            <ac:spMk id="13" creationId="{D3F97958-1721-070C-00E9-42E29965FDBF}"/>
          </ac:spMkLst>
        </pc:spChg>
        <pc:spChg chg="add">
          <ac:chgData name="Sunil Mehta" userId="48c48f7c-3308-41de-8cad-b13b637a3b31" providerId="ADAL" clId="{F3F3FFD8-CB35-4699-A0C0-91869E9C480B}" dt="2024-08-30T14:36:56.830" v="48"/>
          <ac:spMkLst>
            <pc:docMk/>
            <pc:sldMk cId="467448011" sldId="272"/>
            <ac:spMk id="14" creationId="{6E742306-E9DA-6351-76DC-442A612F30C6}"/>
          </ac:spMkLst>
        </pc:spChg>
        <pc:spChg chg="add">
          <ac:chgData name="Sunil Mehta" userId="48c48f7c-3308-41de-8cad-b13b637a3b31" providerId="ADAL" clId="{F3F3FFD8-CB35-4699-A0C0-91869E9C480B}" dt="2024-08-30T14:37:07.148" v="49"/>
          <ac:spMkLst>
            <pc:docMk/>
            <pc:sldMk cId="467448011" sldId="272"/>
            <ac:spMk id="15" creationId="{BA8CBA37-B42C-D9A9-FF06-699B1709012F}"/>
          </ac:spMkLst>
        </pc:spChg>
        <pc:spChg chg="add">
          <ac:chgData name="Sunil Mehta" userId="48c48f7c-3308-41de-8cad-b13b637a3b31" providerId="ADAL" clId="{F3F3FFD8-CB35-4699-A0C0-91869E9C480B}" dt="2024-08-30T14:37:07.148" v="49"/>
          <ac:spMkLst>
            <pc:docMk/>
            <pc:sldMk cId="467448011" sldId="272"/>
            <ac:spMk id="16" creationId="{1C10E449-DF13-5968-6AC6-EAE1133EB91B}"/>
          </ac:spMkLst>
        </pc:spChg>
        <pc:spChg chg="add mod ord">
          <ac:chgData name="Sunil Mehta" userId="48c48f7c-3308-41de-8cad-b13b637a3b31" providerId="ADAL" clId="{F3F3FFD8-CB35-4699-A0C0-91869E9C480B}" dt="2024-09-03T23:37:56.578" v="4110" actId="1076"/>
          <ac:spMkLst>
            <pc:docMk/>
            <pc:sldMk cId="467448011" sldId="272"/>
            <ac:spMk id="19" creationId="{7C362C06-C7BB-5EDC-2D77-18353A2BFFE2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88" creationId="{42D81CF3-0D6B-7CE7-8F9C-CCC25C931877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89" creationId="{6C5C8995-BCCE-AECD-F8CC-86BC00504A26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90" creationId="{5F334B65-87B7-462E-12A4-98564236B376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91" creationId="{E62AAF7C-269D-234B-8FEF-A84AB46F1BBC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92" creationId="{2AD7CDE8-A181-25EF-1D0C-6345F3F66D0E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93" creationId="{CE44882E-B41C-3197-31A0-3CD1E7A69F3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94" creationId="{99B2C66B-4F4B-5969-53D0-F1F4CA1DADD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95" creationId="{B5D869DD-8664-A741-4962-4C7EF7A43BB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96" creationId="{497FCDAF-E641-578D-FDAF-3A84865E88B5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97" creationId="{FAE19F28-29AA-07EE-EBE3-A9C70DDED9E6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98" creationId="{673D71D2-142E-F019-5AE3-C0FCAEED6022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099" creationId="{E23CB1DB-68CB-B2A5-22C2-3DE0F92BB34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00" creationId="{A54806A1-E557-41B5-6DD8-8DA3A0D21DD5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01" creationId="{ABD53862-178C-CD6F-E32E-2B965FC9BFC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02" creationId="{D05BCE9D-0C7B-9EE3-213D-B2EA92AD32C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03" creationId="{2339CBD3-92C6-F807-2CF9-EE9B7CAD51B0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04" creationId="{240953B8-5F2A-B8CE-C111-66B62FF519A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05" creationId="{9A501084-08E3-FBDA-AB6D-504E6E47BE6C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06" creationId="{B8422E39-C004-0A71-5543-376179FE534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07" creationId="{F432FA50-3C3D-3CAA-F223-6D07739CFB66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09" creationId="{75C54466-B774-4080-F8B5-66D74C3B5EF4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10" creationId="{CF45AF6A-F660-2FC9-730A-3DFD2951ADA9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11" creationId="{34193E38-E28A-A967-137D-1B561556E0F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12" creationId="{51D39186-57A9-39F5-6F9A-1807A83E2DED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13" creationId="{3C21B3CA-DCD4-EEF5-9D01-2D43FB362F5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14" creationId="{A510323B-F057-53DE-4786-283DF068D48A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15" creationId="{16709A9B-D040-50BC-FD69-F6ED380556C3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16" creationId="{5600857F-4E97-6911-80CD-298005A8E2B4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17" creationId="{BDEC7EA6-8957-4FAE-542E-6192D4936F94}"/>
          </ac:spMkLst>
        </pc:spChg>
        <pc:spChg chg="add del 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18" creationId="{0995B668-F5D9-BB9B-F394-5AA99884042B}"/>
          </ac:spMkLst>
        </pc:spChg>
        <pc:spChg chg="add del 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19" creationId="{B24D704C-F900-534E-7E8D-036913785D10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20" creationId="{DF409323-9E02-7EE3-C63B-278476C39B0D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21" creationId="{24420789-B8D3-CDDB-7910-4D055FFEF831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22" creationId="{1504031F-841E-B79B-E38F-0D3086D14CAD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23" creationId="{8F6FBC4E-3660-D068-FE38-A5F409C62962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24" creationId="{BD1632DC-A1EB-46D2-02C2-9168FAE6DF6A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25" creationId="{FCC591EC-9B06-FB23-56B4-91F8ADA84C0B}"/>
          </ac:spMkLst>
        </pc:spChg>
        <pc:spChg chg="add del 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26" creationId="{8CD4E21A-63DD-5437-704D-52A182086362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27" creationId="{04BA9DBC-BF58-81DB-0028-D7ADBFB6DDC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28" creationId="{97DDDAB5-EB5E-44D2-50A4-A7BBB62992A2}"/>
          </ac:spMkLst>
        </pc:spChg>
        <pc:spChg chg="add del 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29" creationId="{287D6D34-0EC0-79E6-DD68-D1884BE4E1D2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31" creationId="{C411C6DD-2671-D416-951C-3ABF221D4DA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32" creationId="{1BC3784F-6549-ADDF-CADD-8D417A2B4B86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33" creationId="{246479AD-0B95-2767-C661-5D8A9A57C15E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34" creationId="{35EADB0A-24FA-EE1E-C52B-023006EBFBD0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35" creationId="{FC0FC98F-63D8-30D6-86A7-C8DD332CE87C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37" creationId="{5B21099D-9435-FE8B-9AB7-933F1E83CD25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38" creationId="{EB79F979-61A2-BC26-049C-EC63EF656D29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40" creationId="{6791E440-85FE-E1FB-8E6E-B7FC2FF0094F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41" creationId="{A6193308-8443-34F3-1D17-4E57FFDE8FC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43" creationId="{BBCC56A4-DFC4-AF8C-5C1E-03BF52E65FF5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44" creationId="{C1631B9C-7987-0898-A421-F9532CFF82FF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45" creationId="{D4280093-0FA2-1EDB-E8D3-315CA2ACE4C4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46" creationId="{7B1463F3-FEE3-3EF9-7B61-6C1445E61E15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47" creationId="{6195B12D-08E1-FF80-94AC-3FE48CCACB94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48" creationId="{D556BECB-96AB-7C12-6B84-EE9EC2BBD38A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49" creationId="{3A145A68-0123-1D26-6F16-871CA23FB567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50" creationId="{8F7070AE-4DC1-94C0-B562-DA19A668F866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51" creationId="{8AE42371-B5F3-D256-119C-FD6D1477AEBD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52" creationId="{57A4FB74-E696-4343-8C42-A1A04C9BC8C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53" creationId="{ED1FEEB6-32C0-35E6-AF18-6906C2AFD2D4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54" creationId="{52E275E1-3793-6268-F6EC-9B124366F8E0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55" creationId="{B1970F0D-A1CC-10EA-6EF4-360EB932D021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56" creationId="{1A15CE10-468C-CA3D-1876-09B2131A0BD7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57" creationId="{96BEA6F6-6C19-D6BC-33C8-7CC9526C539E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58" creationId="{58F796C6-44E9-EEE9-6F5E-AEE2CC738989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59" creationId="{2ECCA418-ECE8-4B77-E6BF-D20C82B1754F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60" creationId="{846CDE48-816C-957A-A7EA-973B1D1973F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61" creationId="{A8637985-5693-11ED-ED69-79B5C9C2BE20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62" creationId="{6F44D811-25AD-6249-C392-539FE4C22BF1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63" creationId="{5FB965F4-624C-2234-262B-3036905C6314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64" creationId="{F3A051E9-407B-3E59-04B8-718570F426B5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65" creationId="{E5A02244-0AF7-5940-4FDF-3DCD4B8E5194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66" creationId="{250D22B0-C69E-2CFC-60E4-134269D76E52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67" creationId="{181FE9B2-C741-6ECE-E987-B3A11F1C4501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68" creationId="{73FDAC1B-1D51-EF68-4822-F99B83779089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69" creationId="{F2E6F5FC-7781-1576-6793-2C819BE50AEE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70" creationId="{7F3091B4-4315-8F4C-A182-E0E68F762BC5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1171" creationId="{5A68396F-13DC-2530-8E2C-926ACE3DC23C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61" creationId="{ACDDDAE6-1E31-DB87-708E-AF594749F759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62" creationId="{11851E7A-B352-B81F-EDD7-E42430F67652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63" creationId="{1D6C0116-A40E-729E-91ED-AF8616C4334D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64" creationId="{D9B62742-7F93-F40E-FD25-DC27ACB3C130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65" creationId="{5B78523F-58CE-E656-9749-9B47E4ABD912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66" creationId="{83B0D9C0-4712-3ECB-4825-EDB6673B62A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67" creationId="{C4677C32-E1EC-A466-CC58-DE19C3F3AAD9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68" creationId="{4FAE234C-75DC-FB8C-10B7-E22A283B45A4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69" creationId="{046C2260-33C0-E3D3-A1F4-47ABDC446727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70" creationId="{F2994F75-CAE6-7DA9-1009-B85F0522C7C2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71" creationId="{BF45B426-7453-FA48-572B-37C4C0EC3793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72" creationId="{21BE0894-BCE0-1A9B-9F16-7D73FD0B3339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73" creationId="{FDE97FCE-FDBA-D952-7F93-F6C88315376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74" creationId="{262E781A-FCCD-AB30-199B-AD1287DE5ACD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75" creationId="{77626399-5563-3F18-456C-3440C12A0283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76" creationId="{56EF2099-5AA8-30DD-E06B-42976099C73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77" creationId="{774E2516-527C-1F4B-D95B-6A1CEB8AAFDA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78" creationId="{5E8BBACD-AC3E-CE91-83D7-06689D979583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79" creationId="{3783DB7E-5B59-8938-C5B7-5E4C0EE0DD50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80" creationId="{4DDEC54D-F3A5-A80B-5AA8-5E5B9F2AD01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81" creationId="{6B3A7B2A-C889-5BA9-B974-63F08A47C695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82" creationId="{3B1623BD-3CFC-3FBC-F520-2B04715FD213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83" creationId="{BC061F57-65DD-2A64-933F-B3CD3266A887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84" creationId="{10E2135F-EB45-9530-7736-4042DEA55159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85" creationId="{E05CBA78-F73D-F69A-EC13-BBB8719D4609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86" creationId="{EA1858E8-E0BA-8DAC-6D6B-8848D2938F9A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87" creationId="{FA02A59F-D522-A9C6-409C-00F6D4E5103A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88" creationId="{4C891AF2-0172-B192-AB94-DAEB52A280C4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89" creationId="{A1BD7CDD-7D3E-9BE9-F59D-DD2BA91FD86E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90" creationId="{7DAF4C43-422B-4843-8F4A-AC5F189191DB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91" creationId="{338D4855-3411-A1BA-CDDD-99068EE40C41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92" creationId="{F59BA47C-7652-3664-E035-DC00A2D55940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93" creationId="{79805315-CFEA-2E8B-ECB1-5A4427D4E95C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94" creationId="{89C70D43-D34E-A3D5-7142-ACB03995D037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95" creationId="{D2594618-B4F1-294F-E0BD-27EBB81E2BD3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96" creationId="{052F25E4-A353-576F-5971-24D758F5ADC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97" creationId="{8A79931C-DB76-C17E-AF66-D2F86F5DA6C2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98" creationId="{A2107F45-A85F-B6D0-E9C7-906BEB2C22E5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099" creationId="{99F64F65-F4B3-3DF4-D989-8A9AC30DAD66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00" creationId="{ABCAEA5F-755A-451F-35F1-9342C37A0AD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01" creationId="{5BB1B511-7160-7E13-F9E5-CF4C8CC54DEF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02" creationId="{EE6B3EDA-EA23-C7A6-265C-B81EB89ECE87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03" creationId="{0FD1E620-40A4-5CAE-A894-9CDA7369A5F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04" creationId="{22FFBC24-C4C3-1E6D-A418-CEAEC78D74A6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05" creationId="{C39CFCA1-8ADF-22B3-3E0C-0B069DB2C33E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06" creationId="{381D344A-D20B-2462-5AAD-AA91E23FB079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07" creationId="{6692478E-A5A2-87F8-A562-C710253268E4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08" creationId="{AE43737F-403C-783B-CC46-3CB70C3BB52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09" creationId="{391385B7-FBB8-B10A-FCE1-D75B8C7766E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10" creationId="{13360928-46D3-93D8-D94C-2CD91A038638}"/>
          </ac:spMkLst>
        </pc:spChg>
        <pc:spChg chg="mod">
          <ac:chgData name="Sunil Mehta" userId="48c48f7c-3308-41de-8cad-b13b637a3b31" providerId="ADAL" clId="{F3F3FFD8-CB35-4699-A0C0-91869E9C480B}" dt="2024-09-03T00:22:57.489" v="2702" actId="478"/>
          <ac:spMkLst>
            <pc:docMk/>
            <pc:sldMk cId="467448011" sldId="272"/>
            <ac:spMk id="2111" creationId="{5AE0C837-195F-5A72-C448-FDC0CE4A0AF9}"/>
          </ac:spMkLst>
        </pc:spChg>
        <pc:grpChg chg="mod">
          <ac:chgData name="Sunil Mehta" userId="48c48f7c-3308-41de-8cad-b13b637a3b31" providerId="ADAL" clId="{F3F3FFD8-CB35-4699-A0C0-91869E9C480B}" dt="2024-09-03T00:21:58.724" v="2690"/>
          <ac:grpSpMkLst>
            <pc:docMk/>
            <pc:sldMk cId="467448011" sldId="272"/>
            <ac:grpSpMk id="1" creationId="{00000000-0000-0000-0000-000000000000}"/>
          </ac:grpSpMkLst>
        </pc:grpChg>
        <pc:grpChg chg="add del mod">
          <ac:chgData name="Sunil Mehta" userId="48c48f7c-3308-41de-8cad-b13b637a3b31" providerId="ADAL" clId="{F3F3FFD8-CB35-4699-A0C0-91869E9C480B}" dt="2024-09-03T00:14:59.408" v="2601" actId="478"/>
          <ac:grpSpMkLst>
            <pc:docMk/>
            <pc:sldMk cId="467448011" sldId="272"/>
            <ac:grpSpMk id="6" creationId="{BAE01736-4ACA-8CE9-7E2E-2A134B6D8A24}"/>
          </ac:grpSpMkLst>
        </pc:grpChg>
        <pc:grpChg chg="mod">
          <ac:chgData name="Sunil Mehta" userId="48c48f7c-3308-41de-8cad-b13b637a3b31" providerId="ADAL" clId="{F3F3FFD8-CB35-4699-A0C0-91869E9C480B}" dt="2024-08-30T14:44:10.731" v="480" actId="1076"/>
          <ac:grpSpMkLst>
            <pc:docMk/>
            <pc:sldMk cId="467448011" sldId="272"/>
            <ac:grpSpMk id="7" creationId="{56E8B7AB-17B0-7E6A-7477-F362C81FDE0A}"/>
          </ac:grpSpMkLst>
        </pc:grpChg>
        <pc:grpChg chg="mod">
          <ac:chgData name="Sunil Mehta" userId="48c48f7c-3308-41de-8cad-b13b637a3b31" providerId="ADAL" clId="{F3F3FFD8-CB35-4699-A0C0-91869E9C480B}" dt="2024-08-30T14:44:10.731" v="480" actId="1076"/>
          <ac:grpSpMkLst>
            <pc:docMk/>
            <pc:sldMk cId="467448011" sldId="272"/>
            <ac:grpSpMk id="10" creationId="{9AA83868-47A1-1AC2-C244-B0588D64EB4B}"/>
          </ac:grpSpMkLst>
        </pc:grpChg>
        <pc:grpChg chg="add del mod">
          <ac:chgData name="Sunil Mehta" userId="48c48f7c-3308-41de-8cad-b13b637a3b31" providerId="ADAL" clId="{F3F3FFD8-CB35-4699-A0C0-91869E9C480B}" dt="2024-09-03T00:22:59.878" v="2703" actId="478"/>
          <ac:grpSpMkLst>
            <pc:docMk/>
            <pc:sldMk cId="467448011" sldId="272"/>
            <ac:grpSpMk id="17" creationId="{9A9ABCCB-DE73-C27B-1E03-5E6406D88A75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" creationId="{3400B44B-4042-7912-EE4E-FB9AE851B964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1" creationId="{C3B0E29D-3977-8741-2E53-D210CA8E1FCD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2" creationId="{043C71AD-BA6D-F9A2-2AB6-C5CC58194E5D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3" creationId="{4672058A-068E-93B0-DBDE-05562D93014B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4" creationId="{8031EFD2-9B40-28B4-54E4-3FB1CAD9AC2B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5" creationId="{30918355-6030-C98C-826C-27525DA9904B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6" creationId="{72D7ABC5-B604-791A-52EB-9A7D96DCD2B9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7" creationId="{E5E86C34-C974-7A47-7D88-EB5D1DD02595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8" creationId="{F16AA734-4048-BF80-9BB5-17E9BC2B965F}"/>
          </ac:grpSpMkLst>
        </pc:grpChg>
        <pc:grpChg chg="del mod topLvl">
          <ac:chgData name="Sunil Mehta" userId="48c48f7c-3308-41de-8cad-b13b637a3b31" providerId="ADAL" clId="{F3F3FFD8-CB35-4699-A0C0-91869E9C480B}" dt="2024-09-03T00:22:44.738" v="2694" actId="478"/>
          <ac:grpSpMkLst>
            <pc:docMk/>
            <pc:sldMk cId="467448011" sldId="272"/>
            <ac:grpSpMk id="29" creationId="{042658D9-46BA-212D-4D41-BCDD98F8EDAF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30" creationId="{45F802FF-E0FA-244A-0412-1ABB04BB0AA7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31" creationId="{636A438A-E7EE-618D-60DB-95AF6B7BB0FB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32" creationId="{F521B25E-BFA6-B08E-519B-FB7D1BF138B1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33" creationId="{3C454BB0-22C1-B7C3-59D6-E4461C2DBA9A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34" creationId="{86114B64-A955-49DF-9215-5391E14E49B9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35" creationId="{AB29DA1D-4196-ECCF-F307-68DBCB506E20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36" creationId="{D92A1467-58B4-7B9C-ACA4-8E6AAF1A8523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37" creationId="{EC551379-ED03-6835-85A6-504E2360DFA2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38" creationId="{0A2CF2C2-E579-61AE-C001-15D232D7B534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39" creationId="{920A3731-9321-6AB0-B1B3-2209F2501BAC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40" creationId="{EF57C3DB-26BF-B0AF-407F-348A6A7C0935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41" creationId="{B802B6D3-6629-F51F-976D-2933CBC03D76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42" creationId="{341CD673-AC16-EF56-CB41-0DC0041857BF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43" creationId="{993499A0-B756-9E4E-C182-A60D5B20A7CD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44" creationId="{7FC450B4-83FA-17FC-D7ED-EAE557B4DB6B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45" creationId="{BCF5F636-AB1F-2313-55EA-FE1509B66D6B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46" creationId="{2D9BB6FC-5EE0-1FF1-5E4A-D01909433B61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47" creationId="{55993AB4-F82E-2978-C757-D5279EBE1156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48" creationId="{124AC1E2-4F81-9ACD-410D-384F54222325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49" creationId="{F3EF2A24-7F9F-0057-B5A3-24797AF841D4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50" creationId="{691FE7E7-18E0-4C0A-F6AF-3C446CCB3C4C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51" creationId="{D69BA8D6-9B7A-2C7D-B356-E8E5F75EA650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52" creationId="{0961D2C9-6FE4-7F39-C52A-F0F488668CF0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53" creationId="{8E0CED35-146E-20A9-A39C-371A0952AEA0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54" creationId="{292D9907-BAC6-E4FC-ECB1-73EB616262E2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55" creationId="{A1846F1B-6CB6-5173-39A6-8B1074D143A0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56" creationId="{4CCD5E0D-BAE2-A339-8D08-74273C8A514A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57" creationId="{B62A3B59-5A93-3628-F9E4-A41E81BE1ED8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58" creationId="{84744A3B-92FD-F2C8-4237-CF7AEB543FB9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59" creationId="{8138919C-41CA-A9E5-2460-0FC39853E0DE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60" creationId="{8058B536-3F27-8089-6851-5913C10B5842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61" creationId="{41716747-2278-EBE6-A569-51B70BE8C84F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62" creationId="{62018AE2-92EB-6CAB-1057-F95B4581A7EC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63" creationId="{45A80C1E-2966-DDCB-1A1B-1162AB9A9FD4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48" creationId="{CD1F32F2-2311-6F39-AA2B-EB52D8BA9A4C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49" creationId="{605F01B7-84A2-6650-45AD-7B7059E7F074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50" creationId="{8180ADF1-36FC-A5FA-A640-A2FE872037C4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51" creationId="{177915BC-A01A-CCBD-250A-6151673BD8F5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52" creationId="{92B61097-3E7A-2157-3D89-4A835D93F668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53" creationId="{6B6159E0-398C-EEDD-0D18-4433BDECBAA0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55" creationId="{F2C95407-8870-4293-A397-40AC0C16E802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57" creationId="{03D2C8B2-80BB-9A7D-3AAF-530025BF2682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58" creationId="{D7009578-6B42-D19B-5EB8-09D43C08DE24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59" creationId="{8F192DCC-A0AE-B790-20A7-7A374C72002F}"/>
          </ac:grpSpMkLst>
        </pc:grpChg>
        <pc:grpChg chg="mod topLvl">
          <ac:chgData name="Sunil Mehta" userId="48c48f7c-3308-41de-8cad-b13b637a3b31" providerId="ADAL" clId="{F3F3FFD8-CB35-4699-A0C0-91869E9C480B}" dt="2024-09-03T00:22:57.489" v="2702" actId="478"/>
          <ac:grpSpMkLst>
            <pc:docMk/>
            <pc:sldMk cId="467448011" sldId="272"/>
            <ac:grpSpMk id="2060" creationId="{847762AC-0F41-BC26-DE55-F3FC3A86595A}"/>
          </ac:grpSpMkLst>
        </pc:grpChg>
        <pc:picChg chg="add mod">
          <ac:chgData name="Sunil Mehta" userId="48c48f7c-3308-41de-8cad-b13b637a3b31" providerId="ADAL" clId="{F3F3FFD8-CB35-4699-A0C0-91869E9C480B}" dt="2024-09-03T00:21:58.724" v="2690"/>
          <ac:picMkLst>
            <pc:docMk/>
            <pc:sldMk cId="467448011" sldId="272"/>
            <ac:picMk id="4" creationId="{67E30F24-4FA6-C1B6-5BF2-C119A754ADE0}"/>
          </ac:picMkLst>
        </pc:picChg>
        <pc:picChg chg="add del mod">
          <ac:chgData name="Sunil Mehta" userId="48c48f7c-3308-41de-8cad-b13b637a3b31" providerId="ADAL" clId="{F3F3FFD8-CB35-4699-A0C0-91869E9C480B}" dt="2024-09-03T00:18:18.085" v="2615" actId="478"/>
          <ac:picMkLst>
            <pc:docMk/>
            <pc:sldMk cId="467448011" sldId="272"/>
            <ac:picMk id="14" creationId="{21A6C6BE-7C78-B3CE-758F-66B30A6E6ECB}"/>
          </ac:picMkLst>
        </pc:picChg>
        <pc:picChg chg="add del mod">
          <ac:chgData name="Sunil Mehta" userId="48c48f7c-3308-41de-8cad-b13b637a3b31" providerId="ADAL" clId="{F3F3FFD8-CB35-4699-A0C0-91869E9C480B}" dt="2024-09-03T00:21:56.433" v="2689" actId="478"/>
          <ac:picMkLst>
            <pc:docMk/>
            <pc:sldMk cId="467448011" sldId="272"/>
            <ac:picMk id="16" creationId="{AEFF524C-1CE2-6218-9B57-0D373DC28F27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029" creationId="{27F4197D-C676-EF1B-52BA-AD66F07CD0AF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034" creationId="{F355B405-4931-E9CA-654B-1138B52B2300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037" creationId="{A2F458F9-11BC-4345-5C58-767EE4DEE4C8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040" creationId="{070B5CC8-2C96-1F6C-FCC1-586289F7D291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045" creationId="{E2BFD9E9-6FD2-8E1F-7B64-B8A8B7852308}"/>
          </ac:picMkLst>
        </pc:picChg>
        <pc:picChg chg="del mod">
          <ac:chgData name="Sunil Mehta" userId="48c48f7c-3308-41de-8cad-b13b637a3b31" providerId="ADAL" clId="{F3F3FFD8-CB35-4699-A0C0-91869E9C480B}" dt="2024-09-03T00:22:44.738" v="2694" actId="478"/>
          <ac:picMkLst>
            <pc:docMk/>
            <pc:sldMk cId="467448011" sldId="272"/>
            <ac:picMk id="1108" creationId="{BEC11844-9343-919D-E7A7-DDDD9B53826F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130" creationId="{05F488C2-BC5E-0BD5-5AF3-257D54378C41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136" creationId="{E45FD558-8FFC-230E-FCB3-BBB1F40EA0A0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139" creationId="{20CAC465-8E2F-B0FB-8A79-B902E4B46B4B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142" creationId="{79915C30-D749-C170-77FC-2D076DB4087D}"/>
          </ac:picMkLst>
        </pc:picChg>
        <pc:picChg chg="add del mod">
          <ac:chgData name="Sunil Mehta" userId="48c48f7c-3308-41de-8cad-b13b637a3b31" providerId="ADAL" clId="{F3F3FFD8-CB35-4699-A0C0-91869E9C480B}" dt="2024-09-03T00:31:17.300" v="2716" actId="478"/>
          <ac:picMkLst>
            <pc:docMk/>
            <pc:sldMk cId="467448011" sldId="272"/>
            <ac:picMk id="1173" creationId="{366B4A1E-C550-6010-C914-6B109DF4B457}"/>
          </ac:picMkLst>
        </pc:picChg>
        <pc:picChg chg="add mod">
          <ac:chgData name="Sunil Mehta" userId="48c48f7c-3308-41de-8cad-b13b637a3b31" providerId="ADAL" clId="{F3F3FFD8-CB35-4699-A0C0-91869E9C480B}" dt="2024-09-03T00:31:33.892" v="2721" actId="1076"/>
          <ac:picMkLst>
            <pc:docMk/>
            <pc:sldMk cId="467448011" sldId="272"/>
            <ac:picMk id="1175" creationId="{222F5079-605A-93A7-9110-51C7B781DEDB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181" creationId="{289719F8-A315-106B-AB0E-06A80F2E61F5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184" creationId="{87294B90-9EBF-2C36-09D5-5FD77FF9DD30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187" creationId="{D17447C4-FB90-814F-10CB-E23E1740A909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190" creationId="{64479D3C-0438-3786-26B3-8046A4234820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193" creationId="{EE227D3B-83D3-89A5-5975-7F338BF827DD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196" creationId="{CC410B0E-899E-F841-40F5-12454FEDC2C3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199" creationId="{8CB10D22-E903-A9AA-46BD-FF579B16F8C0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202" creationId="{595A007D-A042-E912-4FE7-3C08C8B69B09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211" creationId="{723F3DEF-E594-45D5-BBCE-B28AD0272BC4}"/>
          </ac:picMkLst>
        </pc:picChg>
        <pc:picChg chg="mod">
          <ac:chgData name="Sunil Mehta" userId="48c48f7c-3308-41de-8cad-b13b637a3b31" providerId="ADAL" clId="{F3F3FFD8-CB35-4699-A0C0-91869E9C480B}" dt="2024-09-03T00:22:57.489" v="2702" actId="478"/>
          <ac:picMkLst>
            <pc:docMk/>
            <pc:sldMk cId="467448011" sldId="272"/>
            <ac:picMk id="1226" creationId="{D3F573F8-9E71-01A4-F2D4-F9166109407B}"/>
          </ac:picMkLst>
        </pc:picChg>
        <pc:picChg chg="mod">
          <ac:chgData name="Sunil Mehta" userId="48c48f7c-3308-41de-8cad-b13b637a3b31" providerId="ADAL" clId="{F3F3FFD8-CB35-4699-A0C0-91869E9C480B}" dt="2024-08-30T14:44:10.731" v="480" actId="1076"/>
          <ac:picMkLst>
            <pc:docMk/>
            <pc:sldMk cId="467448011" sldId="272"/>
            <ac:picMk id="2054" creationId="{9B7B06C0-86F5-D186-BC23-8BEADD40D6E4}"/>
          </ac:picMkLst>
        </pc:picChg>
        <pc:picChg chg="add del mod">
          <ac:chgData name="Sunil Mehta" userId="48c48f7c-3308-41de-8cad-b13b637a3b31" providerId="ADAL" clId="{F3F3FFD8-CB35-4699-A0C0-91869E9C480B}" dt="2024-09-03T00:19:09.852" v="2627" actId="478"/>
          <ac:picMkLst>
            <pc:docMk/>
            <pc:sldMk cId="467448011" sldId="272"/>
            <ac:picMk id="2056" creationId="{BEC30998-4ECF-6CD7-BF0E-02D8E417F41D}"/>
          </ac:picMkLst>
        </pc:picChg>
        <pc:picChg chg="add">
          <ac:chgData name="Sunil Mehta" userId="48c48f7c-3308-41de-8cad-b13b637a3b31" providerId="ADAL" clId="{F3F3FFD8-CB35-4699-A0C0-91869E9C480B}" dt="2024-08-30T14:36:56.830" v="48"/>
          <ac:picMkLst>
            <pc:docMk/>
            <pc:sldMk cId="467448011" sldId="272"/>
            <ac:picMk id="2057" creationId="{B8B7AF4A-C5CA-9D3C-4E09-2348D41D32C6}"/>
          </ac:picMkLst>
        </pc:picChg>
        <pc:picChg chg="add">
          <ac:chgData name="Sunil Mehta" userId="48c48f7c-3308-41de-8cad-b13b637a3b31" providerId="ADAL" clId="{F3F3FFD8-CB35-4699-A0C0-91869E9C480B}" dt="2024-08-30T14:37:07.148" v="49"/>
          <ac:picMkLst>
            <pc:docMk/>
            <pc:sldMk cId="467448011" sldId="272"/>
            <ac:picMk id="2060" creationId="{E90F112D-A246-C1DF-BD3C-5D9473068E93}"/>
          </ac:picMkLst>
        </pc:picChg>
        <pc:cxnChg chg="add mod ord">
          <ac:chgData name="Sunil Mehta" userId="48c48f7c-3308-41de-8cad-b13b637a3b31" providerId="ADAL" clId="{F3F3FFD8-CB35-4699-A0C0-91869E9C480B}" dt="2024-09-03T23:37:45.580" v="4108" actId="14100"/>
          <ac:cxnSpMkLst>
            <pc:docMk/>
            <pc:sldMk cId="467448011" sldId="272"/>
            <ac:cxnSpMk id="18" creationId="{9D03A80C-90F9-8C42-29C8-F55A87274467}"/>
          </ac:cxnSpMkLst>
        </pc:cxnChg>
      </pc:sldChg>
      <pc:sldChg chg="modSp add mod">
        <pc:chgData name="Sunil Mehta" userId="48c48f7c-3308-41de-8cad-b13b637a3b31" providerId="ADAL" clId="{F3F3FFD8-CB35-4699-A0C0-91869E9C480B}" dt="2024-09-04T15:06:55.191" v="6535" actId="20577"/>
        <pc:sldMkLst>
          <pc:docMk/>
          <pc:sldMk cId="1815352487" sldId="273"/>
        </pc:sldMkLst>
        <pc:spChg chg="mod">
          <ac:chgData name="Sunil Mehta" userId="48c48f7c-3308-41de-8cad-b13b637a3b31" providerId="ADAL" clId="{F3F3FFD8-CB35-4699-A0C0-91869E9C480B}" dt="2024-09-04T15:06:55.191" v="6535" actId="20577"/>
          <ac:spMkLst>
            <pc:docMk/>
            <pc:sldMk cId="1815352487" sldId="273"/>
            <ac:spMk id="3" creationId="{ACA17E75-208D-042B-E26A-5C118DAD970E}"/>
          </ac:spMkLst>
        </pc:spChg>
        <pc:spChg chg="mod">
          <ac:chgData name="Sunil Mehta" userId="48c48f7c-3308-41de-8cad-b13b637a3b31" providerId="ADAL" clId="{F3F3FFD8-CB35-4699-A0C0-91869E9C480B}" dt="2024-09-04T05:28:37.710" v="4631" actId="20577"/>
          <ac:spMkLst>
            <pc:docMk/>
            <pc:sldMk cId="1815352487" sldId="273"/>
            <ac:spMk id="4" creationId="{6CC8F045-E094-1F73-2799-64E9355B139C}"/>
          </ac:spMkLst>
        </pc:spChg>
        <pc:spChg chg="mod">
          <ac:chgData name="Sunil Mehta" userId="48c48f7c-3308-41de-8cad-b13b637a3b31" providerId="ADAL" clId="{F3F3FFD8-CB35-4699-A0C0-91869E9C480B}" dt="2024-09-04T05:25:19.846" v="4527" actId="1076"/>
          <ac:spMkLst>
            <pc:docMk/>
            <pc:sldMk cId="1815352487" sldId="273"/>
            <ac:spMk id="11" creationId="{17E19A18-7AB9-1962-C98C-0A30118E2CE6}"/>
          </ac:spMkLst>
        </pc:spChg>
        <pc:spChg chg="mod">
          <ac:chgData name="Sunil Mehta" userId="48c48f7c-3308-41de-8cad-b13b637a3b31" providerId="ADAL" clId="{F3F3FFD8-CB35-4699-A0C0-91869E9C480B}" dt="2024-09-04T05:25:27.786" v="4528" actId="1076"/>
          <ac:spMkLst>
            <pc:docMk/>
            <pc:sldMk cId="1815352487" sldId="273"/>
            <ac:spMk id="12" creationId="{A9B77382-7FB0-83BA-E6DD-068D372C1314}"/>
          </ac:spMkLst>
        </pc:spChg>
        <pc:picChg chg="mod">
          <ac:chgData name="Sunil Mehta" userId="48c48f7c-3308-41de-8cad-b13b637a3b31" providerId="ADAL" clId="{F3F3FFD8-CB35-4699-A0C0-91869E9C480B}" dt="2024-09-04T05:25:13.211" v="4526" actId="1076"/>
          <ac:picMkLst>
            <pc:docMk/>
            <pc:sldMk cId="1815352487" sldId="273"/>
            <ac:picMk id="9" creationId="{57E51551-99FC-7F58-00F1-107948BB78A5}"/>
          </ac:picMkLst>
        </pc:picChg>
        <pc:picChg chg="mod">
          <ac:chgData name="Sunil Mehta" userId="48c48f7c-3308-41de-8cad-b13b637a3b31" providerId="ADAL" clId="{F3F3FFD8-CB35-4699-A0C0-91869E9C480B}" dt="2024-09-04T05:28:35.026" v="4629" actId="14100"/>
          <ac:picMkLst>
            <pc:docMk/>
            <pc:sldMk cId="1815352487" sldId="273"/>
            <ac:picMk id="10" creationId="{8A8C7F1B-08C3-CE33-7BBC-BF4F8134CF2C}"/>
          </ac:picMkLst>
        </pc:picChg>
      </pc:sldChg>
      <pc:sldChg chg="modSp add mod">
        <pc:chgData name="Sunil Mehta" userId="48c48f7c-3308-41de-8cad-b13b637a3b31" providerId="ADAL" clId="{F3F3FFD8-CB35-4699-A0C0-91869E9C480B}" dt="2024-09-04T05:32:36.963" v="4661"/>
        <pc:sldMkLst>
          <pc:docMk/>
          <pc:sldMk cId="957750133" sldId="274"/>
        </pc:sldMkLst>
        <pc:spChg chg="mod">
          <ac:chgData name="Sunil Mehta" userId="48c48f7c-3308-41de-8cad-b13b637a3b31" providerId="ADAL" clId="{F3F3FFD8-CB35-4699-A0C0-91869E9C480B}" dt="2024-09-03T23:49:01.688" v="4346" actId="20577"/>
          <ac:spMkLst>
            <pc:docMk/>
            <pc:sldMk cId="957750133" sldId="274"/>
            <ac:spMk id="3" creationId="{9E9D6460-6028-6617-FD3C-DC2BCAEDABF1}"/>
          </ac:spMkLst>
        </pc:spChg>
        <pc:spChg chg="mod">
          <ac:chgData name="Sunil Mehta" userId="48c48f7c-3308-41de-8cad-b13b637a3b31" providerId="ADAL" clId="{F3F3FFD8-CB35-4699-A0C0-91869E9C480B}" dt="2024-09-04T05:32:36.963" v="4661"/>
          <ac:spMkLst>
            <pc:docMk/>
            <pc:sldMk cId="957750133" sldId="274"/>
            <ac:spMk id="4" creationId="{AFF9FAF0-61CA-23FD-953E-5D6C5347224F}"/>
          </ac:spMkLst>
        </pc:spChg>
        <pc:picChg chg="mod">
          <ac:chgData name="Sunil Mehta" userId="48c48f7c-3308-41de-8cad-b13b637a3b31" providerId="ADAL" clId="{F3F3FFD8-CB35-4699-A0C0-91869E9C480B}" dt="2024-08-31T02:30:21.086" v="2447" actId="1076"/>
          <ac:picMkLst>
            <pc:docMk/>
            <pc:sldMk cId="957750133" sldId="274"/>
            <ac:picMk id="7" creationId="{B93F734C-B4B6-7182-33A2-16AC44CB1B9A}"/>
          </ac:picMkLst>
        </pc:picChg>
      </pc:sldChg>
      <pc:sldChg chg="modSp mod">
        <pc:chgData name="Sunil Mehta" userId="48c48f7c-3308-41de-8cad-b13b637a3b31" providerId="ADAL" clId="{F3F3FFD8-CB35-4699-A0C0-91869E9C480B}" dt="2024-09-04T17:40:04.458" v="8337" actId="113"/>
        <pc:sldMkLst>
          <pc:docMk/>
          <pc:sldMk cId="1028104104" sldId="275"/>
        </pc:sldMkLst>
        <pc:spChg chg="mod">
          <ac:chgData name="Sunil Mehta" userId="48c48f7c-3308-41de-8cad-b13b637a3b31" providerId="ADAL" clId="{F3F3FFD8-CB35-4699-A0C0-91869E9C480B}" dt="2024-09-04T17:40:04.458" v="8337" actId="113"/>
          <ac:spMkLst>
            <pc:docMk/>
            <pc:sldMk cId="1028104104" sldId="275"/>
            <ac:spMk id="7" creationId="{094855D3-7AB3-0644-BC41-E8EBEB9CB92F}"/>
          </ac:spMkLst>
        </pc:spChg>
        <pc:spChg chg="mod">
          <ac:chgData name="Sunil Mehta" userId="48c48f7c-3308-41de-8cad-b13b637a3b31" providerId="ADAL" clId="{F3F3FFD8-CB35-4699-A0C0-91869E9C480B}" dt="2024-09-04T17:40:01.164" v="8336" actId="113"/>
          <ac:spMkLst>
            <pc:docMk/>
            <pc:sldMk cId="1028104104" sldId="275"/>
            <ac:spMk id="8" creationId="{CB873CF7-C3D2-DA89-B030-F5B2D141D296}"/>
          </ac:spMkLst>
        </pc:spChg>
      </pc:sldChg>
      <pc:sldChg chg="delSp modSp new mod">
        <pc:chgData name="Sunil Mehta" userId="48c48f7c-3308-41de-8cad-b13b637a3b31" providerId="ADAL" clId="{F3F3FFD8-CB35-4699-A0C0-91869E9C480B}" dt="2024-09-04T17:32:55.202" v="8261" actId="20577"/>
        <pc:sldMkLst>
          <pc:docMk/>
          <pc:sldMk cId="2835298376" sldId="276"/>
        </pc:sldMkLst>
        <pc:spChg chg="mod">
          <ac:chgData name="Sunil Mehta" userId="48c48f7c-3308-41de-8cad-b13b637a3b31" providerId="ADAL" clId="{F3F3FFD8-CB35-4699-A0C0-91869E9C480B}" dt="2024-09-04T17:32:55.202" v="8261" actId="20577"/>
          <ac:spMkLst>
            <pc:docMk/>
            <pc:sldMk cId="2835298376" sldId="276"/>
            <ac:spMk id="3" creationId="{4FDA4C9A-F181-2FBB-AF8D-70E9BC52D544}"/>
          </ac:spMkLst>
        </pc:spChg>
        <pc:spChg chg="del">
          <ac:chgData name="Sunil Mehta" userId="48c48f7c-3308-41de-8cad-b13b637a3b31" providerId="ADAL" clId="{F3F3FFD8-CB35-4699-A0C0-91869E9C480B}" dt="2024-08-30T14:36:28.361" v="32" actId="478"/>
          <ac:spMkLst>
            <pc:docMk/>
            <pc:sldMk cId="2835298376" sldId="276"/>
            <ac:spMk id="4" creationId="{408BB675-B7A9-DB96-25D4-FED9B9E2D10E}"/>
          </ac:spMkLst>
        </pc:spChg>
        <pc:spChg chg="mod">
          <ac:chgData name="Sunil Mehta" userId="48c48f7c-3308-41de-8cad-b13b637a3b31" providerId="ADAL" clId="{F3F3FFD8-CB35-4699-A0C0-91869E9C480B}" dt="2024-09-04T17:21:51.348" v="7204" actId="20577"/>
          <ac:spMkLst>
            <pc:docMk/>
            <pc:sldMk cId="2835298376" sldId="276"/>
            <ac:spMk id="5" creationId="{65F9D4BF-B651-4E27-C320-414EF9055819}"/>
          </ac:spMkLst>
        </pc:spChg>
      </pc:sldChg>
      <pc:sldChg chg="addSp modSp add mod">
        <pc:chgData name="Sunil Mehta" userId="48c48f7c-3308-41de-8cad-b13b637a3b31" providerId="ADAL" clId="{F3F3FFD8-CB35-4699-A0C0-91869E9C480B}" dt="2024-09-06T02:18:06.221" v="8450" actId="20577"/>
        <pc:sldMkLst>
          <pc:docMk/>
          <pc:sldMk cId="2509985042" sldId="277"/>
        </pc:sldMkLst>
        <pc:spChg chg="mod">
          <ac:chgData name="Sunil Mehta" userId="48c48f7c-3308-41de-8cad-b13b637a3b31" providerId="ADAL" clId="{F3F3FFD8-CB35-4699-A0C0-91869E9C480B}" dt="2024-09-06T02:18:06.221" v="8450" actId="20577"/>
          <ac:spMkLst>
            <pc:docMk/>
            <pc:sldMk cId="2509985042" sldId="277"/>
            <ac:spMk id="3" creationId="{4FDA4C9A-F181-2FBB-AF8D-70E9BC52D544}"/>
          </ac:spMkLst>
        </pc:spChg>
        <pc:spChg chg="mod">
          <ac:chgData name="Sunil Mehta" userId="48c48f7c-3308-41de-8cad-b13b637a3b31" providerId="ADAL" clId="{F3F3FFD8-CB35-4699-A0C0-91869E9C480B}" dt="2024-09-04T05:21:26.533" v="4489" actId="14100"/>
          <ac:spMkLst>
            <pc:docMk/>
            <pc:sldMk cId="2509985042" sldId="277"/>
            <ac:spMk id="5" creationId="{65F9D4BF-B651-4E27-C320-414EF9055819}"/>
          </ac:spMkLst>
        </pc:spChg>
        <pc:picChg chg="add mod">
          <ac:chgData name="Sunil Mehta" userId="48c48f7c-3308-41de-8cad-b13b637a3b31" providerId="ADAL" clId="{F3F3FFD8-CB35-4699-A0C0-91869E9C480B}" dt="2024-09-03T23:45:37.407" v="4273" actId="1076"/>
          <ac:picMkLst>
            <pc:docMk/>
            <pc:sldMk cId="2509985042" sldId="277"/>
            <ac:picMk id="4" creationId="{B66EDFEB-EC5D-B0AD-CCE0-34E5B1477639}"/>
          </ac:picMkLst>
        </pc:picChg>
      </pc:sldChg>
      <pc:sldChg chg="addSp delSp modSp add mod">
        <pc:chgData name="Sunil Mehta" userId="48c48f7c-3308-41de-8cad-b13b637a3b31" providerId="ADAL" clId="{F3F3FFD8-CB35-4699-A0C0-91869E9C480B}" dt="2024-09-04T06:36:06.292" v="5898" actId="1076"/>
        <pc:sldMkLst>
          <pc:docMk/>
          <pc:sldMk cId="431267929" sldId="278"/>
        </pc:sldMkLst>
        <pc:spChg chg="mod">
          <ac:chgData name="Sunil Mehta" userId="48c48f7c-3308-41de-8cad-b13b637a3b31" providerId="ADAL" clId="{F3F3FFD8-CB35-4699-A0C0-91869E9C480B}" dt="2024-09-04T06:35:59.685" v="5897" actId="14100"/>
          <ac:spMkLst>
            <pc:docMk/>
            <pc:sldMk cId="431267929" sldId="278"/>
            <ac:spMk id="3" creationId="{4FDA4C9A-F181-2FBB-AF8D-70E9BC52D544}"/>
          </ac:spMkLst>
        </pc:spChg>
        <pc:spChg chg="mod">
          <ac:chgData name="Sunil Mehta" userId="48c48f7c-3308-41de-8cad-b13b637a3b31" providerId="ADAL" clId="{F3F3FFD8-CB35-4699-A0C0-91869E9C480B}" dt="2024-09-04T05:22:00.481" v="4491" actId="14100"/>
          <ac:spMkLst>
            <pc:docMk/>
            <pc:sldMk cId="431267929" sldId="278"/>
            <ac:spMk id="5" creationId="{65F9D4BF-B651-4E27-C320-414EF9055819}"/>
          </ac:spMkLst>
        </pc:spChg>
        <pc:picChg chg="del">
          <ac:chgData name="Sunil Mehta" userId="48c48f7c-3308-41de-8cad-b13b637a3b31" providerId="ADAL" clId="{F3F3FFD8-CB35-4699-A0C0-91869E9C480B}" dt="2024-08-31T01:07:51.371" v="1592" actId="478"/>
          <ac:picMkLst>
            <pc:docMk/>
            <pc:sldMk cId="431267929" sldId="278"/>
            <ac:picMk id="4" creationId="{B66EDFEB-EC5D-B0AD-CCE0-34E5B1477639}"/>
          </ac:picMkLst>
        </pc:picChg>
        <pc:picChg chg="add del mod">
          <ac:chgData name="Sunil Mehta" userId="48c48f7c-3308-41de-8cad-b13b637a3b31" providerId="ADAL" clId="{F3F3FFD8-CB35-4699-A0C0-91869E9C480B}" dt="2024-08-31T02:12:14.153" v="2277" actId="478"/>
          <ac:picMkLst>
            <pc:docMk/>
            <pc:sldMk cId="431267929" sldId="278"/>
            <ac:picMk id="6" creationId="{FAAD22A2-337D-45BC-E00A-B41FB4BAD9FD}"/>
          </ac:picMkLst>
        </pc:picChg>
        <pc:picChg chg="add del mod">
          <ac:chgData name="Sunil Mehta" userId="48c48f7c-3308-41de-8cad-b13b637a3b31" providerId="ADAL" clId="{F3F3FFD8-CB35-4699-A0C0-91869E9C480B}" dt="2024-08-31T02:24:20.782" v="2375" actId="478"/>
          <ac:picMkLst>
            <pc:docMk/>
            <pc:sldMk cId="431267929" sldId="278"/>
            <ac:picMk id="7" creationId="{D1076F46-7AE8-42A9-B7E9-F43A6BF9703B}"/>
          </ac:picMkLst>
        </pc:picChg>
        <pc:picChg chg="add mod modCrop">
          <ac:chgData name="Sunil Mehta" userId="48c48f7c-3308-41de-8cad-b13b637a3b31" providerId="ADAL" clId="{F3F3FFD8-CB35-4699-A0C0-91869E9C480B}" dt="2024-09-04T05:22:07.078" v="4492" actId="1076"/>
          <ac:picMkLst>
            <pc:docMk/>
            <pc:sldMk cId="431267929" sldId="278"/>
            <ac:picMk id="8" creationId="{85609A32-E958-EF30-A3C9-3F956BB0D059}"/>
          </ac:picMkLst>
        </pc:picChg>
        <pc:picChg chg="add mod">
          <ac:chgData name="Sunil Mehta" userId="48c48f7c-3308-41de-8cad-b13b637a3b31" providerId="ADAL" clId="{F3F3FFD8-CB35-4699-A0C0-91869E9C480B}" dt="2024-08-31T02:24:35.309" v="2380" actId="1076"/>
          <ac:picMkLst>
            <pc:docMk/>
            <pc:sldMk cId="431267929" sldId="278"/>
            <ac:picMk id="10" creationId="{E1136BB6-68AA-A540-52F8-B3F637598DCA}"/>
          </ac:picMkLst>
        </pc:picChg>
        <pc:picChg chg="add mod">
          <ac:chgData name="Sunil Mehta" userId="48c48f7c-3308-41de-8cad-b13b637a3b31" providerId="ADAL" clId="{F3F3FFD8-CB35-4699-A0C0-91869E9C480B}" dt="2024-09-04T06:36:06.292" v="5898" actId="1076"/>
          <ac:picMkLst>
            <pc:docMk/>
            <pc:sldMk cId="431267929" sldId="278"/>
            <ac:picMk id="16" creationId="{8349AEB4-66D2-A82B-379B-39332DAC635A}"/>
          </ac:picMkLst>
        </pc:picChg>
      </pc:sldChg>
      <pc:sldChg chg="addSp delSp modSp add mod">
        <pc:chgData name="Sunil Mehta" userId="48c48f7c-3308-41de-8cad-b13b637a3b31" providerId="ADAL" clId="{F3F3FFD8-CB35-4699-A0C0-91869E9C480B}" dt="2024-09-04T17:49:34.363" v="8400" actId="1076"/>
        <pc:sldMkLst>
          <pc:docMk/>
          <pc:sldMk cId="2429703196" sldId="279"/>
        </pc:sldMkLst>
        <pc:spChg chg="del">
          <ac:chgData name="Sunil Mehta" userId="48c48f7c-3308-41de-8cad-b13b637a3b31" providerId="ADAL" clId="{F3F3FFD8-CB35-4699-A0C0-91869E9C480B}" dt="2024-09-03T00:34:35.680" v="2735" actId="478"/>
          <ac:spMkLst>
            <pc:docMk/>
            <pc:sldMk cId="2429703196" sldId="279"/>
            <ac:spMk id="3" creationId="{4FDA4C9A-F181-2FBB-AF8D-70E9BC52D544}"/>
          </ac:spMkLst>
        </pc:spChg>
        <pc:spChg chg="del">
          <ac:chgData name="Sunil Mehta" userId="48c48f7c-3308-41de-8cad-b13b637a3b31" providerId="ADAL" clId="{F3F3FFD8-CB35-4699-A0C0-91869E9C480B}" dt="2024-09-03T00:34:48.658" v="2741" actId="478"/>
          <ac:spMkLst>
            <pc:docMk/>
            <pc:sldMk cId="2429703196" sldId="279"/>
            <ac:spMk id="5" creationId="{65F9D4BF-B651-4E27-C320-414EF9055819}"/>
          </ac:spMkLst>
        </pc:spChg>
        <pc:spChg chg="add mod">
          <ac:chgData name="Sunil Mehta" userId="48c48f7c-3308-41de-8cad-b13b637a3b31" providerId="ADAL" clId="{F3F3FFD8-CB35-4699-A0C0-91869E9C480B}" dt="2024-09-04T17:43:34.880" v="8395" actId="20577"/>
          <ac:spMkLst>
            <pc:docMk/>
            <pc:sldMk cId="2429703196" sldId="279"/>
            <ac:spMk id="14" creationId="{B6CEE556-0B0C-95CB-60D7-33E711A69C01}"/>
          </ac:spMkLst>
        </pc:spChg>
        <pc:spChg chg="add">
          <ac:chgData name="Sunil Mehta" userId="48c48f7c-3308-41de-8cad-b13b637a3b31" providerId="ADAL" clId="{F3F3FFD8-CB35-4699-A0C0-91869E9C480B}" dt="2024-09-04T05:10:23.053" v="4403"/>
          <ac:spMkLst>
            <pc:docMk/>
            <pc:sldMk cId="2429703196" sldId="279"/>
            <ac:spMk id="18" creationId="{A66F5DE7-E203-F17D-B05A-A4685BF72E51}"/>
          </ac:spMkLst>
        </pc:spChg>
        <pc:spChg chg="add del mod">
          <ac:chgData name="Sunil Mehta" userId="48c48f7c-3308-41de-8cad-b13b637a3b31" providerId="ADAL" clId="{F3F3FFD8-CB35-4699-A0C0-91869E9C480B}" dt="2024-09-04T05:11:01.200" v="4408" actId="478"/>
          <ac:spMkLst>
            <pc:docMk/>
            <pc:sldMk cId="2429703196" sldId="279"/>
            <ac:spMk id="19" creationId="{3204741E-CE5F-531A-C23C-681647AE25BE}"/>
          </ac:spMkLst>
        </pc:spChg>
        <pc:picChg chg="add del mod">
          <ac:chgData name="Sunil Mehta" userId="48c48f7c-3308-41de-8cad-b13b637a3b31" providerId="ADAL" clId="{F3F3FFD8-CB35-4699-A0C0-91869E9C480B}" dt="2024-09-02T23:48:42.718" v="2584" actId="478"/>
          <ac:picMkLst>
            <pc:docMk/>
            <pc:sldMk cId="2429703196" sldId="279"/>
            <ac:picMk id="4" creationId="{981575E1-4623-DFC2-3D28-BA098FFF5E9F}"/>
          </ac:picMkLst>
        </pc:picChg>
        <pc:picChg chg="add del mod">
          <ac:chgData name="Sunil Mehta" userId="48c48f7c-3308-41de-8cad-b13b637a3b31" providerId="ADAL" clId="{F3F3FFD8-CB35-4699-A0C0-91869E9C480B}" dt="2024-09-03T00:34:32.959" v="2734" actId="478"/>
          <ac:picMkLst>
            <pc:docMk/>
            <pc:sldMk cId="2429703196" sldId="279"/>
            <ac:picMk id="7" creationId="{C3B140C0-1460-E019-3087-1BFA97DCB3A8}"/>
          </ac:picMkLst>
        </pc:picChg>
        <pc:picChg chg="add del mod">
          <ac:chgData name="Sunil Mehta" userId="48c48f7c-3308-41de-8cad-b13b637a3b31" providerId="ADAL" clId="{F3F3FFD8-CB35-4699-A0C0-91869E9C480B}" dt="2024-09-03T00:33:45.303" v="2724" actId="478"/>
          <ac:picMkLst>
            <pc:docMk/>
            <pc:sldMk cId="2429703196" sldId="279"/>
            <ac:picMk id="9" creationId="{6B89EF13-9E7D-E2CD-D1E7-F15E5F483E21}"/>
          </ac:picMkLst>
        </pc:picChg>
        <pc:picChg chg="add mod">
          <ac:chgData name="Sunil Mehta" userId="48c48f7c-3308-41de-8cad-b13b637a3b31" providerId="ADAL" clId="{F3F3FFD8-CB35-4699-A0C0-91869E9C480B}" dt="2024-09-04T05:18:58.767" v="4430" actId="14100"/>
          <ac:picMkLst>
            <pc:docMk/>
            <pc:sldMk cId="2429703196" sldId="279"/>
            <ac:picMk id="11" creationId="{BC640CDA-72C6-274C-793D-0FECB49A02FB}"/>
          </ac:picMkLst>
        </pc:picChg>
        <pc:picChg chg="add del mod">
          <ac:chgData name="Sunil Mehta" userId="48c48f7c-3308-41de-8cad-b13b637a3b31" providerId="ADAL" clId="{F3F3FFD8-CB35-4699-A0C0-91869E9C480B}" dt="2024-09-03T23:42:08.047" v="4207" actId="21"/>
          <ac:picMkLst>
            <pc:docMk/>
            <pc:sldMk cId="2429703196" sldId="279"/>
            <ac:picMk id="13" creationId="{68F1F16A-99F0-4505-9FC3-EC2D1940DFF2}"/>
          </ac:picMkLst>
        </pc:picChg>
        <pc:picChg chg="add del mod">
          <ac:chgData name="Sunil Mehta" userId="48c48f7c-3308-41de-8cad-b13b637a3b31" providerId="ADAL" clId="{F3F3FFD8-CB35-4699-A0C0-91869E9C480B}" dt="2024-09-04T05:00:39.216" v="4360" actId="478"/>
          <ac:picMkLst>
            <pc:docMk/>
            <pc:sldMk cId="2429703196" sldId="279"/>
            <ac:picMk id="15" creationId="{C3B140C0-1460-E019-3087-1BFA97DCB3A8}"/>
          </ac:picMkLst>
        </pc:picChg>
        <pc:picChg chg="add del mod">
          <ac:chgData name="Sunil Mehta" userId="48c48f7c-3308-41de-8cad-b13b637a3b31" providerId="ADAL" clId="{F3F3FFD8-CB35-4699-A0C0-91869E9C480B}" dt="2024-09-04T05:10:21.342" v="4402" actId="478"/>
          <ac:picMkLst>
            <pc:docMk/>
            <pc:sldMk cId="2429703196" sldId="279"/>
            <ac:picMk id="17" creationId="{F6B0554E-F43C-9C6B-EA51-C12B4B51042C}"/>
          </ac:picMkLst>
        </pc:picChg>
        <pc:picChg chg="add del mod">
          <ac:chgData name="Sunil Mehta" userId="48c48f7c-3308-41de-8cad-b13b637a3b31" providerId="ADAL" clId="{F3F3FFD8-CB35-4699-A0C0-91869E9C480B}" dt="2024-09-04T05:14:52.182" v="4415" actId="478"/>
          <ac:picMkLst>
            <pc:docMk/>
            <pc:sldMk cId="2429703196" sldId="279"/>
            <ac:picMk id="21" creationId="{53914017-756C-79EE-09FF-7BCA1C9ACB5A}"/>
          </ac:picMkLst>
        </pc:picChg>
        <pc:picChg chg="add mod">
          <ac:chgData name="Sunil Mehta" userId="48c48f7c-3308-41de-8cad-b13b637a3b31" providerId="ADAL" clId="{F3F3FFD8-CB35-4699-A0C0-91869E9C480B}" dt="2024-09-04T17:49:34.363" v="8400" actId="1076"/>
          <ac:picMkLst>
            <pc:docMk/>
            <pc:sldMk cId="2429703196" sldId="279"/>
            <ac:picMk id="23" creationId="{BE9321B4-15DB-C3AA-D2C5-561FC3078FEC}"/>
          </ac:picMkLst>
        </pc:picChg>
        <pc:picChg chg="add mod">
          <ac:chgData name="Sunil Mehta" userId="48c48f7c-3308-41de-8cad-b13b637a3b31" providerId="ADAL" clId="{F3F3FFD8-CB35-4699-A0C0-91869E9C480B}" dt="2024-09-04T05:17:56.612" v="4427" actId="1076"/>
          <ac:picMkLst>
            <pc:docMk/>
            <pc:sldMk cId="2429703196" sldId="279"/>
            <ac:picMk id="3078" creationId="{D3325A7F-6B31-B965-8387-13DDB62156C6}"/>
          </ac:picMkLst>
        </pc:picChg>
      </pc:sldChg>
      <pc:sldChg chg="addSp delSp modSp add mod">
        <pc:chgData name="Sunil Mehta" userId="48c48f7c-3308-41de-8cad-b13b637a3b31" providerId="ADAL" clId="{F3F3FFD8-CB35-4699-A0C0-91869E9C480B}" dt="2024-09-04T05:26:52.426" v="4549" actId="1076"/>
        <pc:sldMkLst>
          <pc:docMk/>
          <pc:sldMk cId="3316965821" sldId="280"/>
        </pc:sldMkLst>
        <pc:spChg chg="del">
          <ac:chgData name="Sunil Mehta" userId="48c48f7c-3308-41de-8cad-b13b637a3b31" providerId="ADAL" clId="{F3F3FFD8-CB35-4699-A0C0-91869E9C480B}" dt="2024-08-31T01:19:29.358" v="1687" actId="478"/>
          <ac:spMkLst>
            <pc:docMk/>
            <pc:sldMk cId="3316965821" sldId="280"/>
            <ac:spMk id="3" creationId="{4FDA4C9A-F181-2FBB-AF8D-70E9BC52D544}"/>
          </ac:spMkLst>
        </pc:spChg>
        <pc:spChg chg="mod">
          <ac:chgData name="Sunil Mehta" userId="48c48f7c-3308-41de-8cad-b13b637a3b31" providerId="ADAL" clId="{F3F3FFD8-CB35-4699-A0C0-91869E9C480B}" dt="2024-09-04T05:26:52.426" v="4549" actId="1076"/>
          <ac:spMkLst>
            <pc:docMk/>
            <pc:sldMk cId="3316965821" sldId="280"/>
            <ac:spMk id="5" creationId="{65F9D4BF-B651-4E27-C320-414EF9055819}"/>
          </ac:spMkLst>
        </pc:spChg>
        <pc:spChg chg="add mod">
          <ac:chgData name="Sunil Mehta" userId="48c48f7c-3308-41de-8cad-b13b637a3b31" providerId="ADAL" clId="{F3F3FFD8-CB35-4699-A0C0-91869E9C480B}" dt="2024-08-31T01:32:34.948" v="2121" actId="20577"/>
          <ac:spMkLst>
            <pc:docMk/>
            <pc:sldMk cId="3316965821" sldId="280"/>
            <ac:spMk id="9" creationId="{0C3198CB-32DE-A395-175D-0793A9F7BEFD}"/>
          </ac:spMkLst>
        </pc:spChg>
        <pc:spChg chg="add mod">
          <ac:chgData name="Sunil Mehta" userId="48c48f7c-3308-41de-8cad-b13b637a3b31" providerId="ADAL" clId="{F3F3FFD8-CB35-4699-A0C0-91869E9C480B}" dt="2024-08-31T01:29:17.144" v="1913"/>
          <ac:spMkLst>
            <pc:docMk/>
            <pc:sldMk cId="3316965821" sldId="280"/>
            <ac:spMk id="12" creationId="{7D5F057C-8613-4749-B2E9-E33CECA78B95}"/>
          </ac:spMkLst>
        </pc:spChg>
        <pc:spChg chg="add mod">
          <ac:chgData name="Sunil Mehta" userId="48c48f7c-3308-41de-8cad-b13b637a3b31" providerId="ADAL" clId="{F3F3FFD8-CB35-4699-A0C0-91869E9C480B}" dt="2024-08-31T01:29:17.144" v="1913"/>
          <ac:spMkLst>
            <pc:docMk/>
            <pc:sldMk cId="3316965821" sldId="280"/>
            <ac:spMk id="13" creationId="{B62C34C8-B1BB-54FF-794E-75CF694DD444}"/>
          </ac:spMkLst>
        </pc:spChg>
        <pc:spChg chg="add mod">
          <ac:chgData name="Sunil Mehta" userId="48c48f7c-3308-41de-8cad-b13b637a3b31" providerId="ADAL" clId="{F3F3FFD8-CB35-4699-A0C0-91869E9C480B}" dt="2024-08-31T01:29:17.144" v="1913"/>
          <ac:spMkLst>
            <pc:docMk/>
            <pc:sldMk cId="3316965821" sldId="280"/>
            <ac:spMk id="14" creationId="{FCC7F7CB-8A33-2422-8C45-03A6D15A3387}"/>
          </ac:spMkLst>
        </pc:spChg>
        <pc:spChg chg="add del mod">
          <ac:chgData name="Sunil Mehta" userId="48c48f7c-3308-41de-8cad-b13b637a3b31" providerId="ADAL" clId="{F3F3FFD8-CB35-4699-A0C0-91869E9C480B}" dt="2024-08-31T01:38:26.761" v="2171" actId="478"/>
          <ac:spMkLst>
            <pc:docMk/>
            <pc:sldMk cId="3316965821" sldId="280"/>
            <ac:spMk id="15" creationId="{D6E3770B-C6A0-04EF-311A-B81AFBFD91F1}"/>
          </ac:spMkLst>
        </pc:spChg>
        <pc:spChg chg="add mod">
          <ac:chgData name="Sunil Mehta" userId="48c48f7c-3308-41de-8cad-b13b637a3b31" providerId="ADAL" clId="{F3F3FFD8-CB35-4699-A0C0-91869E9C480B}" dt="2024-08-31T01:41:07.887" v="2200" actId="1076"/>
          <ac:spMkLst>
            <pc:docMk/>
            <pc:sldMk cId="3316965821" sldId="280"/>
            <ac:spMk id="16" creationId="{1F93D03B-68DA-993F-BDFA-55D246EDCAD4}"/>
          </ac:spMkLst>
        </pc:spChg>
        <pc:spChg chg="add mod">
          <ac:chgData name="Sunil Mehta" userId="48c48f7c-3308-41de-8cad-b13b637a3b31" providerId="ADAL" clId="{F3F3FFD8-CB35-4699-A0C0-91869E9C480B}" dt="2024-08-31T01:40:46.574" v="2198" actId="688"/>
          <ac:spMkLst>
            <pc:docMk/>
            <pc:sldMk cId="3316965821" sldId="280"/>
            <ac:spMk id="17" creationId="{6B87C654-90F9-9F27-1B93-BEAE9BD7D538}"/>
          </ac:spMkLst>
        </pc:spChg>
        <pc:spChg chg="add mod">
          <ac:chgData name="Sunil Mehta" userId="48c48f7c-3308-41de-8cad-b13b637a3b31" providerId="ADAL" clId="{F3F3FFD8-CB35-4699-A0C0-91869E9C480B}" dt="2024-08-31T01:39:56.077" v="2196" actId="20577"/>
          <ac:spMkLst>
            <pc:docMk/>
            <pc:sldMk cId="3316965821" sldId="280"/>
            <ac:spMk id="18" creationId="{2907B65F-AF53-D406-107E-16D5025391C2}"/>
          </ac:spMkLst>
        </pc:spChg>
        <pc:grpChg chg="add mod">
          <ac:chgData name="Sunil Mehta" userId="48c48f7c-3308-41de-8cad-b13b637a3b31" providerId="ADAL" clId="{F3F3FFD8-CB35-4699-A0C0-91869E9C480B}" dt="2024-08-31T01:29:20.847" v="1914" actId="1076"/>
          <ac:grpSpMkLst>
            <pc:docMk/>
            <pc:sldMk cId="3316965821" sldId="280"/>
            <ac:grpSpMk id="10" creationId="{8372338B-844F-8BD6-C12B-55EFF2CCE546}"/>
          </ac:grpSpMkLst>
        </pc:grpChg>
        <pc:graphicFrameChg chg="add mod">
          <ac:chgData name="Sunil Mehta" userId="48c48f7c-3308-41de-8cad-b13b637a3b31" providerId="ADAL" clId="{F3F3FFD8-CB35-4699-A0C0-91869E9C480B}" dt="2024-08-31T01:54:27.084" v="2256"/>
          <ac:graphicFrameMkLst>
            <pc:docMk/>
            <pc:sldMk cId="3316965821" sldId="280"/>
            <ac:graphicFrameMk id="7" creationId="{34017477-0D9D-AB0C-250B-9F82A346332D}"/>
          </ac:graphicFrameMkLst>
        </pc:graphicFrameChg>
        <pc:picChg chg="add del mod">
          <ac:chgData name="Sunil Mehta" userId="48c48f7c-3308-41de-8cad-b13b637a3b31" providerId="ADAL" clId="{F3F3FFD8-CB35-4699-A0C0-91869E9C480B}" dt="2024-08-31T01:22:55.011" v="1750" actId="478"/>
          <ac:picMkLst>
            <pc:docMk/>
            <pc:sldMk cId="3316965821" sldId="280"/>
            <ac:picMk id="4" creationId="{8DEA1C9C-773A-CA04-9C05-2BD78CBC523D}"/>
          </ac:picMkLst>
        </pc:picChg>
        <pc:picChg chg="add del mod">
          <ac:chgData name="Sunil Mehta" userId="48c48f7c-3308-41de-8cad-b13b637a3b31" providerId="ADAL" clId="{F3F3FFD8-CB35-4699-A0C0-91869E9C480B}" dt="2024-08-31T01:18:33.889" v="1681" actId="478"/>
          <ac:picMkLst>
            <pc:docMk/>
            <pc:sldMk cId="3316965821" sldId="280"/>
            <ac:picMk id="6" creationId="{C8D9C7ED-B48A-AC44-48F1-ED1896D41628}"/>
          </ac:picMkLst>
        </pc:picChg>
        <pc:picChg chg="add del mod">
          <ac:chgData name="Sunil Mehta" userId="48c48f7c-3308-41de-8cad-b13b637a3b31" providerId="ADAL" clId="{F3F3FFD8-CB35-4699-A0C0-91869E9C480B}" dt="2024-08-31T01:29:15.168" v="1912" actId="478"/>
          <ac:picMkLst>
            <pc:docMk/>
            <pc:sldMk cId="3316965821" sldId="280"/>
            <ac:picMk id="8" creationId="{7644EA53-D1EE-8306-BE13-D67CFADA1195}"/>
          </ac:picMkLst>
        </pc:picChg>
        <pc:picChg chg="add mod">
          <ac:chgData name="Sunil Mehta" userId="48c48f7c-3308-41de-8cad-b13b637a3b31" providerId="ADAL" clId="{F3F3FFD8-CB35-4699-A0C0-91869E9C480B}" dt="2024-08-31T01:29:17.144" v="1913"/>
          <ac:picMkLst>
            <pc:docMk/>
            <pc:sldMk cId="3316965821" sldId="280"/>
            <ac:picMk id="11" creationId="{C433C401-D1DA-BBA8-1E10-A5681BE29E2E}"/>
          </ac:picMkLst>
        </pc:picChg>
      </pc:sldChg>
      <pc:sldChg chg="addSp delSp modSp add mod">
        <pc:chgData name="Sunil Mehta" userId="48c48f7c-3308-41de-8cad-b13b637a3b31" providerId="ADAL" clId="{F3F3FFD8-CB35-4699-A0C0-91869E9C480B}" dt="2024-09-04T06:36:19.914" v="5899" actId="14100"/>
        <pc:sldMkLst>
          <pc:docMk/>
          <pc:sldMk cId="2393397552" sldId="281"/>
        </pc:sldMkLst>
        <pc:spChg chg="add mod">
          <ac:chgData name="Sunil Mehta" userId="48c48f7c-3308-41de-8cad-b13b637a3b31" providerId="ADAL" clId="{F3F3FFD8-CB35-4699-A0C0-91869E9C480B}" dt="2024-09-04T05:22:54.403" v="4494"/>
          <ac:spMkLst>
            <pc:docMk/>
            <pc:sldMk cId="2393397552" sldId="281"/>
            <ac:spMk id="3" creationId="{2755FD5D-3395-E11A-C179-B5CB24451791}"/>
          </ac:spMkLst>
        </pc:spChg>
        <pc:spChg chg="add del mod">
          <ac:chgData name="Sunil Mehta" userId="48c48f7c-3308-41de-8cad-b13b637a3b31" providerId="ADAL" clId="{F3F3FFD8-CB35-4699-A0C0-91869E9C480B}" dt="2024-08-31T01:33:41.848" v="2126" actId="478"/>
          <ac:spMkLst>
            <pc:docMk/>
            <pc:sldMk cId="2393397552" sldId="281"/>
            <ac:spMk id="4" creationId="{71D8D311-F121-C8FE-427A-13ACD744C1CB}"/>
          </ac:spMkLst>
        </pc:spChg>
        <pc:spChg chg="add mod">
          <ac:chgData name="Sunil Mehta" userId="48c48f7c-3308-41de-8cad-b13b637a3b31" providerId="ADAL" clId="{F3F3FFD8-CB35-4699-A0C0-91869E9C480B}" dt="2024-09-04T05:23:24.732" v="4500" actId="1076"/>
          <ac:spMkLst>
            <pc:docMk/>
            <pc:sldMk cId="2393397552" sldId="281"/>
            <ac:spMk id="4" creationId="{E8E5754D-BF7B-FCE8-DAE9-13A69BAF3B86}"/>
          </ac:spMkLst>
        </pc:spChg>
        <pc:spChg chg="del">
          <ac:chgData name="Sunil Mehta" userId="48c48f7c-3308-41de-8cad-b13b637a3b31" providerId="ADAL" clId="{F3F3FFD8-CB35-4699-A0C0-91869E9C480B}" dt="2024-09-04T05:27:15.688" v="4550" actId="478"/>
          <ac:spMkLst>
            <pc:docMk/>
            <pc:sldMk cId="2393397552" sldId="281"/>
            <ac:spMk id="5" creationId="{65F9D4BF-B651-4E27-C320-414EF9055819}"/>
          </ac:spMkLst>
        </pc:spChg>
        <pc:spChg chg="add mod">
          <ac:chgData name="Sunil Mehta" userId="48c48f7c-3308-41de-8cad-b13b637a3b31" providerId="ADAL" clId="{F3F3FFD8-CB35-4699-A0C0-91869E9C480B}" dt="2024-09-04T05:23:37.645" v="4503" actId="20577"/>
          <ac:spMkLst>
            <pc:docMk/>
            <pc:sldMk cId="2393397552" sldId="281"/>
            <ac:spMk id="6" creationId="{5F434068-ED51-DDDD-7217-4FBA58183258}"/>
          </ac:spMkLst>
        </pc:spChg>
        <pc:spChg chg="add mod">
          <ac:chgData name="Sunil Mehta" userId="48c48f7c-3308-41de-8cad-b13b637a3b31" providerId="ADAL" clId="{F3F3FFD8-CB35-4699-A0C0-91869E9C480B}" dt="2024-09-04T05:23:50.759" v="4506" actId="20577"/>
          <ac:spMkLst>
            <pc:docMk/>
            <pc:sldMk cId="2393397552" sldId="281"/>
            <ac:spMk id="7" creationId="{FE8BB941-7252-4279-2CE0-779C854D7D21}"/>
          </ac:spMkLst>
        </pc:spChg>
        <pc:spChg chg="del">
          <ac:chgData name="Sunil Mehta" userId="48c48f7c-3308-41de-8cad-b13b637a3b31" providerId="ADAL" clId="{F3F3FFD8-CB35-4699-A0C0-91869E9C480B}" dt="2024-08-31T01:33:35.213" v="2124" actId="478"/>
          <ac:spMkLst>
            <pc:docMk/>
            <pc:sldMk cId="2393397552" sldId="281"/>
            <ac:spMk id="9" creationId="{0C3198CB-32DE-A395-175D-0793A9F7BEFD}"/>
          </ac:spMkLst>
        </pc:spChg>
        <pc:spChg chg="add del mod">
          <ac:chgData name="Sunil Mehta" userId="48c48f7c-3308-41de-8cad-b13b637a3b31" providerId="ADAL" clId="{F3F3FFD8-CB35-4699-A0C0-91869E9C480B}" dt="2024-09-04T05:27:19.278" v="4551" actId="478"/>
          <ac:spMkLst>
            <pc:docMk/>
            <pc:sldMk cId="2393397552" sldId="281"/>
            <ac:spMk id="15" creationId="{CC8AD773-97DF-B782-DD22-D61C4C11E90B}"/>
          </ac:spMkLst>
        </pc:spChg>
        <pc:spChg chg="add mod">
          <ac:chgData name="Sunil Mehta" userId="48c48f7c-3308-41de-8cad-b13b637a3b31" providerId="ADAL" clId="{F3F3FFD8-CB35-4699-A0C0-91869E9C480B}" dt="2024-09-04T05:27:20.245" v="4552"/>
          <ac:spMkLst>
            <pc:docMk/>
            <pc:sldMk cId="2393397552" sldId="281"/>
            <ac:spMk id="17" creationId="{EC3281FA-7111-1B73-4C6D-14DA9C408455}"/>
          </ac:spMkLst>
        </pc:spChg>
        <pc:grpChg chg="mod">
          <ac:chgData name="Sunil Mehta" userId="48c48f7c-3308-41de-8cad-b13b637a3b31" providerId="ADAL" clId="{F3F3FFD8-CB35-4699-A0C0-91869E9C480B}" dt="2024-09-04T06:36:19.914" v="5899" actId="14100"/>
          <ac:grpSpMkLst>
            <pc:docMk/>
            <pc:sldMk cId="2393397552" sldId="281"/>
            <ac:grpSpMk id="10" creationId="{8372338B-844F-8BD6-C12B-55EFF2CCE546}"/>
          </ac:grpSpMkLst>
        </pc:grpChg>
        <pc:graphicFrameChg chg="add mod">
          <ac:chgData name="Sunil Mehta" userId="48c48f7c-3308-41de-8cad-b13b637a3b31" providerId="ADAL" clId="{F3F3FFD8-CB35-4699-A0C0-91869E9C480B}" dt="2024-08-31T01:33:59.066" v="2128"/>
          <ac:graphicFrameMkLst>
            <pc:docMk/>
            <pc:sldMk cId="2393397552" sldId="281"/>
            <ac:graphicFrameMk id="6" creationId="{876EF5A2-3296-1DB7-A009-3AA2146E2D6F}"/>
          </ac:graphicFrameMkLst>
        </pc:graphicFrameChg>
        <pc:graphicFrameChg chg="del">
          <ac:chgData name="Sunil Mehta" userId="48c48f7c-3308-41de-8cad-b13b637a3b31" providerId="ADAL" clId="{F3F3FFD8-CB35-4699-A0C0-91869E9C480B}" dt="2024-08-31T01:33:38.068" v="2125" actId="478"/>
          <ac:graphicFrameMkLst>
            <pc:docMk/>
            <pc:sldMk cId="2393397552" sldId="281"/>
            <ac:graphicFrameMk id="7" creationId="{34017477-0D9D-AB0C-250B-9F82A346332D}"/>
          </ac:graphicFrameMkLst>
        </pc:graphicFrameChg>
        <pc:graphicFrameChg chg="add mod">
          <ac:chgData name="Sunil Mehta" userId="48c48f7c-3308-41de-8cad-b13b637a3b31" providerId="ADAL" clId="{F3F3FFD8-CB35-4699-A0C0-91869E9C480B}" dt="2024-08-31T01:54:53.738" v="2257" actId="14100"/>
          <ac:graphicFrameMkLst>
            <pc:docMk/>
            <pc:sldMk cId="2393397552" sldId="281"/>
            <ac:graphicFrameMk id="8" creationId="{552AC037-89A3-C3EC-F306-D612B4EC7C02}"/>
          </ac:graphicFrameMkLst>
        </pc:graphicFrameChg>
        <pc:graphicFrameChg chg="add mod">
          <ac:chgData name="Sunil Mehta" userId="48c48f7c-3308-41de-8cad-b13b637a3b31" providerId="ADAL" clId="{F3F3FFD8-CB35-4699-A0C0-91869E9C480B}" dt="2024-08-31T01:45:08.139" v="2208"/>
          <ac:graphicFrameMkLst>
            <pc:docMk/>
            <pc:sldMk cId="2393397552" sldId="281"/>
            <ac:graphicFrameMk id="15" creationId="{073AC084-8ACB-999D-29AB-F5A16FB760AA}"/>
          </ac:graphicFrameMkLst>
        </pc:graphicFrameChg>
        <pc:picChg chg="add del mod">
          <ac:chgData name="Sunil Mehta" userId="48c48f7c-3308-41de-8cad-b13b637a3b31" providerId="ADAL" clId="{F3F3FFD8-CB35-4699-A0C0-91869E9C480B}" dt="2024-09-04T06:35:47.119" v="5894" actId="21"/>
          <ac:picMkLst>
            <pc:docMk/>
            <pc:sldMk cId="2393397552" sldId="281"/>
            <ac:picMk id="16" creationId="{8349AEB4-66D2-A82B-379B-39332DAC635A}"/>
          </ac:picMkLst>
        </pc:picChg>
      </pc:sldChg>
      <pc:sldChg chg="addSp modSp add mod">
        <pc:chgData name="Sunil Mehta" userId="48c48f7c-3308-41de-8cad-b13b637a3b31" providerId="ADAL" clId="{F3F3FFD8-CB35-4699-A0C0-91869E9C480B}" dt="2024-09-04T05:27:58.618" v="4580" actId="20577"/>
        <pc:sldMkLst>
          <pc:docMk/>
          <pc:sldMk cId="4182999910" sldId="282"/>
        </pc:sldMkLst>
        <pc:spChg chg="mod">
          <ac:chgData name="Sunil Mehta" userId="48c48f7c-3308-41de-8cad-b13b637a3b31" providerId="ADAL" clId="{F3F3FFD8-CB35-4699-A0C0-91869E9C480B}" dt="2024-09-04T05:27:58.618" v="4580" actId="20577"/>
          <ac:spMkLst>
            <pc:docMk/>
            <pc:sldMk cId="4182999910" sldId="282"/>
            <ac:spMk id="8" creationId="{B4B638CD-6D2F-0008-3CCD-D288BA0F6D5C}"/>
          </ac:spMkLst>
        </pc:spChg>
        <pc:spChg chg="mod">
          <ac:chgData name="Sunil Mehta" userId="48c48f7c-3308-41de-8cad-b13b637a3b31" providerId="ADAL" clId="{F3F3FFD8-CB35-4699-A0C0-91869E9C480B}" dt="2024-08-31T02:35:34.161" v="2509" actId="1076"/>
          <ac:spMkLst>
            <pc:docMk/>
            <pc:sldMk cId="4182999910" sldId="282"/>
            <ac:spMk id="9" creationId="{AFE8F5F1-16E8-D2F1-81BD-849CEC7424F8}"/>
          </ac:spMkLst>
        </pc:spChg>
        <pc:spChg chg="mod">
          <ac:chgData name="Sunil Mehta" userId="48c48f7c-3308-41de-8cad-b13b637a3b31" providerId="ADAL" clId="{F3F3FFD8-CB35-4699-A0C0-91869E9C480B}" dt="2024-08-31T02:34:13.723" v="2498" actId="14100"/>
          <ac:spMkLst>
            <pc:docMk/>
            <pc:sldMk cId="4182999910" sldId="282"/>
            <ac:spMk id="35" creationId="{086FE7A6-AECF-8F67-F379-1491D1FD5731}"/>
          </ac:spMkLst>
        </pc:spChg>
        <pc:spChg chg="mod">
          <ac:chgData name="Sunil Mehta" userId="48c48f7c-3308-41de-8cad-b13b637a3b31" providerId="ADAL" clId="{F3F3FFD8-CB35-4699-A0C0-91869E9C480B}" dt="2024-08-31T02:33:23.464" v="2481" actId="164"/>
          <ac:spMkLst>
            <pc:docMk/>
            <pc:sldMk cId="4182999910" sldId="282"/>
            <ac:spMk id="55" creationId="{71FF1FFA-FA85-BFA7-917D-502718370277}"/>
          </ac:spMkLst>
        </pc:spChg>
        <pc:spChg chg="mod">
          <ac:chgData name="Sunil Mehta" userId="48c48f7c-3308-41de-8cad-b13b637a3b31" providerId="ADAL" clId="{F3F3FFD8-CB35-4699-A0C0-91869E9C480B}" dt="2024-08-31T02:34:51.055" v="2502" actId="6549"/>
          <ac:spMkLst>
            <pc:docMk/>
            <pc:sldMk cId="4182999910" sldId="282"/>
            <ac:spMk id="57" creationId="{3972B0B8-5C24-4F61-45F3-B24AA879683A}"/>
          </ac:spMkLst>
        </pc:spChg>
        <pc:grpChg chg="add mod">
          <ac:chgData name="Sunil Mehta" userId="48c48f7c-3308-41de-8cad-b13b637a3b31" providerId="ADAL" clId="{F3F3FFD8-CB35-4699-A0C0-91869E9C480B}" dt="2024-08-31T02:35:01.246" v="2503" actId="1076"/>
          <ac:grpSpMkLst>
            <pc:docMk/>
            <pc:sldMk cId="4182999910" sldId="282"/>
            <ac:grpSpMk id="4" creationId="{61D45586-C4F6-D4FE-2EEE-31B83581C691}"/>
          </ac:grpSpMkLst>
        </pc:grpChg>
        <pc:grpChg chg="mod">
          <ac:chgData name="Sunil Mehta" userId="48c48f7c-3308-41de-8cad-b13b637a3b31" providerId="ADAL" clId="{F3F3FFD8-CB35-4699-A0C0-91869E9C480B}" dt="2024-08-31T02:33:23.464" v="2481" actId="164"/>
          <ac:grpSpMkLst>
            <pc:docMk/>
            <pc:sldMk cId="4182999910" sldId="282"/>
            <ac:grpSpMk id="34" creationId="{E3977170-3FE1-D34B-7E88-6C31C9C65279}"/>
          </ac:grpSpMkLst>
        </pc:grpChg>
        <pc:picChg chg="add mod">
          <ac:chgData name="Sunil Mehta" userId="48c48f7c-3308-41de-8cad-b13b637a3b31" providerId="ADAL" clId="{F3F3FFD8-CB35-4699-A0C0-91869E9C480B}" dt="2024-08-31T02:37:25.480" v="2581" actId="1076"/>
          <ac:picMkLst>
            <pc:docMk/>
            <pc:sldMk cId="4182999910" sldId="282"/>
            <ac:picMk id="3" creationId="{60A403BF-FED4-18C7-CF83-72028DA36B3D}"/>
          </ac:picMkLst>
        </pc:picChg>
      </pc:sldChg>
      <pc:sldChg chg="addSp delSp modSp add mod">
        <pc:chgData name="Sunil Mehta" userId="48c48f7c-3308-41de-8cad-b13b637a3b31" providerId="ADAL" clId="{F3F3FFD8-CB35-4699-A0C0-91869E9C480B}" dt="2024-09-04T15:10:08.918" v="6703" actId="20577"/>
        <pc:sldMkLst>
          <pc:docMk/>
          <pc:sldMk cId="1900518593" sldId="283"/>
        </pc:sldMkLst>
        <pc:spChg chg="mod">
          <ac:chgData name="Sunil Mehta" userId="48c48f7c-3308-41de-8cad-b13b637a3b31" providerId="ADAL" clId="{F3F3FFD8-CB35-4699-A0C0-91869E9C480B}" dt="2024-09-04T05:31:13.339" v="4653"/>
          <ac:spMkLst>
            <pc:docMk/>
            <pc:sldMk cId="1900518593" sldId="283"/>
            <ac:spMk id="4" creationId="{AE4DE34B-D2EF-1053-3E3C-3BCCAAE90E5D}"/>
          </ac:spMkLst>
        </pc:spChg>
        <pc:spChg chg="mod">
          <ac:chgData name="Sunil Mehta" userId="48c48f7c-3308-41de-8cad-b13b637a3b31" providerId="ADAL" clId="{F3F3FFD8-CB35-4699-A0C0-91869E9C480B}" dt="2024-09-04T05:32:52.210" v="4675" actId="20577"/>
          <ac:spMkLst>
            <pc:docMk/>
            <pc:sldMk cId="1900518593" sldId="283"/>
            <ac:spMk id="8" creationId="{B4B638CD-6D2F-0008-3CCD-D288BA0F6D5C}"/>
          </ac:spMkLst>
        </pc:spChg>
        <pc:spChg chg="mod">
          <ac:chgData name="Sunil Mehta" userId="48c48f7c-3308-41de-8cad-b13b637a3b31" providerId="ADAL" clId="{F3F3FFD8-CB35-4699-A0C0-91869E9C480B}" dt="2024-09-04T15:10:08.918" v="6703" actId="20577"/>
          <ac:spMkLst>
            <pc:docMk/>
            <pc:sldMk cId="1900518593" sldId="283"/>
            <ac:spMk id="9" creationId="{AFE8F5F1-16E8-D2F1-81BD-849CEC7424F8}"/>
          </ac:spMkLst>
        </pc:spChg>
        <pc:grpChg chg="add mod">
          <ac:chgData name="Sunil Mehta" userId="48c48f7c-3308-41de-8cad-b13b637a3b31" providerId="ADAL" clId="{F3F3FFD8-CB35-4699-A0C0-91869E9C480B}" dt="2024-09-04T06:34:14.714" v="5890" actId="1076"/>
          <ac:grpSpMkLst>
            <pc:docMk/>
            <pc:sldMk cId="1900518593" sldId="283"/>
            <ac:grpSpMk id="3" creationId="{7BB3A4B4-20F0-E68F-0676-95158C44937B}"/>
          </ac:grpSpMkLst>
        </pc:grpChg>
        <pc:picChg chg="del">
          <ac:chgData name="Sunil Mehta" userId="48c48f7c-3308-41de-8cad-b13b637a3b31" providerId="ADAL" clId="{F3F3FFD8-CB35-4699-A0C0-91869E9C480B}" dt="2024-09-04T05:30:40.464" v="4649" actId="478"/>
          <ac:picMkLst>
            <pc:docMk/>
            <pc:sldMk cId="1900518593" sldId="283"/>
            <ac:picMk id="5" creationId="{457C6D8D-B7EF-4F24-6A29-DF9444AB617F}"/>
          </ac:picMkLst>
        </pc:picChg>
        <pc:picChg chg="mod">
          <ac:chgData name="Sunil Mehta" userId="48c48f7c-3308-41de-8cad-b13b637a3b31" providerId="ADAL" clId="{F3F3FFD8-CB35-4699-A0C0-91869E9C480B}" dt="2024-09-04T05:31:13.339" v="4653"/>
          <ac:picMkLst>
            <pc:docMk/>
            <pc:sldMk cId="1900518593" sldId="283"/>
            <ac:picMk id="6" creationId="{C705231B-6E09-B8DB-E721-2D9D4C91E798}"/>
          </ac:picMkLst>
        </pc:picChg>
        <pc:picChg chg="add mod">
          <ac:chgData name="Sunil Mehta" userId="48c48f7c-3308-41de-8cad-b13b637a3b31" providerId="ADAL" clId="{F3F3FFD8-CB35-4699-A0C0-91869E9C480B}" dt="2024-09-04T06:34:17.278" v="5891" actId="1076"/>
          <ac:picMkLst>
            <pc:docMk/>
            <pc:sldMk cId="1900518593" sldId="283"/>
            <ac:picMk id="10" creationId="{6149C3AD-C308-6B62-D33F-32743D7FB97D}"/>
          </ac:picMkLst>
        </pc:picChg>
      </pc:sldChg>
      <pc:sldChg chg="modSp add mod">
        <pc:chgData name="Sunil Mehta" userId="48c48f7c-3308-41de-8cad-b13b637a3b31" providerId="ADAL" clId="{F3F3FFD8-CB35-4699-A0C0-91869E9C480B}" dt="2024-09-04T05:36:36.718" v="4764" actId="1076"/>
        <pc:sldMkLst>
          <pc:docMk/>
          <pc:sldMk cId="753839936" sldId="284"/>
        </pc:sldMkLst>
        <pc:spChg chg="mod">
          <ac:chgData name="Sunil Mehta" userId="48c48f7c-3308-41de-8cad-b13b637a3b31" providerId="ADAL" clId="{F3F3FFD8-CB35-4699-A0C0-91869E9C480B}" dt="2024-09-04T05:36:36.718" v="4764" actId="1076"/>
          <ac:spMkLst>
            <pc:docMk/>
            <pc:sldMk cId="753839936" sldId="284"/>
            <ac:spMk id="3" creationId="{EE171A75-E113-BB4C-B5B4-B5D46FBC930C}"/>
          </ac:spMkLst>
        </pc:spChg>
        <pc:spChg chg="mod">
          <ac:chgData name="Sunil Mehta" userId="48c48f7c-3308-41de-8cad-b13b637a3b31" providerId="ADAL" clId="{F3F3FFD8-CB35-4699-A0C0-91869E9C480B}" dt="2024-09-04T05:34:44.101" v="4695"/>
          <ac:spMkLst>
            <pc:docMk/>
            <pc:sldMk cId="753839936" sldId="284"/>
            <ac:spMk id="4" creationId="{980978A8-FD05-E8ED-E668-891451FA2F76}"/>
          </ac:spMkLst>
        </pc:spChg>
        <pc:picChg chg="mod">
          <ac:chgData name="Sunil Mehta" userId="48c48f7c-3308-41de-8cad-b13b637a3b31" providerId="ADAL" clId="{F3F3FFD8-CB35-4699-A0C0-91869E9C480B}" dt="2024-09-04T05:34:52.394" v="4696" actId="14100"/>
          <ac:picMkLst>
            <pc:docMk/>
            <pc:sldMk cId="753839936" sldId="284"/>
            <ac:picMk id="5" creationId="{A9955D41-5761-C682-5FD9-C608D1653F80}"/>
          </ac:picMkLst>
        </pc:picChg>
      </pc:sldChg>
      <pc:sldChg chg="delSp modSp add mod">
        <pc:chgData name="Sunil Mehta" userId="48c48f7c-3308-41de-8cad-b13b637a3b31" providerId="ADAL" clId="{F3F3FFD8-CB35-4699-A0C0-91869E9C480B}" dt="2024-09-04T17:36:17.135" v="8272" actId="20577"/>
        <pc:sldMkLst>
          <pc:docMk/>
          <pc:sldMk cId="2143929157" sldId="285"/>
        </pc:sldMkLst>
        <pc:spChg chg="mod">
          <ac:chgData name="Sunil Mehta" userId="48c48f7c-3308-41de-8cad-b13b637a3b31" providerId="ADAL" clId="{F3F3FFD8-CB35-4699-A0C0-91869E9C480B}" dt="2024-09-04T17:36:17.135" v="8272" actId="20577"/>
          <ac:spMkLst>
            <pc:docMk/>
            <pc:sldMk cId="2143929157" sldId="285"/>
            <ac:spMk id="3" creationId="{2B05C93B-06BC-02AD-BA4A-B237A804FE23}"/>
          </ac:spMkLst>
        </pc:spChg>
        <pc:spChg chg="mod">
          <ac:chgData name="Sunil Mehta" userId="48c48f7c-3308-41de-8cad-b13b637a3b31" providerId="ADAL" clId="{F3F3FFD8-CB35-4699-A0C0-91869E9C480B}" dt="2024-09-04T05:37:25.272" v="4771"/>
          <ac:spMkLst>
            <pc:docMk/>
            <pc:sldMk cId="2143929157" sldId="285"/>
            <ac:spMk id="4" creationId="{81BE09B9-25DE-7A30-81DC-FDA31E4A6182}"/>
          </ac:spMkLst>
        </pc:spChg>
        <pc:spChg chg="mod">
          <ac:chgData name="Sunil Mehta" userId="48c48f7c-3308-41de-8cad-b13b637a3b31" providerId="ADAL" clId="{F3F3FFD8-CB35-4699-A0C0-91869E9C480B}" dt="2024-09-04T05:42:47.590" v="4793" actId="1076"/>
          <ac:spMkLst>
            <pc:docMk/>
            <pc:sldMk cId="2143929157" sldId="285"/>
            <ac:spMk id="6" creationId="{2078CDE5-18D1-682A-B5C4-A602FF88A3A9}"/>
          </ac:spMkLst>
        </pc:spChg>
        <pc:spChg chg="del mod">
          <ac:chgData name="Sunil Mehta" userId="48c48f7c-3308-41de-8cad-b13b637a3b31" providerId="ADAL" clId="{F3F3FFD8-CB35-4699-A0C0-91869E9C480B}" dt="2024-09-04T05:51:53.106" v="5290" actId="478"/>
          <ac:spMkLst>
            <pc:docMk/>
            <pc:sldMk cId="2143929157" sldId="285"/>
            <ac:spMk id="8" creationId="{53596039-112F-18AD-F308-9739FD071F24}"/>
          </ac:spMkLst>
        </pc:spChg>
        <pc:picChg chg="mod">
          <ac:chgData name="Sunil Mehta" userId="48c48f7c-3308-41de-8cad-b13b637a3b31" providerId="ADAL" clId="{F3F3FFD8-CB35-4699-A0C0-91869E9C480B}" dt="2024-09-04T05:42:47.590" v="4793" actId="1076"/>
          <ac:picMkLst>
            <pc:docMk/>
            <pc:sldMk cId="2143929157" sldId="285"/>
            <ac:picMk id="5" creationId="{6637BB14-3971-9E3E-BB7D-32EDEE010032}"/>
          </ac:picMkLst>
        </pc:picChg>
        <pc:picChg chg="mod">
          <ac:chgData name="Sunil Mehta" userId="48c48f7c-3308-41de-8cad-b13b637a3b31" providerId="ADAL" clId="{F3F3FFD8-CB35-4699-A0C0-91869E9C480B}" dt="2024-09-04T05:51:27.785" v="5286" actId="14100"/>
          <ac:picMkLst>
            <pc:docMk/>
            <pc:sldMk cId="2143929157" sldId="285"/>
            <ac:picMk id="7" creationId="{180014EA-FFD7-421F-E411-712D9CB65CF3}"/>
          </ac:picMkLst>
        </pc:picChg>
      </pc:sldChg>
      <pc:sldChg chg="addSp delSp modSp add mod">
        <pc:chgData name="Sunil Mehta" userId="48c48f7c-3308-41de-8cad-b13b637a3b31" providerId="ADAL" clId="{F3F3FFD8-CB35-4699-A0C0-91869E9C480B}" dt="2024-09-04T06:41:41.911" v="5926" actId="1076"/>
        <pc:sldMkLst>
          <pc:docMk/>
          <pc:sldMk cId="190644014" sldId="286"/>
        </pc:sldMkLst>
        <pc:spChg chg="del">
          <ac:chgData name="Sunil Mehta" userId="48c48f7c-3308-41de-8cad-b13b637a3b31" providerId="ADAL" clId="{F3F3FFD8-CB35-4699-A0C0-91869E9C480B}" dt="2024-09-04T05:39:14.090" v="4773" actId="478"/>
          <ac:spMkLst>
            <pc:docMk/>
            <pc:sldMk cId="190644014" sldId="286"/>
            <ac:spMk id="3" creationId="{07FD8BBB-2592-00E0-6D6E-8FEA08DFB3C6}"/>
          </ac:spMkLst>
        </pc:spChg>
        <pc:spChg chg="mod">
          <ac:chgData name="Sunil Mehta" userId="48c48f7c-3308-41de-8cad-b13b637a3b31" providerId="ADAL" clId="{F3F3FFD8-CB35-4699-A0C0-91869E9C480B}" dt="2024-09-04T05:38:31.088" v="4772"/>
          <ac:spMkLst>
            <pc:docMk/>
            <pc:sldMk cId="190644014" sldId="286"/>
            <ac:spMk id="4" creationId="{9A2F8AEA-ABC2-FFF4-B335-ED0613C1F4EA}"/>
          </ac:spMkLst>
        </pc:spChg>
        <pc:spChg chg="add del mod">
          <ac:chgData name="Sunil Mehta" userId="48c48f7c-3308-41de-8cad-b13b637a3b31" providerId="ADAL" clId="{F3F3FFD8-CB35-4699-A0C0-91869E9C480B}" dt="2024-09-04T05:39:23.157" v="4775" actId="478"/>
          <ac:spMkLst>
            <pc:docMk/>
            <pc:sldMk cId="190644014" sldId="286"/>
            <ac:spMk id="7" creationId="{5558BEFA-C66E-8726-0A60-3FD8DE384175}"/>
          </ac:spMkLst>
        </pc:spChg>
        <pc:spChg chg="add mod">
          <ac:chgData name="Sunil Mehta" userId="48c48f7c-3308-41de-8cad-b13b637a3b31" providerId="ADAL" clId="{F3F3FFD8-CB35-4699-A0C0-91869E9C480B}" dt="2024-09-04T06:39:38.767" v="5916" actId="1076"/>
          <ac:spMkLst>
            <pc:docMk/>
            <pc:sldMk cId="190644014" sldId="286"/>
            <ac:spMk id="9" creationId="{EEBB9D25-F39E-0FD7-60D4-8BBB7A19D745}"/>
          </ac:spMkLst>
        </pc:spChg>
        <pc:spChg chg="add mod">
          <ac:chgData name="Sunil Mehta" userId="48c48f7c-3308-41de-8cad-b13b637a3b31" providerId="ADAL" clId="{F3F3FFD8-CB35-4699-A0C0-91869E9C480B}" dt="2024-09-04T06:41:41.911" v="5926" actId="1076"/>
          <ac:spMkLst>
            <pc:docMk/>
            <pc:sldMk cId="190644014" sldId="286"/>
            <ac:spMk id="11" creationId="{2975B0BC-AFF7-069D-B4ED-63B21AF3786C}"/>
          </ac:spMkLst>
        </pc:spChg>
        <pc:picChg chg="mod">
          <ac:chgData name="Sunil Mehta" userId="48c48f7c-3308-41de-8cad-b13b637a3b31" providerId="ADAL" clId="{F3F3FFD8-CB35-4699-A0C0-91869E9C480B}" dt="2024-09-04T06:37:10.842" v="5901" actId="1076"/>
          <ac:picMkLst>
            <pc:docMk/>
            <pc:sldMk cId="190644014" sldId="286"/>
            <ac:picMk id="5" creationId="{EF146CD8-4538-B939-DF76-B5F4587B5E98}"/>
          </ac:picMkLst>
        </pc:picChg>
        <pc:picChg chg="mod">
          <ac:chgData name="Sunil Mehta" userId="48c48f7c-3308-41de-8cad-b13b637a3b31" providerId="ADAL" clId="{F3F3FFD8-CB35-4699-A0C0-91869E9C480B}" dt="2024-09-04T06:37:14.165" v="5902" actId="1076"/>
          <ac:picMkLst>
            <pc:docMk/>
            <pc:sldMk cId="190644014" sldId="286"/>
            <ac:picMk id="1026" creationId="{DFA9039A-F244-1463-3CE8-58FC85496807}"/>
          </ac:picMkLst>
        </pc:picChg>
        <pc:picChg chg="del">
          <ac:chgData name="Sunil Mehta" userId="48c48f7c-3308-41de-8cad-b13b637a3b31" providerId="ADAL" clId="{F3F3FFD8-CB35-4699-A0C0-91869E9C480B}" dt="2024-09-04T05:56:38.031" v="5495" actId="478"/>
          <ac:picMkLst>
            <pc:docMk/>
            <pc:sldMk cId="190644014" sldId="286"/>
            <ac:picMk id="1027" creationId="{883F0C79-4673-C731-21AD-E6F90CD8339E}"/>
          </ac:picMkLst>
        </pc:picChg>
      </pc:sldChg>
      <pc:sldChg chg="modSp add mod">
        <pc:chgData name="Sunil Mehta" userId="48c48f7c-3308-41de-8cad-b13b637a3b31" providerId="ADAL" clId="{F3F3FFD8-CB35-4699-A0C0-91869E9C480B}" dt="2024-09-04T17:37:11.515" v="8278" actId="1076"/>
        <pc:sldMkLst>
          <pc:docMk/>
          <pc:sldMk cId="3748774801" sldId="287"/>
        </pc:sldMkLst>
        <pc:spChg chg="mod">
          <ac:chgData name="Sunil Mehta" userId="48c48f7c-3308-41de-8cad-b13b637a3b31" providerId="ADAL" clId="{F3F3FFD8-CB35-4699-A0C0-91869E9C480B}" dt="2024-09-04T15:12:18.930" v="6723" actId="6549"/>
          <ac:spMkLst>
            <pc:docMk/>
            <pc:sldMk cId="3748774801" sldId="287"/>
            <ac:spMk id="4" creationId="{CE3550C2-DEB8-5290-77FF-F1BE5E862E04}"/>
          </ac:spMkLst>
        </pc:spChg>
        <pc:spChg chg="mod">
          <ac:chgData name="Sunil Mehta" userId="48c48f7c-3308-41de-8cad-b13b637a3b31" providerId="ADAL" clId="{F3F3FFD8-CB35-4699-A0C0-91869E9C480B}" dt="2024-09-04T17:36:55.368" v="8274" actId="1076"/>
          <ac:spMkLst>
            <pc:docMk/>
            <pc:sldMk cId="3748774801" sldId="287"/>
            <ac:spMk id="5" creationId="{0955CB99-58B0-AD7C-573B-557D483C3AB7}"/>
          </ac:spMkLst>
        </pc:spChg>
        <pc:spChg chg="mod">
          <ac:chgData name="Sunil Mehta" userId="48c48f7c-3308-41de-8cad-b13b637a3b31" providerId="ADAL" clId="{F3F3FFD8-CB35-4699-A0C0-91869E9C480B}" dt="2024-09-04T17:37:05.198" v="8276" actId="1076"/>
          <ac:spMkLst>
            <pc:docMk/>
            <pc:sldMk cId="3748774801" sldId="287"/>
            <ac:spMk id="7" creationId="{BCFEC2CE-C6E4-763B-246F-9ACE94FCE6E7}"/>
          </ac:spMkLst>
        </pc:spChg>
        <pc:spChg chg="mod">
          <ac:chgData name="Sunil Mehta" userId="48c48f7c-3308-41de-8cad-b13b637a3b31" providerId="ADAL" clId="{F3F3FFD8-CB35-4699-A0C0-91869E9C480B}" dt="2024-09-04T17:37:05.198" v="8276" actId="1076"/>
          <ac:spMkLst>
            <pc:docMk/>
            <pc:sldMk cId="3748774801" sldId="287"/>
            <ac:spMk id="8" creationId="{4FA9E53B-173D-E792-F6E9-D0AE3F23AB1F}"/>
          </ac:spMkLst>
        </pc:spChg>
        <pc:grpChg chg="mod">
          <ac:chgData name="Sunil Mehta" userId="48c48f7c-3308-41de-8cad-b13b637a3b31" providerId="ADAL" clId="{F3F3FFD8-CB35-4699-A0C0-91869E9C480B}" dt="2024-09-04T17:37:11.515" v="8278" actId="1076"/>
          <ac:grpSpMkLst>
            <pc:docMk/>
            <pc:sldMk cId="3748774801" sldId="287"/>
            <ac:grpSpMk id="10" creationId="{103A51FD-3B85-4CA8-76FA-ED5164AA172C}"/>
          </ac:grpSpMkLst>
        </pc:grpChg>
      </pc:sldChg>
      <pc:sldChg chg="addSp delSp modSp add mod">
        <pc:chgData name="Sunil Mehta" userId="48c48f7c-3308-41de-8cad-b13b637a3b31" providerId="ADAL" clId="{F3F3FFD8-CB35-4699-A0C0-91869E9C480B}" dt="2024-09-04T15:14:11.641" v="6742" actId="20577"/>
        <pc:sldMkLst>
          <pc:docMk/>
          <pc:sldMk cId="2629552236" sldId="288"/>
        </pc:sldMkLst>
        <pc:spChg chg="mod">
          <ac:chgData name="Sunil Mehta" userId="48c48f7c-3308-41de-8cad-b13b637a3b31" providerId="ADAL" clId="{F3F3FFD8-CB35-4699-A0C0-91869E9C480B}" dt="2024-09-04T15:14:11.641" v="6742" actId="20577"/>
          <ac:spMkLst>
            <pc:docMk/>
            <pc:sldMk cId="2629552236" sldId="288"/>
            <ac:spMk id="3" creationId="{98BA08BC-4A13-2AE9-5A55-2EF61D15F5B1}"/>
          </ac:spMkLst>
        </pc:spChg>
        <pc:spChg chg="del">
          <ac:chgData name="Sunil Mehta" userId="48c48f7c-3308-41de-8cad-b13b637a3b31" providerId="ADAL" clId="{F3F3FFD8-CB35-4699-A0C0-91869E9C480B}" dt="2024-09-04T05:59:17.548" v="5590" actId="478"/>
          <ac:spMkLst>
            <pc:docMk/>
            <pc:sldMk cId="2629552236" sldId="288"/>
            <ac:spMk id="4" creationId="{770514B3-DB4C-4C2E-0BA5-92011674BD89}"/>
          </ac:spMkLst>
        </pc:spChg>
        <pc:spChg chg="add del mod">
          <ac:chgData name="Sunil Mehta" userId="48c48f7c-3308-41de-8cad-b13b637a3b31" providerId="ADAL" clId="{F3F3FFD8-CB35-4699-A0C0-91869E9C480B}" dt="2024-09-04T05:59:20.575" v="5591" actId="478"/>
          <ac:spMkLst>
            <pc:docMk/>
            <pc:sldMk cId="2629552236" sldId="288"/>
            <ac:spMk id="9" creationId="{214AC6DE-1E79-7682-4A83-2E198D37B8C6}"/>
          </ac:spMkLst>
        </pc:spChg>
        <pc:spChg chg="add mod">
          <ac:chgData name="Sunil Mehta" userId="48c48f7c-3308-41de-8cad-b13b637a3b31" providerId="ADAL" clId="{F3F3FFD8-CB35-4699-A0C0-91869E9C480B}" dt="2024-09-04T15:12:27.121" v="6724"/>
          <ac:spMkLst>
            <pc:docMk/>
            <pc:sldMk cId="2629552236" sldId="288"/>
            <ac:spMk id="10" creationId="{C0D3E559-BC07-1239-6568-CB7847FA7817}"/>
          </ac:spMkLst>
        </pc:spChg>
        <pc:picChg chg="mod">
          <ac:chgData name="Sunil Mehta" userId="48c48f7c-3308-41de-8cad-b13b637a3b31" providerId="ADAL" clId="{F3F3FFD8-CB35-4699-A0C0-91869E9C480B}" dt="2024-09-04T06:05:52.238" v="5789" actId="14100"/>
          <ac:picMkLst>
            <pc:docMk/>
            <pc:sldMk cId="2629552236" sldId="288"/>
            <ac:picMk id="5" creationId="{D2F1F060-96A1-DF56-B209-09B9A18EA7E5}"/>
          </ac:picMkLst>
        </pc:picChg>
      </pc:sldChg>
      <pc:sldChg chg="modSp add mod">
        <pc:chgData name="Sunil Mehta" userId="48c48f7c-3308-41de-8cad-b13b637a3b31" providerId="ADAL" clId="{F3F3FFD8-CB35-4699-A0C0-91869E9C480B}" dt="2024-09-04T15:14:52.294" v="6767" actId="14100"/>
        <pc:sldMkLst>
          <pc:docMk/>
          <pc:sldMk cId="4238726094" sldId="289"/>
        </pc:sldMkLst>
        <pc:spChg chg="mod">
          <ac:chgData name="Sunil Mehta" userId="48c48f7c-3308-41de-8cad-b13b637a3b31" providerId="ADAL" clId="{F3F3FFD8-CB35-4699-A0C0-91869E9C480B}" dt="2024-09-04T15:12:37.641" v="6725"/>
          <ac:spMkLst>
            <pc:docMk/>
            <pc:sldMk cId="4238726094" sldId="289"/>
            <ac:spMk id="4" creationId="{AAAF096C-0FD2-7878-8E16-AD4ADF499E90}"/>
          </ac:spMkLst>
        </pc:spChg>
        <pc:spChg chg="mod">
          <ac:chgData name="Sunil Mehta" userId="48c48f7c-3308-41de-8cad-b13b637a3b31" providerId="ADAL" clId="{F3F3FFD8-CB35-4699-A0C0-91869E9C480B}" dt="2024-09-04T15:14:52.294" v="6767" actId="14100"/>
          <ac:spMkLst>
            <pc:docMk/>
            <pc:sldMk cId="4238726094" sldId="289"/>
            <ac:spMk id="11" creationId="{FE58D21F-89B1-EBF9-CCAE-CCDA9BBCDF28}"/>
          </ac:spMkLst>
        </pc:spChg>
        <pc:grpChg chg="mod">
          <ac:chgData name="Sunil Mehta" userId="48c48f7c-3308-41de-8cad-b13b637a3b31" providerId="ADAL" clId="{F3F3FFD8-CB35-4699-A0C0-91869E9C480B}" dt="2024-09-04T06:08:00.713" v="5873" actId="1076"/>
          <ac:grpSpMkLst>
            <pc:docMk/>
            <pc:sldMk cId="4238726094" sldId="289"/>
            <ac:grpSpMk id="8" creationId="{04C3D983-8753-1EDC-6254-01EE6ACB5847}"/>
          </ac:grpSpMkLst>
        </pc:grpChg>
        <pc:picChg chg="mod">
          <ac:chgData name="Sunil Mehta" userId="48c48f7c-3308-41de-8cad-b13b637a3b31" providerId="ADAL" clId="{F3F3FFD8-CB35-4699-A0C0-91869E9C480B}" dt="2024-09-04T06:08:08.976" v="5876" actId="1076"/>
          <ac:picMkLst>
            <pc:docMk/>
            <pc:sldMk cId="4238726094" sldId="289"/>
            <ac:picMk id="5" creationId="{7D06221A-C5CF-FE44-A913-3145B9BC5433}"/>
          </ac:picMkLst>
        </pc:picChg>
        <pc:picChg chg="mod">
          <ac:chgData name="Sunil Mehta" userId="48c48f7c-3308-41de-8cad-b13b637a3b31" providerId="ADAL" clId="{F3F3FFD8-CB35-4699-A0C0-91869E9C480B}" dt="2024-09-04T06:07:44.605" v="5869" actId="1076"/>
          <ac:picMkLst>
            <pc:docMk/>
            <pc:sldMk cId="4238726094" sldId="289"/>
            <ac:picMk id="12" creationId="{E3C424A2-7899-0442-ECF4-BB92E658EE02}"/>
          </ac:picMkLst>
        </pc:picChg>
      </pc:sldChg>
      <pc:sldChg chg="modSp add mod">
        <pc:chgData name="Sunil Mehta" userId="48c48f7c-3308-41de-8cad-b13b637a3b31" providerId="ADAL" clId="{F3F3FFD8-CB35-4699-A0C0-91869E9C480B}" dt="2024-09-04T15:15:44.652" v="6825" actId="20577"/>
        <pc:sldMkLst>
          <pc:docMk/>
          <pc:sldMk cId="2489301149" sldId="290"/>
        </pc:sldMkLst>
        <pc:spChg chg="mod">
          <ac:chgData name="Sunil Mehta" userId="48c48f7c-3308-41de-8cad-b13b637a3b31" providerId="ADAL" clId="{F3F3FFD8-CB35-4699-A0C0-91869E9C480B}" dt="2024-09-04T06:42:56.353" v="5935" actId="20577"/>
          <ac:spMkLst>
            <pc:docMk/>
            <pc:sldMk cId="2489301149" sldId="290"/>
            <ac:spMk id="8" creationId="{B4B638CD-6D2F-0008-3CCD-D288BA0F6D5C}"/>
          </ac:spMkLst>
        </pc:spChg>
        <pc:spChg chg="mod">
          <ac:chgData name="Sunil Mehta" userId="48c48f7c-3308-41de-8cad-b13b637a3b31" providerId="ADAL" clId="{F3F3FFD8-CB35-4699-A0C0-91869E9C480B}" dt="2024-09-04T15:15:44.652" v="6825" actId="20577"/>
          <ac:spMkLst>
            <pc:docMk/>
            <pc:sldMk cId="2489301149" sldId="290"/>
            <ac:spMk id="9" creationId="{AFE8F5F1-16E8-D2F1-81BD-849CEC7424F8}"/>
          </ac:spMkLst>
        </pc:spChg>
      </pc:sldChg>
      <pc:sldChg chg="addSp modSp add mod">
        <pc:chgData name="Sunil Mehta" userId="48c48f7c-3308-41de-8cad-b13b637a3b31" providerId="ADAL" clId="{F3F3FFD8-CB35-4699-A0C0-91869E9C480B}" dt="2024-09-04T15:24:16.043" v="7077" actId="20577"/>
        <pc:sldMkLst>
          <pc:docMk/>
          <pc:sldMk cId="2282750767" sldId="291"/>
        </pc:sldMkLst>
        <pc:spChg chg="mod">
          <ac:chgData name="Sunil Mehta" userId="48c48f7c-3308-41de-8cad-b13b637a3b31" providerId="ADAL" clId="{F3F3FFD8-CB35-4699-A0C0-91869E9C480B}" dt="2024-09-04T06:50:27.368" v="6244" actId="164"/>
          <ac:spMkLst>
            <pc:docMk/>
            <pc:sldMk cId="2282750767" sldId="291"/>
            <ac:spMk id="3" creationId="{395B2004-BCD8-BC7B-506B-0B84EEB4F150}"/>
          </ac:spMkLst>
        </pc:spChg>
        <pc:spChg chg="mod">
          <ac:chgData name="Sunil Mehta" userId="48c48f7c-3308-41de-8cad-b13b637a3b31" providerId="ADAL" clId="{F3F3FFD8-CB35-4699-A0C0-91869E9C480B}" dt="2024-09-04T06:50:27.368" v="6244" actId="164"/>
          <ac:spMkLst>
            <pc:docMk/>
            <pc:sldMk cId="2282750767" sldId="291"/>
            <ac:spMk id="5" creationId="{6239D1A3-BDAA-FC07-7FBC-C6AE793ABCDB}"/>
          </ac:spMkLst>
        </pc:spChg>
        <pc:spChg chg="mod">
          <ac:chgData name="Sunil Mehta" userId="48c48f7c-3308-41de-8cad-b13b637a3b31" providerId="ADAL" clId="{F3F3FFD8-CB35-4699-A0C0-91869E9C480B}" dt="2024-09-04T15:15:55.240" v="6826" actId="14100"/>
          <ac:spMkLst>
            <pc:docMk/>
            <pc:sldMk cId="2282750767" sldId="291"/>
            <ac:spMk id="8" creationId="{B4B638CD-6D2F-0008-3CCD-D288BA0F6D5C}"/>
          </ac:spMkLst>
        </pc:spChg>
        <pc:spChg chg="mod">
          <ac:chgData name="Sunil Mehta" userId="48c48f7c-3308-41de-8cad-b13b637a3b31" providerId="ADAL" clId="{F3F3FFD8-CB35-4699-A0C0-91869E9C480B}" dt="2024-09-04T15:24:16.043" v="7077" actId="20577"/>
          <ac:spMkLst>
            <pc:docMk/>
            <pc:sldMk cId="2282750767" sldId="291"/>
            <ac:spMk id="9" creationId="{AFE8F5F1-16E8-D2F1-81BD-849CEC7424F8}"/>
          </ac:spMkLst>
        </pc:spChg>
        <pc:spChg chg="mod">
          <ac:chgData name="Sunil Mehta" userId="48c48f7c-3308-41de-8cad-b13b637a3b31" providerId="ADAL" clId="{F3F3FFD8-CB35-4699-A0C0-91869E9C480B}" dt="2024-09-04T06:50:27.368" v="6244" actId="164"/>
          <ac:spMkLst>
            <pc:docMk/>
            <pc:sldMk cId="2282750767" sldId="291"/>
            <ac:spMk id="26" creationId="{E5190024-91A2-58D6-3EBD-39AD4E367AEC}"/>
          </ac:spMkLst>
        </pc:spChg>
        <pc:spChg chg="mod">
          <ac:chgData name="Sunil Mehta" userId="48c48f7c-3308-41de-8cad-b13b637a3b31" providerId="ADAL" clId="{F3F3FFD8-CB35-4699-A0C0-91869E9C480B}" dt="2024-09-04T06:50:27.368" v="6244" actId="164"/>
          <ac:spMkLst>
            <pc:docMk/>
            <pc:sldMk cId="2282750767" sldId="291"/>
            <ac:spMk id="27" creationId="{86AADD02-E3C3-D6DC-C0A7-E9B69A152CDE}"/>
          </ac:spMkLst>
        </pc:spChg>
        <pc:spChg chg="mod">
          <ac:chgData name="Sunil Mehta" userId="48c48f7c-3308-41de-8cad-b13b637a3b31" providerId="ADAL" clId="{F3F3FFD8-CB35-4699-A0C0-91869E9C480B}" dt="2024-09-04T06:50:27.368" v="6244" actId="164"/>
          <ac:spMkLst>
            <pc:docMk/>
            <pc:sldMk cId="2282750767" sldId="291"/>
            <ac:spMk id="28" creationId="{2CFBFCBE-E4FC-CEE9-AA9C-1D5DF766B497}"/>
          </ac:spMkLst>
        </pc:spChg>
        <pc:spChg chg="mod">
          <ac:chgData name="Sunil Mehta" userId="48c48f7c-3308-41de-8cad-b13b637a3b31" providerId="ADAL" clId="{F3F3FFD8-CB35-4699-A0C0-91869E9C480B}" dt="2024-09-04T06:50:27.368" v="6244" actId="164"/>
          <ac:spMkLst>
            <pc:docMk/>
            <pc:sldMk cId="2282750767" sldId="291"/>
            <ac:spMk id="29" creationId="{FC845EAE-41C8-04A0-9790-9A9BE4CDA083}"/>
          </ac:spMkLst>
        </pc:spChg>
        <pc:spChg chg="mod">
          <ac:chgData name="Sunil Mehta" userId="48c48f7c-3308-41de-8cad-b13b637a3b31" providerId="ADAL" clId="{F3F3FFD8-CB35-4699-A0C0-91869E9C480B}" dt="2024-09-04T06:50:27.368" v="6244" actId="164"/>
          <ac:spMkLst>
            <pc:docMk/>
            <pc:sldMk cId="2282750767" sldId="291"/>
            <ac:spMk id="30" creationId="{016D53BE-8186-B483-265B-7523A6CEC4E9}"/>
          </ac:spMkLst>
        </pc:spChg>
        <pc:grpChg chg="add mod">
          <ac:chgData name="Sunil Mehta" userId="48c48f7c-3308-41de-8cad-b13b637a3b31" providerId="ADAL" clId="{F3F3FFD8-CB35-4699-A0C0-91869E9C480B}" dt="2024-09-04T06:50:31.009" v="6245" actId="14100"/>
          <ac:grpSpMkLst>
            <pc:docMk/>
            <pc:sldMk cId="2282750767" sldId="291"/>
            <ac:grpSpMk id="4" creationId="{52D2D753-2F8E-D1EB-DECB-F0EF691DCDED}"/>
          </ac:grpSpMkLst>
        </pc:grpChg>
        <pc:grpChg chg="mod">
          <ac:chgData name="Sunil Mehta" userId="48c48f7c-3308-41de-8cad-b13b637a3b31" providerId="ADAL" clId="{F3F3FFD8-CB35-4699-A0C0-91869E9C480B}" dt="2024-09-04T06:50:27.368" v="6244" actId="164"/>
          <ac:grpSpMkLst>
            <pc:docMk/>
            <pc:sldMk cId="2282750767" sldId="291"/>
            <ac:grpSpMk id="25" creationId="{9A8E1064-4901-8559-1C46-60D9A1CA00EB}"/>
          </ac:grpSpMkLst>
        </pc:grpChg>
      </pc:sldChg>
      <pc:sldChg chg="modSp add mod">
        <pc:chgData name="Sunil Mehta" userId="48c48f7c-3308-41de-8cad-b13b637a3b31" providerId="ADAL" clId="{F3F3FFD8-CB35-4699-A0C0-91869E9C480B}" dt="2024-09-04T15:25:25.855" v="7142" actId="20577"/>
        <pc:sldMkLst>
          <pc:docMk/>
          <pc:sldMk cId="3403504897" sldId="292"/>
        </pc:sldMkLst>
        <pc:spChg chg="mod">
          <ac:chgData name="Sunil Mehta" userId="48c48f7c-3308-41de-8cad-b13b637a3b31" providerId="ADAL" clId="{F3F3FFD8-CB35-4699-A0C0-91869E9C480B}" dt="2024-09-04T15:25:25.855" v="7142" actId="20577"/>
          <ac:spMkLst>
            <pc:docMk/>
            <pc:sldMk cId="3403504897" sldId="292"/>
            <ac:spMk id="3" creationId="{7621A26E-9E94-5700-1E52-92BD422471BF}"/>
          </ac:spMkLst>
        </pc:spChg>
        <pc:spChg chg="mod">
          <ac:chgData name="Sunil Mehta" userId="48c48f7c-3308-41de-8cad-b13b637a3b31" providerId="ADAL" clId="{F3F3FFD8-CB35-4699-A0C0-91869E9C480B}" dt="2024-09-04T06:57:17.716" v="6396"/>
          <ac:spMkLst>
            <pc:docMk/>
            <pc:sldMk cId="3403504897" sldId="292"/>
            <ac:spMk id="6" creationId="{BFDAF562-2CEA-3E4A-74B1-1D3E50D7AEA9}"/>
          </ac:spMkLst>
        </pc:spChg>
        <pc:picChg chg="mod">
          <ac:chgData name="Sunil Mehta" userId="48c48f7c-3308-41de-8cad-b13b637a3b31" providerId="ADAL" clId="{F3F3FFD8-CB35-4699-A0C0-91869E9C480B}" dt="2024-09-04T06:56:52.614" v="6391" actId="14100"/>
          <ac:picMkLst>
            <pc:docMk/>
            <pc:sldMk cId="3403504897" sldId="292"/>
            <ac:picMk id="5" creationId="{9C21FA14-1C9B-8D11-A552-5039EE9BC08A}"/>
          </ac:picMkLst>
        </pc:picChg>
      </pc:sldChg>
      <pc:sldChg chg="modSp add mod">
        <pc:chgData name="Sunil Mehta" userId="48c48f7c-3308-41de-8cad-b13b637a3b31" providerId="ADAL" clId="{F3F3FFD8-CB35-4699-A0C0-91869E9C480B}" dt="2024-09-04T17:39:31.757" v="8335" actId="6549"/>
        <pc:sldMkLst>
          <pc:docMk/>
          <pc:sldMk cId="2789745523" sldId="293"/>
        </pc:sldMkLst>
        <pc:spChg chg="mod">
          <ac:chgData name="Sunil Mehta" userId="48c48f7c-3308-41de-8cad-b13b637a3b31" providerId="ADAL" clId="{F3F3FFD8-CB35-4699-A0C0-91869E9C480B}" dt="2024-09-04T06:58:30.447" v="6424"/>
          <ac:spMkLst>
            <pc:docMk/>
            <pc:sldMk cId="2789745523" sldId="293"/>
            <ac:spMk id="8" creationId="{B4B638CD-6D2F-0008-3CCD-D288BA0F6D5C}"/>
          </ac:spMkLst>
        </pc:spChg>
        <pc:spChg chg="mod">
          <ac:chgData name="Sunil Mehta" userId="48c48f7c-3308-41de-8cad-b13b637a3b31" providerId="ADAL" clId="{F3F3FFD8-CB35-4699-A0C0-91869E9C480B}" dt="2024-09-04T17:39:31.757" v="8335" actId="6549"/>
          <ac:spMkLst>
            <pc:docMk/>
            <pc:sldMk cId="2789745523" sldId="293"/>
            <ac:spMk id="9" creationId="{AFE8F5F1-16E8-D2F1-81BD-849CEC7424F8}"/>
          </ac:spMkLst>
        </pc:spChg>
        <pc:picChg chg="mod">
          <ac:chgData name="Sunil Mehta" userId="48c48f7c-3308-41de-8cad-b13b637a3b31" providerId="ADAL" clId="{F3F3FFD8-CB35-4699-A0C0-91869E9C480B}" dt="2024-09-04T15:27:00.417" v="7168" actId="1076"/>
          <ac:picMkLst>
            <pc:docMk/>
            <pc:sldMk cId="2789745523" sldId="293"/>
            <ac:picMk id="4" creationId="{ECF1AA76-C809-9240-3E95-E4C3979B2A8F}"/>
          </ac:picMkLst>
        </pc:picChg>
      </pc:sldChg>
      <pc:sldChg chg="addSp delSp modSp add mod">
        <pc:chgData name="Sunil Mehta" userId="48c48f7c-3308-41de-8cad-b13b637a3b31" providerId="ADAL" clId="{F3F3FFD8-CB35-4699-A0C0-91869E9C480B}" dt="2024-09-04T05:19:39.229" v="4477" actId="14100"/>
        <pc:sldMkLst>
          <pc:docMk/>
          <pc:sldMk cId="1118437197" sldId="294"/>
        </pc:sldMkLst>
        <pc:spChg chg="del">
          <ac:chgData name="Sunil Mehta" userId="48c48f7c-3308-41de-8cad-b13b637a3b31" providerId="ADAL" clId="{F3F3FFD8-CB35-4699-A0C0-91869E9C480B}" dt="2024-09-03T00:44:30.694" v="3301" actId="478"/>
          <ac:spMkLst>
            <pc:docMk/>
            <pc:sldMk cId="1118437197" sldId="294"/>
            <ac:spMk id="3" creationId="{4FDA4C9A-F181-2FBB-AF8D-70E9BC52D544}"/>
          </ac:spMkLst>
        </pc:spChg>
        <pc:spChg chg="add mod">
          <ac:chgData name="Sunil Mehta" userId="48c48f7c-3308-41de-8cad-b13b637a3b31" providerId="ADAL" clId="{F3F3FFD8-CB35-4699-A0C0-91869E9C480B}" dt="2024-09-04T05:19:28.199" v="4476" actId="14100"/>
          <ac:spMkLst>
            <pc:docMk/>
            <pc:sldMk cId="1118437197" sldId="294"/>
            <ac:spMk id="4" creationId="{CB1DC704-5CF8-841D-AE66-7F556E8B8003}"/>
          </ac:spMkLst>
        </pc:spChg>
        <pc:spChg chg="del">
          <ac:chgData name="Sunil Mehta" userId="48c48f7c-3308-41de-8cad-b13b637a3b31" providerId="ADAL" clId="{F3F3FFD8-CB35-4699-A0C0-91869E9C480B}" dt="2024-09-03T00:44:29.165" v="3300" actId="478"/>
          <ac:spMkLst>
            <pc:docMk/>
            <pc:sldMk cId="1118437197" sldId="294"/>
            <ac:spMk id="5" creationId="{65F9D4BF-B651-4E27-C320-414EF9055819}"/>
          </ac:spMkLst>
        </pc:spChg>
        <pc:picChg chg="del mod">
          <ac:chgData name="Sunil Mehta" userId="48c48f7c-3308-41de-8cad-b13b637a3b31" providerId="ADAL" clId="{F3F3FFD8-CB35-4699-A0C0-91869E9C480B}" dt="2024-09-03T23:42:01.423" v="4204" actId="21"/>
          <ac:picMkLst>
            <pc:docMk/>
            <pc:sldMk cId="1118437197" sldId="294"/>
            <ac:picMk id="7" creationId="{C3B140C0-1460-E019-3087-1BFA97DCB3A8}"/>
          </ac:picMkLst>
        </pc:picChg>
        <pc:picChg chg="mod">
          <ac:chgData name="Sunil Mehta" userId="48c48f7c-3308-41de-8cad-b13b637a3b31" providerId="ADAL" clId="{F3F3FFD8-CB35-4699-A0C0-91869E9C480B}" dt="2024-09-03T23:44:17.492" v="4261" actId="14100"/>
          <ac:picMkLst>
            <pc:docMk/>
            <pc:sldMk cId="1118437197" sldId="294"/>
            <ac:picMk id="9" creationId="{6B89EF13-9E7D-E2CD-D1E7-F15E5F483E21}"/>
          </ac:picMkLst>
        </pc:picChg>
        <pc:picChg chg="del">
          <ac:chgData name="Sunil Mehta" userId="48c48f7c-3308-41de-8cad-b13b637a3b31" providerId="ADAL" clId="{F3F3FFD8-CB35-4699-A0C0-91869E9C480B}" dt="2024-09-03T00:34:23.079" v="2731" actId="478"/>
          <ac:picMkLst>
            <pc:docMk/>
            <pc:sldMk cId="1118437197" sldId="294"/>
            <ac:picMk id="11" creationId="{BC640CDA-72C6-274C-793D-0FECB49A02FB}"/>
          </ac:picMkLst>
        </pc:picChg>
        <pc:picChg chg="add mod">
          <ac:chgData name="Sunil Mehta" userId="48c48f7c-3308-41de-8cad-b13b637a3b31" providerId="ADAL" clId="{F3F3FFD8-CB35-4699-A0C0-91869E9C480B}" dt="2024-09-04T05:19:39.229" v="4477" actId="14100"/>
          <ac:picMkLst>
            <pc:docMk/>
            <pc:sldMk cId="1118437197" sldId="294"/>
            <ac:picMk id="13" creationId="{68F1F16A-99F0-4505-9FC3-EC2D1940DFF2}"/>
          </ac:picMkLst>
        </pc:picChg>
      </pc:sldChg>
      <pc:sldChg chg="modSp new mod">
        <pc:chgData name="Sunil Mehta" userId="48c48f7c-3308-41de-8cad-b13b637a3b31" providerId="ADAL" clId="{F3F3FFD8-CB35-4699-A0C0-91869E9C480B}" dt="2024-09-06T02:17:38.846" v="8448" actId="20577"/>
        <pc:sldMkLst>
          <pc:docMk/>
          <pc:sldMk cId="2623559896" sldId="295"/>
        </pc:sldMkLst>
        <pc:spChg chg="mod">
          <ac:chgData name="Sunil Mehta" userId="48c48f7c-3308-41de-8cad-b13b637a3b31" providerId="ADAL" clId="{F3F3FFD8-CB35-4699-A0C0-91869E9C480B}" dt="2024-09-06T02:17:38.846" v="8448" actId="20577"/>
          <ac:spMkLst>
            <pc:docMk/>
            <pc:sldMk cId="2623559896" sldId="295"/>
            <ac:spMk id="3" creationId="{8EC6D253-4A65-F406-68A7-2DA78FB7EDCE}"/>
          </ac:spMkLst>
        </pc:spChg>
        <pc:spChg chg="mod">
          <ac:chgData name="Sunil Mehta" userId="48c48f7c-3308-41de-8cad-b13b637a3b31" providerId="ADAL" clId="{F3F3FFD8-CB35-4699-A0C0-91869E9C480B}" dt="2024-09-03T16:47:03.694" v="3332" actId="20577"/>
          <ac:spMkLst>
            <pc:docMk/>
            <pc:sldMk cId="2623559896" sldId="295"/>
            <ac:spMk id="4" creationId="{E4DE1EED-2B9D-7711-03B7-8E5AED88143A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646159530149186"/>
          <c:y val="4.9944747278397345E-2"/>
          <c:w val="0.77508092738408374"/>
          <c:h val="0.75204432779235919"/>
        </c:manualLayout>
      </c:layout>
      <c:scatterChart>
        <c:scatterStyle val="smoothMarker"/>
        <c:varyColors val="0"/>
        <c:ser>
          <c:idx val="0"/>
          <c:order val="0"/>
          <c:tx>
            <c:v>699-31-31</c:v>
          </c:tx>
          <c:spPr>
            <a:ln w="508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Rel_Conc_Comp_Flow_Path!$B$11:$B$107</c:f>
              <c:numCache>
                <c:formatCode>0.00</c:formatCode>
                <c:ptCount val="97"/>
                <c:pt idx="0">
                  <c:v>0</c:v>
                </c:pt>
                <c:pt idx="1">
                  <c:v>7.665982203969883E-2</c:v>
                </c:pt>
                <c:pt idx="2">
                  <c:v>0.22997946611909667</c:v>
                </c:pt>
                <c:pt idx="3">
                  <c:v>0.30663928815879526</c:v>
                </c:pt>
                <c:pt idx="4">
                  <c:v>0.53661875427789185</c:v>
                </c:pt>
                <c:pt idx="5">
                  <c:v>0.61327857631759175</c:v>
                </c:pt>
                <c:pt idx="6">
                  <c:v>0.69267624914442161</c:v>
                </c:pt>
                <c:pt idx="7">
                  <c:v>0.78850102669404565</c:v>
                </c:pt>
                <c:pt idx="8">
                  <c:v>0.843258042436688</c:v>
                </c:pt>
                <c:pt idx="9">
                  <c:v>0.91991786447638602</c:v>
                </c:pt>
                <c:pt idx="10">
                  <c:v>1.0376454483230664</c:v>
                </c:pt>
                <c:pt idx="11">
                  <c:v>1.2676249144421612</c:v>
                </c:pt>
                <c:pt idx="12">
                  <c:v>1.7850787132101298</c:v>
                </c:pt>
                <c:pt idx="13">
                  <c:v>2.0369609856262803</c:v>
                </c:pt>
                <c:pt idx="14">
                  <c:v>4.1067761806981524</c:v>
                </c:pt>
                <c:pt idx="15">
                  <c:v>4.777549623545517</c:v>
                </c:pt>
                <c:pt idx="16">
                  <c:v>5.4291581108829572</c:v>
                </c:pt>
                <c:pt idx="17">
                  <c:v>5.4428473648186184</c:v>
                </c:pt>
                <c:pt idx="18">
                  <c:v>5.6153319644079343</c:v>
                </c:pt>
                <c:pt idx="19">
                  <c:v>5.6892539356605116</c:v>
                </c:pt>
                <c:pt idx="20">
                  <c:v>5.9247091033538739</c:v>
                </c:pt>
                <c:pt idx="21">
                  <c:v>6.0205338809034865</c:v>
                </c:pt>
                <c:pt idx="23">
                  <c:v>7.1293634496919918</c:v>
                </c:pt>
                <c:pt idx="24">
                  <c:v>7.3675564681724737</c:v>
                </c:pt>
                <c:pt idx="25">
                  <c:v>7.7782340862422998</c:v>
                </c:pt>
                <c:pt idx="26">
                  <c:v>9.0047912388774805</c:v>
                </c:pt>
                <c:pt idx="27">
                  <c:v>9.4866529774127368</c:v>
                </c:pt>
                <c:pt idx="28">
                  <c:v>9.8507871321013187</c:v>
                </c:pt>
                <c:pt idx="29">
                  <c:v>10.026009582477755</c:v>
                </c:pt>
                <c:pt idx="30">
                  <c:v>10.79260780287475</c:v>
                </c:pt>
                <c:pt idx="31">
                  <c:v>11.178644763860369</c:v>
                </c:pt>
                <c:pt idx="32">
                  <c:v>11.657768651608487</c:v>
                </c:pt>
                <c:pt idx="33">
                  <c:v>12.156057494866532</c:v>
                </c:pt>
                <c:pt idx="34">
                  <c:v>12.684462696783026</c:v>
                </c:pt>
                <c:pt idx="35">
                  <c:v>16.087611225188226</c:v>
                </c:pt>
                <c:pt idx="36">
                  <c:v>16.177960301163591</c:v>
                </c:pt>
                <c:pt idx="37">
                  <c:v>16.292950034223129</c:v>
                </c:pt>
                <c:pt idx="38">
                  <c:v>16.484599589322322</c:v>
                </c:pt>
                <c:pt idx="39">
                  <c:v>16.739219712525646</c:v>
                </c:pt>
                <c:pt idx="40">
                  <c:v>17.229295003422312</c:v>
                </c:pt>
                <c:pt idx="41">
                  <c:v>17.45927446954143</c:v>
                </c:pt>
                <c:pt idx="42">
                  <c:v>17.711156741957584</c:v>
                </c:pt>
                <c:pt idx="43">
                  <c:v>18.039698836413415</c:v>
                </c:pt>
                <c:pt idx="44">
                  <c:v>18.234086242299796</c:v>
                </c:pt>
                <c:pt idx="45">
                  <c:v>18.439425051334702</c:v>
                </c:pt>
                <c:pt idx="46">
                  <c:v>18.672142368240927</c:v>
                </c:pt>
                <c:pt idx="47">
                  <c:v>19.227926078028727</c:v>
                </c:pt>
                <c:pt idx="48">
                  <c:v>19.44147843942503</c:v>
                </c:pt>
                <c:pt idx="49">
                  <c:v>19.685147159479786</c:v>
                </c:pt>
                <c:pt idx="50">
                  <c:v>20.010951403148567</c:v>
                </c:pt>
                <c:pt idx="51">
                  <c:v>20.21902806297059</c:v>
                </c:pt>
                <c:pt idx="52">
                  <c:v>20.659822039698838</c:v>
                </c:pt>
                <c:pt idx="53">
                  <c:v>20.917180013689254</c:v>
                </c:pt>
                <c:pt idx="54">
                  <c:v>21.221081451060918</c:v>
                </c:pt>
                <c:pt idx="55">
                  <c:v>21.445585215605725</c:v>
                </c:pt>
                <c:pt idx="56">
                  <c:v>21.691991786447666</c:v>
                </c:pt>
                <c:pt idx="57">
                  <c:v>22.00958247775494</c:v>
                </c:pt>
                <c:pt idx="58">
                  <c:v>22.239561943874058</c:v>
                </c:pt>
                <c:pt idx="59">
                  <c:v>22.46954140999312</c:v>
                </c:pt>
                <c:pt idx="60">
                  <c:v>22.743326488706334</c:v>
                </c:pt>
                <c:pt idx="61">
                  <c:v>23.225188227241617</c:v>
                </c:pt>
                <c:pt idx="62">
                  <c:v>23.436002737850792</c:v>
                </c:pt>
                <c:pt idx="63">
                  <c:v>23.679671457905545</c:v>
                </c:pt>
                <c:pt idx="64">
                  <c:v>24.156057494866552</c:v>
                </c:pt>
                <c:pt idx="65">
                  <c:v>24.440793976728216</c:v>
                </c:pt>
                <c:pt idx="66">
                  <c:v>24.643394934976026</c:v>
                </c:pt>
                <c:pt idx="67">
                  <c:v>24.856947296372329</c:v>
                </c:pt>
                <c:pt idx="68">
                  <c:v>25.073237508555763</c:v>
                </c:pt>
                <c:pt idx="69">
                  <c:v>25.412731006160126</c:v>
                </c:pt>
                <c:pt idx="70">
                  <c:v>25.56878850102667</c:v>
                </c:pt>
                <c:pt idx="71">
                  <c:v>25.812457221081473</c:v>
                </c:pt>
                <c:pt idx="72">
                  <c:v>26.069815195071868</c:v>
                </c:pt>
                <c:pt idx="73">
                  <c:v>27.137577002053391</c:v>
                </c:pt>
                <c:pt idx="74">
                  <c:v>28.136892539356605</c:v>
                </c:pt>
                <c:pt idx="75">
                  <c:v>29.040383299110189</c:v>
                </c:pt>
                <c:pt idx="76">
                  <c:v>30.130047912388775</c:v>
                </c:pt>
                <c:pt idx="77">
                  <c:v>30.165639972621445</c:v>
                </c:pt>
                <c:pt idx="78">
                  <c:v>31.184120465434635</c:v>
                </c:pt>
                <c:pt idx="79">
                  <c:v>32.120465434633815</c:v>
                </c:pt>
                <c:pt idx="80">
                  <c:v>33.136208076659862</c:v>
                </c:pt>
                <c:pt idx="81">
                  <c:v>33.615331964407986</c:v>
                </c:pt>
                <c:pt idx="82">
                  <c:v>33.812457221081445</c:v>
                </c:pt>
                <c:pt idx="83">
                  <c:v>34.171115674195818</c:v>
                </c:pt>
                <c:pt idx="84">
                  <c:v>34.611909650924026</c:v>
                </c:pt>
                <c:pt idx="85">
                  <c:v>35.71252566735113</c:v>
                </c:pt>
                <c:pt idx="86">
                  <c:v>36.317590691307252</c:v>
                </c:pt>
                <c:pt idx="87">
                  <c:v>36.739219712525745</c:v>
                </c:pt>
                <c:pt idx="88">
                  <c:v>37.314168377823364</c:v>
                </c:pt>
                <c:pt idx="89">
                  <c:v>38.050650239561953</c:v>
                </c:pt>
                <c:pt idx="90">
                  <c:v>39.082819986310753</c:v>
                </c:pt>
                <c:pt idx="91">
                  <c:v>40.024640657084142</c:v>
                </c:pt>
                <c:pt idx="92">
                  <c:v>42.088980150581811</c:v>
                </c:pt>
                <c:pt idx="93">
                  <c:v>43.025325119781023</c:v>
                </c:pt>
                <c:pt idx="94">
                  <c:v>44.106776180698155</c:v>
                </c:pt>
                <c:pt idx="95">
                  <c:v>45.059548254620125</c:v>
                </c:pt>
                <c:pt idx="96">
                  <c:v>46.42026009582478</c:v>
                </c:pt>
              </c:numCache>
            </c:numRef>
          </c:xVal>
          <c:yVal>
            <c:numRef>
              <c:f>Rel_Conc_Comp_Flow_Path!$C$11:$C$107</c:f>
              <c:numCache>
                <c:formatCode>General</c:formatCode>
                <c:ptCount val="97"/>
                <c:pt idx="0">
                  <c:v>1700000</c:v>
                </c:pt>
                <c:pt idx="1">
                  <c:v>1600000</c:v>
                </c:pt>
                <c:pt idx="2">
                  <c:v>2100000</c:v>
                </c:pt>
                <c:pt idx="3">
                  <c:v>2800000</c:v>
                </c:pt>
                <c:pt idx="4">
                  <c:v>3800000</c:v>
                </c:pt>
                <c:pt idx="5">
                  <c:v>4200000</c:v>
                </c:pt>
                <c:pt idx="6">
                  <c:v>2400000</c:v>
                </c:pt>
                <c:pt idx="7">
                  <c:v>1700000</c:v>
                </c:pt>
                <c:pt idx="8">
                  <c:v>1900000</c:v>
                </c:pt>
                <c:pt idx="9">
                  <c:v>3000000</c:v>
                </c:pt>
                <c:pt idx="10">
                  <c:v>3700000</c:v>
                </c:pt>
                <c:pt idx="11">
                  <c:v>5200000</c:v>
                </c:pt>
                <c:pt idx="12">
                  <c:v>3600000</c:v>
                </c:pt>
                <c:pt idx="13">
                  <c:v>3400000</c:v>
                </c:pt>
                <c:pt idx="14">
                  <c:v>2600000</c:v>
                </c:pt>
                <c:pt idx="15">
                  <c:v>2700000</c:v>
                </c:pt>
                <c:pt idx="16">
                  <c:v>2500000</c:v>
                </c:pt>
                <c:pt idx="17">
                  <c:v>2500000</c:v>
                </c:pt>
                <c:pt idx="18">
                  <c:v>2400000</c:v>
                </c:pt>
                <c:pt idx="19">
                  <c:v>2300000</c:v>
                </c:pt>
                <c:pt idx="20">
                  <c:v>2200000</c:v>
                </c:pt>
                <c:pt idx="21">
                  <c:v>2200000</c:v>
                </c:pt>
                <c:pt idx="23">
                  <c:v>1800000</c:v>
                </c:pt>
                <c:pt idx="24">
                  <c:v>1800000</c:v>
                </c:pt>
                <c:pt idx="25">
                  <c:v>2000000</c:v>
                </c:pt>
                <c:pt idx="26">
                  <c:v>1700000</c:v>
                </c:pt>
                <c:pt idx="27">
                  <c:v>2100000</c:v>
                </c:pt>
                <c:pt idx="28">
                  <c:v>1900000</c:v>
                </c:pt>
                <c:pt idx="29">
                  <c:v>1900000</c:v>
                </c:pt>
                <c:pt idx="30">
                  <c:v>1900000</c:v>
                </c:pt>
                <c:pt idx="31">
                  <c:v>2000000</c:v>
                </c:pt>
                <c:pt idx="32">
                  <c:v>1900000</c:v>
                </c:pt>
                <c:pt idx="33">
                  <c:v>1800000</c:v>
                </c:pt>
                <c:pt idx="34">
                  <c:v>1600000</c:v>
                </c:pt>
                <c:pt idx="35">
                  <c:v>1300000</c:v>
                </c:pt>
                <c:pt idx="36">
                  <c:v>1100000</c:v>
                </c:pt>
                <c:pt idx="37">
                  <c:v>1000000</c:v>
                </c:pt>
                <c:pt idx="38">
                  <c:v>940000</c:v>
                </c:pt>
                <c:pt idx="39">
                  <c:v>1100000</c:v>
                </c:pt>
                <c:pt idx="40">
                  <c:v>730000</c:v>
                </c:pt>
                <c:pt idx="41">
                  <c:v>690000</c:v>
                </c:pt>
                <c:pt idx="42">
                  <c:v>710000</c:v>
                </c:pt>
                <c:pt idx="43">
                  <c:v>660000</c:v>
                </c:pt>
                <c:pt idx="44">
                  <c:v>520000</c:v>
                </c:pt>
                <c:pt idx="45">
                  <c:v>530000</c:v>
                </c:pt>
                <c:pt idx="46">
                  <c:v>470000</c:v>
                </c:pt>
                <c:pt idx="47">
                  <c:v>400000</c:v>
                </c:pt>
                <c:pt idx="48">
                  <c:v>390000</c:v>
                </c:pt>
                <c:pt idx="49">
                  <c:v>370000</c:v>
                </c:pt>
                <c:pt idx="50">
                  <c:v>320000</c:v>
                </c:pt>
                <c:pt idx="51">
                  <c:v>310000</c:v>
                </c:pt>
                <c:pt idx="52">
                  <c:v>290000</c:v>
                </c:pt>
                <c:pt idx="53">
                  <c:v>270000</c:v>
                </c:pt>
                <c:pt idx="54">
                  <c:v>250000</c:v>
                </c:pt>
                <c:pt idx="55">
                  <c:v>240000</c:v>
                </c:pt>
                <c:pt idx="56">
                  <c:v>220000</c:v>
                </c:pt>
                <c:pt idx="57">
                  <c:v>210000</c:v>
                </c:pt>
                <c:pt idx="58">
                  <c:v>200000</c:v>
                </c:pt>
                <c:pt idx="59">
                  <c:v>190000</c:v>
                </c:pt>
                <c:pt idx="60">
                  <c:v>180000</c:v>
                </c:pt>
                <c:pt idx="61">
                  <c:v>160000</c:v>
                </c:pt>
                <c:pt idx="62">
                  <c:v>140000</c:v>
                </c:pt>
                <c:pt idx="63">
                  <c:v>140000</c:v>
                </c:pt>
                <c:pt idx="64">
                  <c:v>120000</c:v>
                </c:pt>
                <c:pt idx="65">
                  <c:v>91000</c:v>
                </c:pt>
                <c:pt idx="66">
                  <c:v>75100</c:v>
                </c:pt>
                <c:pt idx="67">
                  <c:v>62500</c:v>
                </c:pt>
                <c:pt idx="68">
                  <c:v>55900</c:v>
                </c:pt>
                <c:pt idx="69">
                  <c:v>47800</c:v>
                </c:pt>
                <c:pt idx="70">
                  <c:v>46900</c:v>
                </c:pt>
                <c:pt idx="71">
                  <c:v>44900</c:v>
                </c:pt>
                <c:pt idx="72">
                  <c:v>8570</c:v>
                </c:pt>
                <c:pt idx="73">
                  <c:v>19600</c:v>
                </c:pt>
                <c:pt idx="74">
                  <c:v>14200</c:v>
                </c:pt>
                <c:pt idx="75">
                  <c:v>15500</c:v>
                </c:pt>
                <c:pt idx="76">
                  <c:v>29400</c:v>
                </c:pt>
                <c:pt idx="77">
                  <c:v>27900</c:v>
                </c:pt>
                <c:pt idx="78">
                  <c:v>61400</c:v>
                </c:pt>
                <c:pt idx="79">
                  <c:v>103000</c:v>
                </c:pt>
                <c:pt idx="80">
                  <c:v>33800</c:v>
                </c:pt>
                <c:pt idx="81">
                  <c:v>32200</c:v>
                </c:pt>
                <c:pt idx="82">
                  <c:v>19691</c:v>
                </c:pt>
                <c:pt idx="83">
                  <c:v>30425</c:v>
                </c:pt>
                <c:pt idx="84">
                  <c:v>21872</c:v>
                </c:pt>
                <c:pt idx="85">
                  <c:v>34100</c:v>
                </c:pt>
                <c:pt idx="86">
                  <c:v>24700</c:v>
                </c:pt>
                <c:pt idx="87">
                  <c:v>24800</c:v>
                </c:pt>
                <c:pt idx="88">
                  <c:v>21000</c:v>
                </c:pt>
                <c:pt idx="89">
                  <c:v>24200</c:v>
                </c:pt>
                <c:pt idx="90">
                  <c:v>3640</c:v>
                </c:pt>
                <c:pt idx="91">
                  <c:v>2750</c:v>
                </c:pt>
                <c:pt idx="92">
                  <c:v>2300</c:v>
                </c:pt>
                <c:pt idx="93">
                  <c:v>1380</c:v>
                </c:pt>
                <c:pt idx="94">
                  <c:v>5850</c:v>
                </c:pt>
                <c:pt idx="95">
                  <c:v>2440</c:v>
                </c:pt>
                <c:pt idx="96">
                  <c:v>1200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A14-404B-B0A4-9D79FD327BEA}"/>
            </c:ext>
          </c:extLst>
        </c:ser>
        <c:ser>
          <c:idx val="1"/>
          <c:order val="1"/>
          <c:tx>
            <c:v>699-32-22A</c:v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xVal>
            <c:numRef>
              <c:f>Rel_Conc_Comp_Flow_Path!$J$11:$J$89</c:f>
              <c:numCache>
                <c:formatCode>0.00</c:formatCode>
                <c:ptCount val="79"/>
                <c:pt idx="0">
                  <c:v>9.2731006160164249</c:v>
                </c:pt>
                <c:pt idx="1">
                  <c:v>9.5304585900068446</c:v>
                </c:pt>
                <c:pt idx="2">
                  <c:v>9.7768651608487289</c:v>
                </c:pt>
                <c:pt idx="3">
                  <c:v>10.442162902121835</c:v>
                </c:pt>
                <c:pt idx="4">
                  <c:v>11.329226557152648</c:v>
                </c:pt>
                <c:pt idx="5">
                  <c:v>11.575633127994525</c:v>
                </c:pt>
                <c:pt idx="6">
                  <c:v>12.082135523613974</c:v>
                </c:pt>
                <c:pt idx="7">
                  <c:v>12.572210814510619</c:v>
                </c:pt>
                <c:pt idx="8">
                  <c:v>12.898015058179329</c:v>
                </c:pt>
                <c:pt idx="9">
                  <c:v>13.913757700205339</c:v>
                </c:pt>
                <c:pt idx="10">
                  <c:v>14.414784394250514</c:v>
                </c:pt>
                <c:pt idx="11">
                  <c:v>14.447638603696099</c:v>
                </c:pt>
                <c:pt idx="12">
                  <c:v>14.907597535934308</c:v>
                </c:pt>
                <c:pt idx="13">
                  <c:v>15.159479808350454</c:v>
                </c:pt>
                <c:pt idx="14">
                  <c:v>15.411362080766587</c:v>
                </c:pt>
                <c:pt idx="15">
                  <c:v>15.655030800821374</c:v>
                </c:pt>
                <c:pt idx="16">
                  <c:v>15.915126625598916</c:v>
                </c:pt>
                <c:pt idx="17">
                  <c:v>16.04106776180701</c:v>
                </c:pt>
                <c:pt idx="18">
                  <c:v>16.21902806297059</c:v>
                </c:pt>
                <c:pt idx="19">
                  <c:v>16.292950034223129</c:v>
                </c:pt>
                <c:pt idx="20">
                  <c:v>16.484599589322322</c:v>
                </c:pt>
                <c:pt idx="21">
                  <c:v>17.023956194387427</c:v>
                </c:pt>
                <c:pt idx="22">
                  <c:v>17.229295003422312</c:v>
                </c:pt>
                <c:pt idx="23">
                  <c:v>17.462012320328508</c:v>
                </c:pt>
                <c:pt idx="24">
                  <c:v>17.697467488021903</c:v>
                </c:pt>
                <c:pt idx="25">
                  <c:v>18.004106776180699</c:v>
                </c:pt>
                <c:pt idx="26">
                  <c:v>18.228610540725477</c:v>
                </c:pt>
                <c:pt idx="27">
                  <c:v>18.458590006844627</c:v>
                </c:pt>
                <c:pt idx="28">
                  <c:v>18.672142368240927</c:v>
                </c:pt>
                <c:pt idx="29">
                  <c:v>19.017111567419605</c:v>
                </c:pt>
                <c:pt idx="30">
                  <c:v>19.227926078028727</c:v>
                </c:pt>
                <c:pt idx="31">
                  <c:v>19.430527036276523</c:v>
                </c:pt>
                <c:pt idx="32">
                  <c:v>19.671457905544148</c:v>
                </c:pt>
                <c:pt idx="33">
                  <c:v>19.991786447638603</c:v>
                </c:pt>
                <c:pt idx="34">
                  <c:v>20.227241615331934</c:v>
                </c:pt>
                <c:pt idx="35">
                  <c:v>20.429842573579684</c:v>
                </c:pt>
                <c:pt idx="36">
                  <c:v>20.678986995208781</c:v>
                </c:pt>
                <c:pt idx="37">
                  <c:v>20.917180013689254</c:v>
                </c:pt>
                <c:pt idx="38">
                  <c:v>21.223819301848049</c:v>
                </c:pt>
                <c:pt idx="39">
                  <c:v>21.442847364818618</c:v>
                </c:pt>
                <c:pt idx="40">
                  <c:v>21.678302532511935</c:v>
                </c:pt>
                <c:pt idx="41">
                  <c:v>21.911019849418206</c:v>
                </c:pt>
                <c:pt idx="42">
                  <c:v>22.212183436002739</c:v>
                </c:pt>
                <c:pt idx="43">
                  <c:v>22.557152635181382</c:v>
                </c:pt>
                <c:pt idx="44">
                  <c:v>22.729637234770664</c:v>
                </c:pt>
                <c:pt idx="45">
                  <c:v>23.140314852840525</c:v>
                </c:pt>
                <c:pt idx="46">
                  <c:v>23.597535934291585</c:v>
                </c:pt>
                <c:pt idx="47">
                  <c:v>23.835728952772072</c:v>
                </c:pt>
                <c:pt idx="48">
                  <c:v>24.205338809034881</c:v>
                </c:pt>
                <c:pt idx="49">
                  <c:v>24.459958932238195</c:v>
                </c:pt>
                <c:pt idx="50">
                  <c:v>24.629705681040384</c:v>
                </c:pt>
                <c:pt idx="51">
                  <c:v>24.859685147159507</c:v>
                </c:pt>
                <c:pt idx="52">
                  <c:v>25.073237508555763</c:v>
                </c:pt>
                <c:pt idx="53">
                  <c:v>25.467488021902806</c:v>
                </c:pt>
                <c:pt idx="54">
                  <c:v>25.683778234086226</c:v>
                </c:pt>
                <c:pt idx="55">
                  <c:v>25.861738535249806</c:v>
                </c:pt>
                <c:pt idx="56">
                  <c:v>26.184804928131431</c:v>
                </c:pt>
                <c:pt idx="57">
                  <c:v>26.412046543463333</c:v>
                </c:pt>
                <c:pt idx="58">
                  <c:v>26.546201232032832</c:v>
                </c:pt>
                <c:pt idx="59">
                  <c:v>26.819986310746085</c:v>
                </c:pt>
                <c:pt idx="60">
                  <c:v>27.288158795345652</c:v>
                </c:pt>
                <c:pt idx="61">
                  <c:v>27.852156057494888</c:v>
                </c:pt>
                <c:pt idx="62">
                  <c:v>28.919917864476385</c:v>
                </c:pt>
                <c:pt idx="63">
                  <c:v>29.574264202600958</c:v>
                </c:pt>
                <c:pt idx="64">
                  <c:v>34.302532511978143</c:v>
                </c:pt>
                <c:pt idx="65">
                  <c:v>35.444216290212118</c:v>
                </c:pt>
                <c:pt idx="66">
                  <c:v>36.421629021218273</c:v>
                </c:pt>
                <c:pt idx="67">
                  <c:v>37.472963723477072</c:v>
                </c:pt>
                <c:pt idx="68">
                  <c:v>38.091718001368932</c:v>
                </c:pt>
                <c:pt idx="69">
                  <c:v>39.101984941820646</c:v>
                </c:pt>
                <c:pt idx="70">
                  <c:v>39.101984941820646</c:v>
                </c:pt>
                <c:pt idx="71">
                  <c:v>40.038329911019893</c:v>
                </c:pt>
                <c:pt idx="72">
                  <c:v>41.073237508555813</c:v>
                </c:pt>
                <c:pt idx="73">
                  <c:v>41.073237508555813</c:v>
                </c:pt>
                <c:pt idx="74">
                  <c:v>42.088980150581811</c:v>
                </c:pt>
                <c:pt idx="75">
                  <c:v>43.025325119781023</c:v>
                </c:pt>
                <c:pt idx="76">
                  <c:v>45.059548254620125</c:v>
                </c:pt>
                <c:pt idx="77">
                  <c:v>46.47227926078029</c:v>
                </c:pt>
                <c:pt idx="78">
                  <c:v>46.836413415468854</c:v>
                </c:pt>
              </c:numCache>
            </c:numRef>
          </c:xVal>
          <c:yVal>
            <c:numRef>
              <c:f>Rel_Conc_Comp_Flow_Path!$K$11:$K$89</c:f>
              <c:numCache>
                <c:formatCode>General</c:formatCode>
                <c:ptCount val="79"/>
                <c:pt idx="0">
                  <c:v>1700000</c:v>
                </c:pt>
                <c:pt idx="1">
                  <c:v>1800000</c:v>
                </c:pt>
                <c:pt idx="2">
                  <c:v>1600000</c:v>
                </c:pt>
                <c:pt idx="3">
                  <c:v>1500000</c:v>
                </c:pt>
                <c:pt idx="4">
                  <c:v>1600000</c:v>
                </c:pt>
                <c:pt idx="5">
                  <c:v>1500000</c:v>
                </c:pt>
                <c:pt idx="6">
                  <c:v>1500000</c:v>
                </c:pt>
                <c:pt idx="7">
                  <c:v>1400000</c:v>
                </c:pt>
                <c:pt idx="8">
                  <c:v>1600000</c:v>
                </c:pt>
                <c:pt idx="9">
                  <c:v>1400000</c:v>
                </c:pt>
                <c:pt idx="10">
                  <c:v>1400000</c:v>
                </c:pt>
                <c:pt idx="11">
                  <c:v>1500000</c:v>
                </c:pt>
                <c:pt idx="12">
                  <c:v>1400000</c:v>
                </c:pt>
                <c:pt idx="13">
                  <c:v>1300000</c:v>
                </c:pt>
                <c:pt idx="14">
                  <c:v>1400000</c:v>
                </c:pt>
                <c:pt idx="15">
                  <c:v>1200000</c:v>
                </c:pt>
                <c:pt idx="16">
                  <c:v>1300000</c:v>
                </c:pt>
                <c:pt idx="17">
                  <c:v>1200000</c:v>
                </c:pt>
                <c:pt idx="18">
                  <c:v>1300000</c:v>
                </c:pt>
                <c:pt idx="19">
                  <c:v>1300000</c:v>
                </c:pt>
                <c:pt idx="20">
                  <c:v>1300000</c:v>
                </c:pt>
                <c:pt idx="21">
                  <c:v>1300000</c:v>
                </c:pt>
                <c:pt idx="22">
                  <c:v>1100000</c:v>
                </c:pt>
                <c:pt idx="23">
                  <c:v>1100000</c:v>
                </c:pt>
                <c:pt idx="24">
                  <c:v>1300000</c:v>
                </c:pt>
                <c:pt idx="25">
                  <c:v>1400000</c:v>
                </c:pt>
                <c:pt idx="26">
                  <c:v>1100000</c:v>
                </c:pt>
                <c:pt idx="27">
                  <c:v>1100000</c:v>
                </c:pt>
                <c:pt idx="28">
                  <c:v>1100000</c:v>
                </c:pt>
                <c:pt idx="29">
                  <c:v>1100000</c:v>
                </c:pt>
                <c:pt idx="30">
                  <c:v>930000</c:v>
                </c:pt>
                <c:pt idx="31">
                  <c:v>1000000</c:v>
                </c:pt>
                <c:pt idx="32">
                  <c:v>950000</c:v>
                </c:pt>
                <c:pt idx="33">
                  <c:v>930000</c:v>
                </c:pt>
                <c:pt idx="34">
                  <c:v>880000</c:v>
                </c:pt>
                <c:pt idx="35">
                  <c:v>840000</c:v>
                </c:pt>
                <c:pt idx="36">
                  <c:v>840000</c:v>
                </c:pt>
                <c:pt idx="37">
                  <c:v>790000</c:v>
                </c:pt>
                <c:pt idx="38">
                  <c:v>770000</c:v>
                </c:pt>
                <c:pt idx="39">
                  <c:v>750000</c:v>
                </c:pt>
                <c:pt idx="40">
                  <c:v>660000</c:v>
                </c:pt>
                <c:pt idx="41">
                  <c:v>690000</c:v>
                </c:pt>
                <c:pt idx="42">
                  <c:v>640000</c:v>
                </c:pt>
                <c:pt idx="43">
                  <c:v>580000</c:v>
                </c:pt>
                <c:pt idx="44">
                  <c:v>560000</c:v>
                </c:pt>
                <c:pt idx="45">
                  <c:v>490000</c:v>
                </c:pt>
                <c:pt idx="46">
                  <c:v>420000</c:v>
                </c:pt>
                <c:pt idx="47">
                  <c:v>350000</c:v>
                </c:pt>
                <c:pt idx="48">
                  <c:v>370000</c:v>
                </c:pt>
                <c:pt idx="49">
                  <c:v>340000</c:v>
                </c:pt>
                <c:pt idx="50">
                  <c:v>325000</c:v>
                </c:pt>
                <c:pt idx="51">
                  <c:v>307000</c:v>
                </c:pt>
                <c:pt idx="52">
                  <c:v>306000</c:v>
                </c:pt>
                <c:pt idx="53">
                  <c:v>272000</c:v>
                </c:pt>
                <c:pt idx="54">
                  <c:v>262000</c:v>
                </c:pt>
                <c:pt idx="55">
                  <c:v>256000</c:v>
                </c:pt>
                <c:pt idx="56">
                  <c:v>226000</c:v>
                </c:pt>
                <c:pt idx="57">
                  <c:v>214000</c:v>
                </c:pt>
                <c:pt idx="58">
                  <c:v>213000</c:v>
                </c:pt>
                <c:pt idx="59">
                  <c:v>191000</c:v>
                </c:pt>
                <c:pt idx="60">
                  <c:v>172000</c:v>
                </c:pt>
                <c:pt idx="61">
                  <c:v>147000</c:v>
                </c:pt>
                <c:pt idx="62">
                  <c:v>100000</c:v>
                </c:pt>
                <c:pt idx="63">
                  <c:v>91300</c:v>
                </c:pt>
                <c:pt idx="64">
                  <c:v>55637</c:v>
                </c:pt>
                <c:pt idx="65">
                  <c:v>60500</c:v>
                </c:pt>
                <c:pt idx="66">
                  <c:v>62800</c:v>
                </c:pt>
                <c:pt idx="67">
                  <c:v>59800</c:v>
                </c:pt>
                <c:pt idx="68">
                  <c:v>57000</c:v>
                </c:pt>
                <c:pt idx="69">
                  <c:v>52900</c:v>
                </c:pt>
                <c:pt idx="70">
                  <c:v>52800</c:v>
                </c:pt>
                <c:pt idx="71">
                  <c:v>54700</c:v>
                </c:pt>
                <c:pt idx="72">
                  <c:v>48000</c:v>
                </c:pt>
                <c:pt idx="73">
                  <c:v>48200</c:v>
                </c:pt>
                <c:pt idx="74">
                  <c:v>44100</c:v>
                </c:pt>
                <c:pt idx="75">
                  <c:v>41000</c:v>
                </c:pt>
                <c:pt idx="76">
                  <c:v>46000</c:v>
                </c:pt>
                <c:pt idx="77">
                  <c:v>40000</c:v>
                </c:pt>
                <c:pt idx="78">
                  <c:v>38600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A14-404B-B0A4-9D79FD327BEA}"/>
            </c:ext>
          </c:extLst>
        </c:ser>
        <c:ser>
          <c:idx val="2"/>
          <c:order val="2"/>
          <c:tx>
            <c:v>699-35-9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Rel_Conc_Comp_Flow_Path!$S$11:$S$120</c:f>
              <c:numCache>
                <c:formatCode>0.00</c:formatCode>
                <c:ptCount val="110"/>
                <c:pt idx="0">
                  <c:v>9.5824777549623721E-2</c:v>
                </c:pt>
                <c:pt idx="1">
                  <c:v>0.40246406570841942</c:v>
                </c:pt>
                <c:pt idx="2">
                  <c:v>0.47912388774811782</c:v>
                </c:pt>
                <c:pt idx="3">
                  <c:v>0.55578370978781588</c:v>
                </c:pt>
                <c:pt idx="4">
                  <c:v>0.63244353182751545</c:v>
                </c:pt>
                <c:pt idx="5">
                  <c:v>0.70910335386721357</c:v>
                </c:pt>
                <c:pt idx="6">
                  <c:v>0.86242299794661159</c:v>
                </c:pt>
                <c:pt idx="7">
                  <c:v>0.93908281998631049</c:v>
                </c:pt>
                <c:pt idx="8">
                  <c:v>1.0349075975359339</c:v>
                </c:pt>
                <c:pt idx="9">
                  <c:v>1.1115674195756331</c:v>
                </c:pt>
                <c:pt idx="10">
                  <c:v>1.1882272416153321</c:v>
                </c:pt>
                <c:pt idx="11">
                  <c:v>1.2648870636550325</c:v>
                </c:pt>
                <c:pt idx="12">
                  <c:v>1.3826146475017111</c:v>
                </c:pt>
                <c:pt idx="13">
                  <c:v>4.0219028062970485</c:v>
                </c:pt>
                <c:pt idx="14">
                  <c:v>4.7392197125256779</c:v>
                </c:pt>
                <c:pt idx="15">
                  <c:v>4.9500342231348391</c:v>
                </c:pt>
                <c:pt idx="16">
                  <c:v>5.2210814510609165</c:v>
                </c:pt>
                <c:pt idx="17">
                  <c:v>5.4510609171800137</c:v>
                </c:pt>
                <c:pt idx="18">
                  <c:v>7.0992470910335497</c:v>
                </c:pt>
                <c:pt idx="19">
                  <c:v>7.3785078713210073</c:v>
                </c:pt>
                <c:pt idx="20">
                  <c:v>9.0266940451745388</c:v>
                </c:pt>
                <c:pt idx="21">
                  <c:v>9.3360711841204491</c:v>
                </c:pt>
                <c:pt idx="22">
                  <c:v>9.5249828884325698</c:v>
                </c:pt>
                <c:pt idx="23">
                  <c:v>9.7823408624230002</c:v>
                </c:pt>
                <c:pt idx="24">
                  <c:v>9.9493497604380519</c:v>
                </c:pt>
                <c:pt idx="25">
                  <c:v>10.088980150581794</c:v>
                </c:pt>
                <c:pt idx="26">
                  <c:v>10.346338124572211</c:v>
                </c:pt>
                <c:pt idx="27">
                  <c:v>10.718685831622173</c:v>
                </c:pt>
                <c:pt idx="28">
                  <c:v>11.173169062286105</c:v>
                </c:pt>
                <c:pt idx="29">
                  <c:v>11.326488706365502</c:v>
                </c:pt>
                <c:pt idx="30">
                  <c:v>11.496235455167707</c:v>
                </c:pt>
                <c:pt idx="31">
                  <c:v>11.822039698836427</c:v>
                </c:pt>
                <c:pt idx="32">
                  <c:v>12.032854209445595</c:v>
                </c:pt>
                <c:pt idx="33">
                  <c:v>12.320328542094444</c:v>
                </c:pt>
                <c:pt idx="34">
                  <c:v>12.492813141683778</c:v>
                </c:pt>
                <c:pt idx="35">
                  <c:v>12.821355236139636</c:v>
                </c:pt>
                <c:pt idx="36">
                  <c:v>12.99110198494181</c:v>
                </c:pt>
                <c:pt idx="37">
                  <c:v>13.31690622861055</c:v>
                </c:pt>
                <c:pt idx="38">
                  <c:v>13.489390828199864</c:v>
                </c:pt>
                <c:pt idx="39">
                  <c:v>13.815195071868594</c:v>
                </c:pt>
                <c:pt idx="40">
                  <c:v>13.987679671457906</c:v>
                </c:pt>
                <c:pt idx="41">
                  <c:v>14.313483915126648</c:v>
                </c:pt>
                <c:pt idx="42">
                  <c:v>14.447638603696099</c:v>
                </c:pt>
                <c:pt idx="43">
                  <c:v>14.48596851471596</c:v>
                </c:pt>
                <c:pt idx="44">
                  <c:v>14.910335386721425</c:v>
                </c:pt>
                <c:pt idx="45">
                  <c:v>15.162217659137577</c:v>
                </c:pt>
                <c:pt idx="46">
                  <c:v>15.425051334702271</c:v>
                </c:pt>
                <c:pt idx="47">
                  <c:v>15.657768651608487</c:v>
                </c:pt>
                <c:pt idx="48">
                  <c:v>15.904175222450368</c:v>
                </c:pt>
                <c:pt idx="49">
                  <c:v>16.030116358658475</c:v>
                </c:pt>
                <c:pt idx="50">
                  <c:v>16.232717316906207</c:v>
                </c:pt>
                <c:pt idx="51">
                  <c:v>16.465434633812436</c:v>
                </c:pt>
                <c:pt idx="52">
                  <c:v>17.037645448323062</c:v>
                </c:pt>
                <c:pt idx="53">
                  <c:v>17.188227241615309</c:v>
                </c:pt>
                <c:pt idx="54">
                  <c:v>17.215605749486674</c:v>
                </c:pt>
                <c:pt idx="55">
                  <c:v>17.456536618754257</c:v>
                </c:pt>
                <c:pt idx="56">
                  <c:v>17.691991786447666</c:v>
                </c:pt>
                <c:pt idx="57">
                  <c:v>18.020533880903461</c:v>
                </c:pt>
                <c:pt idx="58">
                  <c:v>18.223134839151225</c:v>
                </c:pt>
                <c:pt idx="59">
                  <c:v>18.439425051334702</c:v>
                </c:pt>
                <c:pt idx="60">
                  <c:v>18.70773442847365</c:v>
                </c:pt>
                <c:pt idx="61">
                  <c:v>18.99520876112252</c:v>
                </c:pt>
                <c:pt idx="62">
                  <c:v>19.241615331964379</c:v>
                </c:pt>
                <c:pt idx="63">
                  <c:v>19.44147843942503</c:v>
                </c:pt>
                <c:pt idx="64">
                  <c:v>19.690622861054074</c:v>
                </c:pt>
                <c:pt idx="65">
                  <c:v>20.005475701574266</c:v>
                </c:pt>
                <c:pt idx="66">
                  <c:v>20.205338809034881</c:v>
                </c:pt>
                <c:pt idx="67">
                  <c:v>20.438056125941127</c:v>
                </c:pt>
                <c:pt idx="68">
                  <c:v>20.665297741273086</c:v>
                </c:pt>
                <c:pt idx="69">
                  <c:v>20.914442162902123</c:v>
                </c:pt>
                <c:pt idx="70">
                  <c:v>21.218343600273762</c:v>
                </c:pt>
                <c:pt idx="71">
                  <c:v>21.426420260095803</c:v>
                </c:pt>
                <c:pt idx="72">
                  <c:v>21.700205338809027</c:v>
                </c:pt>
                <c:pt idx="73">
                  <c:v>21.905544147843912</c:v>
                </c:pt>
                <c:pt idx="74">
                  <c:v>22.217659137577002</c:v>
                </c:pt>
                <c:pt idx="75">
                  <c:v>22.466803559206024</c:v>
                </c:pt>
                <c:pt idx="76">
                  <c:v>22.726899383983572</c:v>
                </c:pt>
                <c:pt idx="77">
                  <c:v>23.148528405201912</c:v>
                </c:pt>
                <c:pt idx="78">
                  <c:v>23.386721423682431</c:v>
                </c:pt>
                <c:pt idx="79">
                  <c:v>23.438740588637874</c:v>
                </c:pt>
                <c:pt idx="80">
                  <c:v>23.835728952772072</c:v>
                </c:pt>
                <c:pt idx="81">
                  <c:v>23.991786447638603</c:v>
                </c:pt>
                <c:pt idx="82">
                  <c:v>24.164271047227928</c:v>
                </c:pt>
                <c:pt idx="83">
                  <c:v>24.459958932238195</c:v>
                </c:pt>
                <c:pt idx="84">
                  <c:v>24.741957563312798</c:v>
                </c:pt>
                <c:pt idx="85">
                  <c:v>24.859685147159507</c:v>
                </c:pt>
                <c:pt idx="86">
                  <c:v>25.152635181382614</c:v>
                </c:pt>
                <c:pt idx="87">
                  <c:v>25.437371663244374</c:v>
                </c:pt>
                <c:pt idx="88">
                  <c:v>25.642710472279223</c:v>
                </c:pt>
                <c:pt idx="89">
                  <c:v>25.809719370294296</c:v>
                </c:pt>
                <c:pt idx="90">
                  <c:v>26.083504449007528</c:v>
                </c:pt>
                <c:pt idx="91">
                  <c:v>26.280629705681008</c:v>
                </c:pt>
                <c:pt idx="92">
                  <c:v>26.540725530458587</c:v>
                </c:pt>
                <c:pt idx="93">
                  <c:v>26.866529774127255</c:v>
                </c:pt>
                <c:pt idx="94">
                  <c:v>27.279945242984237</c:v>
                </c:pt>
                <c:pt idx="95">
                  <c:v>27.791923340177931</c:v>
                </c:pt>
                <c:pt idx="96">
                  <c:v>28.941820670773414</c:v>
                </c:pt>
                <c:pt idx="97">
                  <c:v>29.672826830937684</c:v>
                </c:pt>
                <c:pt idx="98">
                  <c:v>30.165639972621445</c:v>
                </c:pt>
                <c:pt idx="99">
                  <c:v>30.228610540725477</c:v>
                </c:pt>
                <c:pt idx="100">
                  <c:v>30.762491444216288</c:v>
                </c:pt>
                <c:pt idx="101">
                  <c:v>31.06365503080082</c:v>
                </c:pt>
                <c:pt idx="102">
                  <c:v>31.553730321697468</c:v>
                </c:pt>
                <c:pt idx="103">
                  <c:v>32.167008898015062</c:v>
                </c:pt>
                <c:pt idx="104">
                  <c:v>32.739219712525745</c:v>
                </c:pt>
                <c:pt idx="105">
                  <c:v>33.180013689253926</c:v>
                </c:pt>
                <c:pt idx="106">
                  <c:v>34.554414784394197</c:v>
                </c:pt>
                <c:pt idx="107">
                  <c:v>39.211498973305957</c:v>
                </c:pt>
                <c:pt idx="108">
                  <c:v>42.160164271047194</c:v>
                </c:pt>
                <c:pt idx="109">
                  <c:v>45.234770704996578</c:v>
                </c:pt>
              </c:numCache>
            </c:numRef>
          </c:xVal>
          <c:yVal>
            <c:numRef>
              <c:f>Rel_Conc_Comp_Flow_Path!$T$11:$T$120</c:f>
              <c:numCache>
                <c:formatCode>General</c:formatCode>
                <c:ptCount val="110"/>
                <c:pt idx="0">
                  <c:v>1000</c:v>
                </c:pt>
                <c:pt idx="1">
                  <c:v>1000</c:v>
                </c:pt>
                <c:pt idx="2">
                  <c:v>1000</c:v>
                </c:pt>
                <c:pt idx="3">
                  <c:v>1000</c:v>
                </c:pt>
                <c:pt idx="4">
                  <c:v>1000</c:v>
                </c:pt>
                <c:pt idx="5">
                  <c:v>1000</c:v>
                </c:pt>
                <c:pt idx="6">
                  <c:v>1000</c:v>
                </c:pt>
                <c:pt idx="7">
                  <c:v>1000</c:v>
                </c:pt>
                <c:pt idx="8">
                  <c:v>1000</c:v>
                </c:pt>
                <c:pt idx="9">
                  <c:v>1000</c:v>
                </c:pt>
                <c:pt idx="10">
                  <c:v>1000</c:v>
                </c:pt>
                <c:pt idx="11">
                  <c:v>1000</c:v>
                </c:pt>
                <c:pt idx="12">
                  <c:v>1000</c:v>
                </c:pt>
                <c:pt idx="13">
                  <c:v>2300</c:v>
                </c:pt>
                <c:pt idx="14">
                  <c:v>2000</c:v>
                </c:pt>
                <c:pt idx="15">
                  <c:v>3400</c:v>
                </c:pt>
                <c:pt idx="16">
                  <c:v>7400</c:v>
                </c:pt>
                <c:pt idx="17">
                  <c:v>3200</c:v>
                </c:pt>
                <c:pt idx="18">
                  <c:v>3600</c:v>
                </c:pt>
                <c:pt idx="19">
                  <c:v>3700</c:v>
                </c:pt>
                <c:pt idx="20">
                  <c:v>15000</c:v>
                </c:pt>
                <c:pt idx="21">
                  <c:v>20000</c:v>
                </c:pt>
                <c:pt idx="22">
                  <c:v>18000</c:v>
                </c:pt>
                <c:pt idx="23">
                  <c:v>25000</c:v>
                </c:pt>
                <c:pt idx="24">
                  <c:v>30000</c:v>
                </c:pt>
                <c:pt idx="25">
                  <c:v>33000</c:v>
                </c:pt>
                <c:pt idx="26">
                  <c:v>32000</c:v>
                </c:pt>
                <c:pt idx="27">
                  <c:v>33000</c:v>
                </c:pt>
                <c:pt idx="28">
                  <c:v>40000</c:v>
                </c:pt>
                <c:pt idx="29">
                  <c:v>50000</c:v>
                </c:pt>
                <c:pt idx="30">
                  <c:v>46000</c:v>
                </c:pt>
                <c:pt idx="31">
                  <c:v>43000</c:v>
                </c:pt>
                <c:pt idx="32">
                  <c:v>43000</c:v>
                </c:pt>
                <c:pt idx="33">
                  <c:v>58000</c:v>
                </c:pt>
                <c:pt idx="34">
                  <c:v>34000</c:v>
                </c:pt>
                <c:pt idx="35">
                  <c:v>23000</c:v>
                </c:pt>
                <c:pt idx="36">
                  <c:v>31000</c:v>
                </c:pt>
                <c:pt idx="37">
                  <c:v>23000</c:v>
                </c:pt>
                <c:pt idx="38">
                  <c:v>31000</c:v>
                </c:pt>
                <c:pt idx="39">
                  <c:v>27000</c:v>
                </c:pt>
                <c:pt idx="40">
                  <c:v>22000</c:v>
                </c:pt>
                <c:pt idx="41">
                  <c:v>80000</c:v>
                </c:pt>
                <c:pt idx="42">
                  <c:v>99000</c:v>
                </c:pt>
                <c:pt idx="43">
                  <c:v>89000</c:v>
                </c:pt>
                <c:pt idx="44">
                  <c:v>84000</c:v>
                </c:pt>
                <c:pt idx="45">
                  <c:v>91000</c:v>
                </c:pt>
                <c:pt idx="46">
                  <c:v>110000</c:v>
                </c:pt>
                <c:pt idx="47">
                  <c:v>88000</c:v>
                </c:pt>
                <c:pt idx="48">
                  <c:v>100000</c:v>
                </c:pt>
                <c:pt idx="49">
                  <c:v>140000</c:v>
                </c:pt>
                <c:pt idx="50">
                  <c:v>98000</c:v>
                </c:pt>
                <c:pt idx="51">
                  <c:v>110000</c:v>
                </c:pt>
                <c:pt idx="52">
                  <c:v>110000</c:v>
                </c:pt>
                <c:pt idx="53">
                  <c:v>120000</c:v>
                </c:pt>
                <c:pt idx="54">
                  <c:v>120000</c:v>
                </c:pt>
                <c:pt idx="55">
                  <c:v>110000</c:v>
                </c:pt>
                <c:pt idx="56">
                  <c:v>120000</c:v>
                </c:pt>
                <c:pt idx="57">
                  <c:v>120000</c:v>
                </c:pt>
                <c:pt idx="58">
                  <c:v>120000</c:v>
                </c:pt>
                <c:pt idx="59">
                  <c:v>120000</c:v>
                </c:pt>
                <c:pt idx="60">
                  <c:v>110000</c:v>
                </c:pt>
                <c:pt idx="61">
                  <c:v>120000</c:v>
                </c:pt>
                <c:pt idx="62">
                  <c:v>120000</c:v>
                </c:pt>
                <c:pt idx="63">
                  <c:v>120000</c:v>
                </c:pt>
                <c:pt idx="64">
                  <c:v>120000</c:v>
                </c:pt>
                <c:pt idx="65">
                  <c:v>130000</c:v>
                </c:pt>
                <c:pt idx="66">
                  <c:v>130000</c:v>
                </c:pt>
                <c:pt idx="67">
                  <c:v>120000</c:v>
                </c:pt>
                <c:pt idx="68">
                  <c:v>120000</c:v>
                </c:pt>
                <c:pt idx="69">
                  <c:v>140000</c:v>
                </c:pt>
                <c:pt idx="70">
                  <c:v>140000</c:v>
                </c:pt>
                <c:pt idx="71">
                  <c:v>140000</c:v>
                </c:pt>
                <c:pt idx="72">
                  <c:v>150000</c:v>
                </c:pt>
                <c:pt idx="73">
                  <c:v>150000</c:v>
                </c:pt>
                <c:pt idx="74">
                  <c:v>150000</c:v>
                </c:pt>
                <c:pt idx="75">
                  <c:v>160000</c:v>
                </c:pt>
                <c:pt idx="76">
                  <c:v>160000</c:v>
                </c:pt>
                <c:pt idx="77">
                  <c:v>170000</c:v>
                </c:pt>
                <c:pt idx="78">
                  <c:v>160000</c:v>
                </c:pt>
                <c:pt idx="79">
                  <c:v>160000</c:v>
                </c:pt>
                <c:pt idx="80">
                  <c:v>180000</c:v>
                </c:pt>
                <c:pt idx="81">
                  <c:v>170000</c:v>
                </c:pt>
                <c:pt idx="82">
                  <c:v>170000</c:v>
                </c:pt>
                <c:pt idx="83">
                  <c:v>160000</c:v>
                </c:pt>
                <c:pt idx="84">
                  <c:v>165000</c:v>
                </c:pt>
                <c:pt idx="85">
                  <c:v>173000</c:v>
                </c:pt>
                <c:pt idx="86">
                  <c:v>173000</c:v>
                </c:pt>
                <c:pt idx="87">
                  <c:v>188000</c:v>
                </c:pt>
                <c:pt idx="88">
                  <c:v>195000</c:v>
                </c:pt>
                <c:pt idx="89">
                  <c:v>180000</c:v>
                </c:pt>
                <c:pt idx="90">
                  <c:v>188000</c:v>
                </c:pt>
                <c:pt idx="91">
                  <c:v>164000</c:v>
                </c:pt>
                <c:pt idx="92">
                  <c:v>196000</c:v>
                </c:pt>
                <c:pt idx="93">
                  <c:v>182000</c:v>
                </c:pt>
                <c:pt idx="94">
                  <c:v>201000</c:v>
                </c:pt>
                <c:pt idx="95">
                  <c:v>199000</c:v>
                </c:pt>
                <c:pt idx="96">
                  <c:v>191000</c:v>
                </c:pt>
                <c:pt idx="97">
                  <c:v>199000</c:v>
                </c:pt>
                <c:pt idx="98">
                  <c:v>194000</c:v>
                </c:pt>
                <c:pt idx="99">
                  <c:v>196000</c:v>
                </c:pt>
                <c:pt idx="100">
                  <c:v>192000</c:v>
                </c:pt>
                <c:pt idx="101">
                  <c:v>191000</c:v>
                </c:pt>
                <c:pt idx="102">
                  <c:v>198000</c:v>
                </c:pt>
                <c:pt idx="103">
                  <c:v>188000</c:v>
                </c:pt>
                <c:pt idx="104">
                  <c:v>193000</c:v>
                </c:pt>
                <c:pt idx="105">
                  <c:v>200000</c:v>
                </c:pt>
                <c:pt idx="106">
                  <c:v>176200</c:v>
                </c:pt>
                <c:pt idx="107">
                  <c:v>143000</c:v>
                </c:pt>
                <c:pt idx="108">
                  <c:v>107000</c:v>
                </c:pt>
                <c:pt idx="109">
                  <c:v>97000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A14-404B-B0A4-9D79FD327BEA}"/>
            </c:ext>
          </c:extLst>
        </c:ser>
        <c:ser>
          <c:idx val="3"/>
          <c:order val="3"/>
          <c:tx>
            <c:v>699-37-E4</c:v>
          </c:tx>
          <c:spPr>
            <a:ln>
              <a:solidFill>
                <a:srgbClr val="7030A0"/>
              </a:solidFill>
            </a:ln>
          </c:spPr>
          <c:marker>
            <c:symbol val="none"/>
          </c:marker>
          <c:xVal>
            <c:numRef>
              <c:f>Rel_Conc_Comp_Flow_Path!$AB$11:$AB$79</c:f>
              <c:numCache>
                <c:formatCode>0.00</c:formatCode>
                <c:ptCount val="69"/>
                <c:pt idx="0">
                  <c:v>20.733744010951376</c:v>
                </c:pt>
                <c:pt idx="1">
                  <c:v>20.810403832991089</c:v>
                </c:pt>
                <c:pt idx="2">
                  <c:v>20.944558521560573</c:v>
                </c:pt>
                <c:pt idx="3">
                  <c:v>21.040383299110189</c:v>
                </c:pt>
                <c:pt idx="4">
                  <c:v>21.12525667351127</c:v>
                </c:pt>
                <c:pt idx="5">
                  <c:v>21.204654346338124</c:v>
                </c:pt>
                <c:pt idx="6">
                  <c:v>21.270362765229287</c:v>
                </c:pt>
                <c:pt idx="7">
                  <c:v>21.34702258726897</c:v>
                </c:pt>
                <c:pt idx="8">
                  <c:v>21.431895961670111</c:v>
                </c:pt>
                <c:pt idx="9">
                  <c:v>21.522245037645426</c:v>
                </c:pt>
                <c:pt idx="10">
                  <c:v>21.620807665982205</c:v>
                </c:pt>
                <c:pt idx="11">
                  <c:v>21.681040383299109</c:v>
                </c:pt>
                <c:pt idx="12">
                  <c:v>21.741273100616031</c:v>
                </c:pt>
                <c:pt idx="13">
                  <c:v>21.864476386036962</c:v>
                </c:pt>
                <c:pt idx="14">
                  <c:v>21.905544147843912</c:v>
                </c:pt>
                <c:pt idx="15">
                  <c:v>22.061601642710471</c:v>
                </c:pt>
                <c:pt idx="16">
                  <c:v>22.124572210814531</c:v>
                </c:pt>
                <c:pt idx="17">
                  <c:v>22.21492128678987</c:v>
                </c:pt>
                <c:pt idx="18">
                  <c:v>22.343600273785039</c:v>
                </c:pt>
                <c:pt idx="19">
                  <c:v>22.409308692676227</c:v>
                </c:pt>
                <c:pt idx="20">
                  <c:v>22.461327857631719</c:v>
                </c:pt>
                <c:pt idx="21">
                  <c:v>22.535249828884304</c:v>
                </c:pt>
                <c:pt idx="22">
                  <c:v>22.600958247775495</c:v>
                </c:pt>
                <c:pt idx="23">
                  <c:v>22.6967830253251</c:v>
                </c:pt>
                <c:pt idx="24">
                  <c:v>22.765229295003383</c:v>
                </c:pt>
                <c:pt idx="25">
                  <c:v>22.869267624914464</c:v>
                </c:pt>
                <c:pt idx="26">
                  <c:v>22.945927446954126</c:v>
                </c:pt>
                <c:pt idx="27">
                  <c:v>23.1019849418207</c:v>
                </c:pt>
                <c:pt idx="28">
                  <c:v>23.186858316221787</c:v>
                </c:pt>
                <c:pt idx="29">
                  <c:v>23.252566735112929</c:v>
                </c:pt>
                <c:pt idx="30">
                  <c:v>23.326488706365502</c:v>
                </c:pt>
                <c:pt idx="31">
                  <c:v>23.436002737850792</c:v>
                </c:pt>
                <c:pt idx="32">
                  <c:v>23.616700889801507</c:v>
                </c:pt>
                <c:pt idx="33">
                  <c:v>23.657768651608535</c:v>
                </c:pt>
                <c:pt idx="34">
                  <c:v>23.68788501026696</c:v>
                </c:pt>
                <c:pt idx="35">
                  <c:v>23.791923340177931</c:v>
                </c:pt>
                <c:pt idx="36">
                  <c:v>23.846680355920586</c:v>
                </c:pt>
                <c:pt idx="37">
                  <c:v>23.945242984257309</c:v>
                </c:pt>
                <c:pt idx="38">
                  <c:v>24.013689253935631</c:v>
                </c:pt>
                <c:pt idx="39">
                  <c:v>24.093086926762492</c:v>
                </c:pt>
                <c:pt idx="40">
                  <c:v>24.1724845995893</c:v>
                </c:pt>
                <c:pt idx="41">
                  <c:v>24.251882272416154</c:v>
                </c:pt>
                <c:pt idx="42">
                  <c:v>24.358658453114305</c:v>
                </c:pt>
                <c:pt idx="43">
                  <c:v>24.413415468856968</c:v>
                </c:pt>
                <c:pt idx="44">
                  <c:v>24.517453798767967</c:v>
                </c:pt>
                <c:pt idx="45">
                  <c:v>24.577686516084874</c:v>
                </c:pt>
                <c:pt idx="46">
                  <c:v>24.70362765229293</c:v>
                </c:pt>
                <c:pt idx="47">
                  <c:v>24.761122518822702</c:v>
                </c:pt>
                <c:pt idx="48">
                  <c:v>24.835044490075287</c:v>
                </c:pt>
                <c:pt idx="49">
                  <c:v>24.911704312114988</c:v>
                </c:pt>
                <c:pt idx="50">
                  <c:v>25.095140314852827</c:v>
                </c:pt>
                <c:pt idx="51">
                  <c:v>25.418206707734427</c:v>
                </c:pt>
                <c:pt idx="52">
                  <c:v>25.574264202600958</c:v>
                </c:pt>
                <c:pt idx="53">
                  <c:v>25.593429158110883</c:v>
                </c:pt>
                <c:pt idx="54">
                  <c:v>25.81519507186859</c:v>
                </c:pt>
                <c:pt idx="55">
                  <c:v>26.105407255304584</c:v>
                </c:pt>
                <c:pt idx="56">
                  <c:v>27.222450376454493</c:v>
                </c:pt>
                <c:pt idx="57">
                  <c:v>28.922655715263517</c:v>
                </c:pt>
                <c:pt idx="58">
                  <c:v>29.724845995893233</c:v>
                </c:pt>
                <c:pt idx="59">
                  <c:v>30.20123203285419</c:v>
                </c:pt>
                <c:pt idx="60">
                  <c:v>31.074606433949317</c:v>
                </c:pt>
                <c:pt idx="61">
                  <c:v>32.339493497604295</c:v>
                </c:pt>
                <c:pt idx="62">
                  <c:v>33.160848733744004</c:v>
                </c:pt>
                <c:pt idx="63">
                  <c:v>34.272416153319647</c:v>
                </c:pt>
                <c:pt idx="64">
                  <c:v>34.945927446954151</c:v>
                </c:pt>
                <c:pt idx="65">
                  <c:v>35.961670088980149</c:v>
                </c:pt>
                <c:pt idx="66">
                  <c:v>39.211498973305957</c:v>
                </c:pt>
                <c:pt idx="67">
                  <c:v>42.160164271047194</c:v>
                </c:pt>
                <c:pt idx="68">
                  <c:v>45.251197809719329</c:v>
                </c:pt>
              </c:numCache>
            </c:numRef>
          </c:xVal>
          <c:yVal>
            <c:numRef>
              <c:f>Rel_Conc_Comp_Flow_Path!$AC$11:$AC$79</c:f>
              <c:numCache>
                <c:formatCode>General</c:formatCode>
                <c:ptCount val="69"/>
                <c:pt idx="0">
                  <c:v>7500</c:v>
                </c:pt>
                <c:pt idx="1">
                  <c:v>8400</c:v>
                </c:pt>
                <c:pt idx="2">
                  <c:v>8800</c:v>
                </c:pt>
                <c:pt idx="3">
                  <c:v>9800</c:v>
                </c:pt>
                <c:pt idx="4">
                  <c:v>11000</c:v>
                </c:pt>
                <c:pt idx="5">
                  <c:v>11000</c:v>
                </c:pt>
                <c:pt idx="6">
                  <c:v>11000</c:v>
                </c:pt>
                <c:pt idx="7">
                  <c:v>11000</c:v>
                </c:pt>
                <c:pt idx="8">
                  <c:v>8700</c:v>
                </c:pt>
                <c:pt idx="9">
                  <c:v>10000</c:v>
                </c:pt>
                <c:pt idx="10">
                  <c:v>10000</c:v>
                </c:pt>
                <c:pt idx="11">
                  <c:v>11000</c:v>
                </c:pt>
                <c:pt idx="12">
                  <c:v>10000</c:v>
                </c:pt>
                <c:pt idx="13">
                  <c:v>11000</c:v>
                </c:pt>
                <c:pt idx="14">
                  <c:v>11000</c:v>
                </c:pt>
                <c:pt idx="15">
                  <c:v>11000</c:v>
                </c:pt>
                <c:pt idx="16">
                  <c:v>12000</c:v>
                </c:pt>
                <c:pt idx="17">
                  <c:v>12000</c:v>
                </c:pt>
                <c:pt idx="18">
                  <c:v>16000</c:v>
                </c:pt>
                <c:pt idx="19">
                  <c:v>17000</c:v>
                </c:pt>
                <c:pt idx="20">
                  <c:v>17000</c:v>
                </c:pt>
                <c:pt idx="21">
                  <c:v>19000</c:v>
                </c:pt>
                <c:pt idx="22">
                  <c:v>17000</c:v>
                </c:pt>
                <c:pt idx="23">
                  <c:v>18000</c:v>
                </c:pt>
                <c:pt idx="24">
                  <c:v>19000</c:v>
                </c:pt>
                <c:pt idx="25">
                  <c:v>17000</c:v>
                </c:pt>
                <c:pt idx="26">
                  <c:v>21000</c:v>
                </c:pt>
                <c:pt idx="27">
                  <c:v>23000</c:v>
                </c:pt>
                <c:pt idx="28">
                  <c:v>19000</c:v>
                </c:pt>
                <c:pt idx="29">
                  <c:v>23000</c:v>
                </c:pt>
                <c:pt idx="30">
                  <c:v>24000</c:v>
                </c:pt>
                <c:pt idx="31">
                  <c:v>22000</c:v>
                </c:pt>
                <c:pt idx="32">
                  <c:v>25000</c:v>
                </c:pt>
                <c:pt idx="33">
                  <c:v>23000</c:v>
                </c:pt>
                <c:pt idx="34">
                  <c:v>25000</c:v>
                </c:pt>
                <c:pt idx="35">
                  <c:v>30000</c:v>
                </c:pt>
                <c:pt idx="36">
                  <c:v>28000</c:v>
                </c:pt>
                <c:pt idx="37">
                  <c:v>32000</c:v>
                </c:pt>
                <c:pt idx="38">
                  <c:v>30000</c:v>
                </c:pt>
                <c:pt idx="39">
                  <c:v>29000</c:v>
                </c:pt>
                <c:pt idx="40">
                  <c:v>28000</c:v>
                </c:pt>
                <c:pt idx="41">
                  <c:v>31000</c:v>
                </c:pt>
                <c:pt idx="42">
                  <c:v>29000</c:v>
                </c:pt>
                <c:pt idx="43">
                  <c:v>36000</c:v>
                </c:pt>
                <c:pt idx="44">
                  <c:v>31000</c:v>
                </c:pt>
                <c:pt idx="45">
                  <c:v>30700</c:v>
                </c:pt>
                <c:pt idx="46">
                  <c:v>33900</c:v>
                </c:pt>
                <c:pt idx="47">
                  <c:v>35700</c:v>
                </c:pt>
                <c:pt idx="48">
                  <c:v>36600</c:v>
                </c:pt>
                <c:pt idx="49">
                  <c:v>38200</c:v>
                </c:pt>
                <c:pt idx="50">
                  <c:v>39000</c:v>
                </c:pt>
                <c:pt idx="51">
                  <c:v>43400</c:v>
                </c:pt>
                <c:pt idx="52">
                  <c:v>41200</c:v>
                </c:pt>
                <c:pt idx="53">
                  <c:v>45700</c:v>
                </c:pt>
                <c:pt idx="54">
                  <c:v>49400</c:v>
                </c:pt>
                <c:pt idx="55">
                  <c:v>51100</c:v>
                </c:pt>
                <c:pt idx="56">
                  <c:v>66900</c:v>
                </c:pt>
                <c:pt idx="57">
                  <c:v>75800</c:v>
                </c:pt>
                <c:pt idx="58">
                  <c:v>81400</c:v>
                </c:pt>
                <c:pt idx="59">
                  <c:v>91500</c:v>
                </c:pt>
                <c:pt idx="60">
                  <c:v>99300</c:v>
                </c:pt>
                <c:pt idx="61">
                  <c:v>103000</c:v>
                </c:pt>
                <c:pt idx="62">
                  <c:v>107000</c:v>
                </c:pt>
                <c:pt idx="63">
                  <c:v>100050</c:v>
                </c:pt>
                <c:pt idx="64">
                  <c:v>100000</c:v>
                </c:pt>
                <c:pt idx="65">
                  <c:v>107000</c:v>
                </c:pt>
                <c:pt idx="66">
                  <c:v>99700</c:v>
                </c:pt>
                <c:pt idx="67">
                  <c:v>82000</c:v>
                </c:pt>
                <c:pt idx="68">
                  <c:v>60000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A14-404B-B0A4-9D79FD327B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7622656"/>
        <c:axId val="97628928"/>
      </c:scatterChart>
      <c:valAx>
        <c:axId val="97622656"/>
        <c:scaling>
          <c:orientation val="minMax"/>
          <c:max val="50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Time (years) from 1962</a:t>
                </a:r>
              </a:p>
            </c:rich>
          </c:tx>
          <c:layout>
            <c:manualLayout>
              <c:xMode val="edge"/>
              <c:yMode val="edge"/>
              <c:x val="0.42151214514655783"/>
              <c:y val="0.92402698037441877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97628928"/>
        <c:crosses val="autoZero"/>
        <c:crossBetween val="midCat"/>
        <c:majorUnit val="10"/>
        <c:minorUnit val="5"/>
      </c:valAx>
      <c:valAx>
        <c:axId val="97628928"/>
        <c:scaling>
          <c:logBase val="10"/>
          <c:orientation val="minMax"/>
          <c:max val="10000000"/>
          <c:min val="1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Tritium Conc (pCi/L)</a:t>
                </a:r>
              </a:p>
            </c:rich>
          </c:tx>
          <c:layout>
            <c:manualLayout>
              <c:xMode val="edge"/>
              <c:yMode val="edge"/>
              <c:x val="4.6689914523258859E-3"/>
              <c:y val="0.25854391884622024"/>
            </c:manualLayout>
          </c:layout>
          <c:overlay val="0"/>
        </c:title>
        <c:numFmt formatCode="0.E+00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97622656"/>
        <c:crosses val="autoZero"/>
        <c:crossBetween val="midCat"/>
      </c:valAx>
      <c:spPr>
        <a:solidFill>
          <a:srgbClr val="FFFFCC"/>
        </a:solidFill>
      </c:spPr>
    </c:plotArea>
    <c:legend>
      <c:legendPos val="r"/>
      <c:layout>
        <c:manualLayout>
          <c:xMode val="edge"/>
          <c:yMode val="edge"/>
          <c:x val="0.29616553512178928"/>
          <c:y val="0.65879429658581101"/>
          <c:w val="0.44478681774671958"/>
          <c:h val="0.10660125509542329"/>
        </c:manualLayout>
      </c:layout>
      <c:overlay val="0"/>
      <c:spPr>
        <a:solidFill>
          <a:schemeClr val="accent5">
            <a:lumMod val="20000"/>
            <a:lumOff val="80000"/>
          </a:schemeClr>
        </a:solidFill>
        <a:ln w="22225">
          <a:solidFill>
            <a:schemeClr val="tx1"/>
          </a:solidFill>
        </a:ln>
      </c:spPr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002D4B"/>
    </a:solidFill>
  </c:spPr>
  <c:txPr>
    <a:bodyPr/>
    <a:lstStyle/>
    <a:p>
      <a:pPr>
        <a:defRPr sz="1800" b="1">
          <a:solidFill>
            <a:schemeClr val="bg1"/>
          </a:solidFill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41239607165395"/>
          <c:y val="6.9558626469994778E-2"/>
          <c:w val="0.7985852008883505"/>
          <c:h val="0.80142704384174157"/>
        </c:manualLayout>
      </c:layout>
      <c:scatterChart>
        <c:scatterStyle val="smoothMarker"/>
        <c:varyColors val="0"/>
        <c:ser>
          <c:idx val="4"/>
          <c:order val="0"/>
          <c:tx>
            <c:v>Model: 1st Pipe Segment</c:v>
          </c:tx>
          <c:spPr>
            <a:ln>
              <a:solidFill>
                <a:srgbClr val="C00000"/>
              </a:solidFill>
              <a:prstDash val="sysDash"/>
            </a:ln>
          </c:spPr>
          <c:marker>
            <c:symbol val="none"/>
          </c:marker>
          <c:xVal>
            <c:numRef>
              <c:f>Rel_Conc_Comp_Flow_Path!$AL$11:$AL$61</c:f>
              <c:numCache>
                <c:formatCode>0.00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xVal>
          <c:yVal>
            <c:numRef>
              <c:f>Rel_Conc_Comp_Flow_Path!$AN$11:$AN$61</c:f>
              <c:numCache>
                <c:formatCode>0.00E+00</c:formatCode>
                <c:ptCount val="51"/>
                <c:pt idx="0" formatCode="General">
                  <c:v>0</c:v>
                </c:pt>
                <c:pt idx="1">
                  <c:v>4.0508000000000055E-7</c:v>
                </c:pt>
                <c:pt idx="2" formatCode="General">
                  <c:v>1.8294000000000001E-2</c:v>
                </c:pt>
                <c:pt idx="3" formatCode="General">
                  <c:v>65.281999999999996</c:v>
                </c:pt>
                <c:pt idx="4" formatCode="General">
                  <c:v>3687.9</c:v>
                </c:pt>
                <c:pt idx="5" formatCode="General">
                  <c:v>36849</c:v>
                </c:pt>
                <c:pt idx="6">
                  <c:v>151180</c:v>
                </c:pt>
                <c:pt idx="7">
                  <c:v>369790</c:v>
                </c:pt>
                <c:pt idx="8">
                  <c:v>653640</c:v>
                </c:pt>
                <c:pt idx="9">
                  <c:v>933880</c:v>
                </c:pt>
                <c:pt idx="10">
                  <c:v>1156700</c:v>
                </c:pt>
                <c:pt idx="11">
                  <c:v>1297700</c:v>
                </c:pt>
                <c:pt idx="12">
                  <c:v>1357600</c:v>
                </c:pt>
                <c:pt idx="13">
                  <c:v>1354500</c:v>
                </c:pt>
                <c:pt idx="14">
                  <c:v>1313600</c:v>
                </c:pt>
                <c:pt idx="15">
                  <c:v>1259200</c:v>
                </c:pt>
                <c:pt idx="16">
                  <c:v>1208500</c:v>
                </c:pt>
                <c:pt idx="17">
                  <c:v>1166200</c:v>
                </c:pt>
                <c:pt idx="18">
                  <c:v>1127100</c:v>
                </c:pt>
                <c:pt idx="19">
                  <c:v>1084600</c:v>
                </c:pt>
                <c:pt idx="20">
                  <c:v>1035800</c:v>
                </c:pt>
                <c:pt idx="21">
                  <c:v>979550</c:v>
                </c:pt>
                <c:pt idx="22">
                  <c:v>911990</c:v>
                </c:pt>
                <c:pt idx="23">
                  <c:v>829250</c:v>
                </c:pt>
                <c:pt idx="24">
                  <c:v>731550</c:v>
                </c:pt>
                <c:pt idx="25">
                  <c:v>624760</c:v>
                </c:pt>
                <c:pt idx="26">
                  <c:v>517990</c:v>
                </c:pt>
                <c:pt idx="27">
                  <c:v>419470</c:v>
                </c:pt>
                <c:pt idx="28">
                  <c:v>334120</c:v>
                </c:pt>
                <c:pt idx="29">
                  <c:v>263010</c:v>
                </c:pt>
                <c:pt idx="30">
                  <c:v>204460</c:v>
                </c:pt>
                <c:pt idx="31">
                  <c:v>156130</c:v>
                </c:pt>
                <c:pt idx="32">
                  <c:v>116490</c:v>
                </c:pt>
                <c:pt idx="33" formatCode="General">
                  <c:v>84839</c:v>
                </c:pt>
                <c:pt idx="34" formatCode="General">
                  <c:v>60741</c:v>
                </c:pt>
                <c:pt idx="35" formatCode="General">
                  <c:v>43778</c:v>
                </c:pt>
                <c:pt idx="36" formatCode="General">
                  <c:v>33547</c:v>
                </c:pt>
                <c:pt idx="37" formatCode="General">
                  <c:v>29071</c:v>
                </c:pt>
                <c:pt idx="38" formatCode="General">
                  <c:v>28107</c:v>
                </c:pt>
                <c:pt idx="39" formatCode="General">
                  <c:v>28012</c:v>
                </c:pt>
                <c:pt idx="40" formatCode="General">
                  <c:v>27226</c:v>
                </c:pt>
                <c:pt idx="41" formatCode="General">
                  <c:v>25538</c:v>
                </c:pt>
                <c:pt idx="42" formatCode="General">
                  <c:v>23301</c:v>
                </c:pt>
                <c:pt idx="43" formatCode="General">
                  <c:v>20846</c:v>
                </c:pt>
                <c:pt idx="44" formatCode="General">
                  <c:v>18189</c:v>
                </c:pt>
                <c:pt idx="45" formatCode="General">
                  <c:v>15266</c:v>
                </c:pt>
                <c:pt idx="46" formatCode="General">
                  <c:v>12273</c:v>
                </c:pt>
                <c:pt idx="47" formatCode="General">
                  <c:v>9469.7000000000007</c:v>
                </c:pt>
                <c:pt idx="48" formatCode="General">
                  <c:v>7087.2</c:v>
                </c:pt>
                <c:pt idx="49" formatCode="General">
                  <c:v>5266.1</c:v>
                </c:pt>
                <c:pt idx="50" formatCode="General">
                  <c:v>3988.7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847-4323-B29E-AD2A53ABDE86}"/>
            </c:ext>
          </c:extLst>
        </c:ser>
        <c:ser>
          <c:idx val="1"/>
          <c:order val="1"/>
          <c:tx>
            <c:v>Measured Data: 699-32-32A</c:v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xVal>
            <c:numRef>
              <c:f>Rel_Conc_Comp_Flow_Path!$J$11:$J$89</c:f>
              <c:numCache>
                <c:formatCode>0.00</c:formatCode>
                <c:ptCount val="79"/>
                <c:pt idx="0">
                  <c:v>9.2731006160164249</c:v>
                </c:pt>
                <c:pt idx="1">
                  <c:v>9.5304585900068446</c:v>
                </c:pt>
                <c:pt idx="2">
                  <c:v>9.7768651608487289</c:v>
                </c:pt>
                <c:pt idx="3">
                  <c:v>10.442162902121835</c:v>
                </c:pt>
                <c:pt idx="4">
                  <c:v>11.329226557152646</c:v>
                </c:pt>
                <c:pt idx="5">
                  <c:v>11.575633127994525</c:v>
                </c:pt>
                <c:pt idx="6">
                  <c:v>12.082135523613973</c:v>
                </c:pt>
                <c:pt idx="7">
                  <c:v>12.572210814510617</c:v>
                </c:pt>
                <c:pt idx="8">
                  <c:v>12.898015058179329</c:v>
                </c:pt>
                <c:pt idx="9">
                  <c:v>13.913757700205339</c:v>
                </c:pt>
                <c:pt idx="10">
                  <c:v>14.414784394250514</c:v>
                </c:pt>
                <c:pt idx="11">
                  <c:v>14.447638603696099</c:v>
                </c:pt>
                <c:pt idx="12">
                  <c:v>14.907597535934306</c:v>
                </c:pt>
                <c:pt idx="13">
                  <c:v>15.159479808350454</c:v>
                </c:pt>
                <c:pt idx="14">
                  <c:v>15.411362080766589</c:v>
                </c:pt>
                <c:pt idx="15">
                  <c:v>15.655030800821372</c:v>
                </c:pt>
                <c:pt idx="16">
                  <c:v>15.915126625598914</c:v>
                </c:pt>
                <c:pt idx="17">
                  <c:v>16.041067761807007</c:v>
                </c:pt>
                <c:pt idx="18">
                  <c:v>16.219028062970587</c:v>
                </c:pt>
                <c:pt idx="19">
                  <c:v>16.292950034223129</c:v>
                </c:pt>
                <c:pt idx="20">
                  <c:v>16.484599589322332</c:v>
                </c:pt>
                <c:pt idx="21">
                  <c:v>17.023956194387424</c:v>
                </c:pt>
                <c:pt idx="22">
                  <c:v>17.229295003422312</c:v>
                </c:pt>
                <c:pt idx="23">
                  <c:v>17.462012320328515</c:v>
                </c:pt>
                <c:pt idx="24">
                  <c:v>17.697467488021903</c:v>
                </c:pt>
                <c:pt idx="25">
                  <c:v>18.004106776180699</c:v>
                </c:pt>
                <c:pt idx="26">
                  <c:v>18.228610540725484</c:v>
                </c:pt>
                <c:pt idx="27">
                  <c:v>18.458590006844627</c:v>
                </c:pt>
                <c:pt idx="28">
                  <c:v>18.672142368240927</c:v>
                </c:pt>
                <c:pt idx="29">
                  <c:v>19.017111567419601</c:v>
                </c:pt>
                <c:pt idx="30">
                  <c:v>19.22792607802873</c:v>
                </c:pt>
                <c:pt idx="31">
                  <c:v>19.430527036276523</c:v>
                </c:pt>
                <c:pt idx="32">
                  <c:v>19.671457905544148</c:v>
                </c:pt>
                <c:pt idx="33">
                  <c:v>19.991786447638603</c:v>
                </c:pt>
                <c:pt idx="34">
                  <c:v>20.227241615331941</c:v>
                </c:pt>
                <c:pt idx="35">
                  <c:v>20.429842573579695</c:v>
                </c:pt>
                <c:pt idx="36">
                  <c:v>20.678986995208778</c:v>
                </c:pt>
                <c:pt idx="37">
                  <c:v>20.917180013689254</c:v>
                </c:pt>
                <c:pt idx="38">
                  <c:v>21.223819301848049</c:v>
                </c:pt>
                <c:pt idx="39">
                  <c:v>21.442847364818618</c:v>
                </c:pt>
                <c:pt idx="40">
                  <c:v>21.678302532511943</c:v>
                </c:pt>
                <c:pt idx="41">
                  <c:v>21.911019849418206</c:v>
                </c:pt>
                <c:pt idx="42">
                  <c:v>22.212183436002739</c:v>
                </c:pt>
                <c:pt idx="43">
                  <c:v>22.557152635181382</c:v>
                </c:pt>
                <c:pt idx="44">
                  <c:v>22.729637234770671</c:v>
                </c:pt>
                <c:pt idx="45">
                  <c:v>23.140314852840525</c:v>
                </c:pt>
                <c:pt idx="46">
                  <c:v>23.597535934291585</c:v>
                </c:pt>
                <c:pt idx="47">
                  <c:v>23.835728952772072</c:v>
                </c:pt>
                <c:pt idx="48">
                  <c:v>24.205338809034885</c:v>
                </c:pt>
                <c:pt idx="49">
                  <c:v>24.459958932238195</c:v>
                </c:pt>
                <c:pt idx="50">
                  <c:v>24.629705681040384</c:v>
                </c:pt>
                <c:pt idx="51">
                  <c:v>24.859685147159503</c:v>
                </c:pt>
                <c:pt idx="52">
                  <c:v>25.073237508555767</c:v>
                </c:pt>
                <c:pt idx="53">
                  <c:v>25.467488021902806</c:v>
                </c:pt>
                <c:pt idx="54">
                  <c:v>25.683778234086226</c:v>
                </c:pt>
                <c:pt idx="55">
                  <c:v>25.86173853524981</c:v>
                </c:pt>
                <c:pt idx="56">
                  <c:v>26.184804928131431</c:v>
                </c:pt>
                <c:pt idx="57">
                  <c:v>26.412046543463344</c:v>
                </c:pt>
                <c:pt idx="58">
                  <c:v>26.546201232032836</c:v>
                </c:pt>
                <c:pt idx="59">
                  <c:v>26.819986310746081</c:v>
                </c:pt>
                <c:pt idx="60">
                  <c:v>27.288158795345652</c:v>
                </c:pt>
                <c:pt idx="61">
                  <c:v>27.852156057494884</c:v>
                </c:pt>
                <c:pt idx="62">
                  <c:v>28.919917864476385</c:v>
                </c:pt>
                <c:pt idx="63">
                  <c:v>29.574264202600958</c:v>
                </c:pt>
                <c:pt idx="64">
                  <c:v>34.302532511978136</c:v>
                </c:pt>
                <c:pt idx="65">
                  <c:v>35.444216290212132</c:v>
                </c:pt>
                <c:pt idx="66">
                  <c:v>36.421629021218287</c:v>
                </c:pt>
                <c:pt idx="67">
                  <c:v>37.472963723477072</c:v>
                </c:pt>
                <c:pt idx="68">
                  <c:v>38.091718001368932</c:v>
                </c:pt>
                <c:pt idx="69">
                  <c:v>39.101984941820646</c:v>
                </c:pt>
                <c:pt idx="70">
                  <c:v>39.101984941820646</c:v>
                </c:pt>
                <c:pt idx="71">
                  <c:v>40.038329911019886</c:v>
                </c:pt>
                <c:pt idx="72">
                  <c:v>41.073237508555813</c:v>
                </c:pt>
                <c:pt idx="73">
                  <c:v>41.073237508555813</c:v>
                </c:pt>
                <c:pt idx="74">
                  <c:v>42.088980150581811</c:v>
                </c:pt>
                <c:pt idx="75">
                  <c:v>43.025325119781016</c:v>
                </c:pt>
                <c:pt idx="76">
                  <c:v>45.059548254620125</c:v>
                </c:pt>
                <c:pt idx="77">
                  <c:v>46.47227926078029</c:v>
                </c:pt>
                <c:pt idx="78">
                  <c:v>46.836413415468854</c:v>
                </c:pt>
              </c:numCache>
            </c:numRef>
          </c:xVal>
          <c:yVal>
            <c:numRef>
              <c:f>Rel_Conc_Comp_Flow_Path!$K$11:$K$89</c:f>
              <c:numCache>
                <c:formatCode>General</c:formatCode>
                <c:ptCount val="79"/>
                <c:pt idx="0">
                  <c:v>1700000</c:v>
                </c:pt>
                <c:pt idx="1">
                  <c:v>1800000</c:v>
                </c:pt>
                <c:pt idx="2">
                  <c:v>1600000</c:v>
                </c:pt>
                <c:pt idx="3">
                  <c:v>1500000</c:v>
                </c:pt>
                <c:pt idx="4">
                  <c:v>1600000</c:v>
                </c:pt>
                <c:pt idx="5">
                  <c:v>1500000</c:v>
                </c:pt>
                <c:pt idx="6">
                  <c:v>1500000</c:v>
                </c:pt>
                <c:pt idx="7">
                  <c:v>1400000</c:v>
                </c:pt>
                <c:pt idx="8">
                  <c:v>1600000</c:v>
                </c:pt>
                <c:pt idx="9">
                  <c:v>1400000</c:v>
                </c:pt>
                <c:pt idx="10">
                  <c:v>1400000</c:v>
                </c:pt>
                <c:pt idx="11">
                  <c:v>1500000</c:v>
                </c:pt>
                <c:pt idx="12">
                  <c:v>1400000</c:v>
                </c:pt>
                <c:pt idx="13">
                  <c:v>1300000</c:v>
                </c:pt>
                <c:pt idx="14">
                  <c:v>1400000</c:v>
                </c:pt>
                <c:pt idx="15">
                  <c:v>1200000</c:v>
                </c:pt>
                <c:pt idx="16">
                  <c:v>1300000</c:v>
                </c:pt>
                <c:pt idx="17">
                  <c:v>1200000</c:v>
                </c:pt>
                <c:pt idx="18">
                  <c:v>1300000</c:v>
                </c:pt>
                <c:pt idx="19">
                  <c:v>1300000</c:v>
                </c:pt>
                <c:pt idx="20">
                  <c:v>1300000</c:v>
                </c:pt>
                <c:pt idx="21">
                  <c:v>1300000</c:v>
                </c:pt>
                <c:pt idx="22">
                  <c:v>1100000</c:v>
                </c:pt>
                <c:pt idx="23">
                  <c:v>1100000</c:v>
                </c:pt>
                <c:pt idx="24">
                  <c:v>1300000</c:v>
                </c:pt>
                <c:pt idx="25">
                  <c:v>1400000</c:v>
                </c:pt>
                <c:pt idx="26">
                  <c:v>1100000</c:v>
                </c:pt>
                <c:pt idx="27">
                  <c:v>1100000</c:v>
                </c:pt>
                <c:pt idx="28">
                  <c:v>1100000</c:v>
                </c:pt>
                <c:pt idx="29">
                  <c:v>1100000</c:v>
                </c:pt>
                <c:pt idx="30">
                  <c:v>930000</c:v>
                </c:pt>
                <c:pt idx="31">
                  <c:v>1000000</c:v>
                </c:pt>
                <c:pt idx="32">
                  <c:v>950000</c:v>
                </c:pt>
                <c:pt idx="33">
                  <c:v>930000</c:v>
                </c:pt>
                <c:pt idx="34">
                  <c:v>880000</c:v>
                </c:pt>
                <c:pt idx="35">
                  <c:v>840000</c:v>
                </c:pt>
                <c:pt idx="36">
                  <c:v>840000</c:v>
                </c:pt>
                <c:pt idx="37">
                  <c:v>790000</c:v>
                </c:pt>
                <c:pt idx="38">
                  <c:v>770000</c:v>
                </c:pt>
                <c:pt idx="39">
                  <c:v>750000</c:v>
                </c:pt>
                <c:pt idx="40">
                  <c:v>660000</c:v>
                </c:pt>
                <c:pt idx="41">
                  <c:v>690000</c:v>
                </c:pt>
                <c:pt idx="42">
                  <c:v>640000</c:v>
                </c:pt>
                <c:pt idx="43">
                  <c:v>580000</c:v>
                </c:pt>
                <c:pt idx="44">
                  <c:v>560000</c:v>
                </c:pt>
                <c:pt idx="45">
                  <c:v>490000</c:v>
                </c:pt>
                <c:pt idx="46">
                  <c:v>420000</c:v>
                </c:pt>
                <c:pt idx="47">
                  <c:v>350000</c:v>
                </c:pt>
                <c:pt idx="48">
                  <c:v>370000</c:v>
                </c:pt>
                <c:pt idx="49">
                  <c:v>340000</c:v>
                </c:pt>
                <c:pt idx="50">
                  <c:v>325000</c:v>
                </c:pt>
                <c:pt idx="51">
                  <c:v>307000</c:v>
                </c:pt>
                <c:pt idx="52">
                  <c:v>306000</c:v>
                </c:pt>
                <c:pt idx="53">
                  <c:v>272000</c:v>
                </c:pt>
                <c:pt idx="54">
                  <c:v>262000</c:v>
                </c:pt>
                <c:pt idx="55">
                  <c:v>256000</c:v>
                </c:pt>
                <c:pt idx="56">
                  <c:v>226000</c:v>
                </c:pt>
                <c:pt idx="57">
                  <c:v>214000</c:v>
                </c:pt>
                <c:pt idx="58">
                  <c:v>213000</c:v>
                </c:pt>
                <c:pt idx="59">
                  <c:v>191000</c:v>
                </c:pt>
                <c:pt idx="60">
                  <c:v>172000</c:v>
                </c:pt>
                <c:pt idx="61">
                  <c:v>147000</c:v>
                </c:pt>
                <c:pt idx="62">
                  <c:v>100000</c:v>
                </c:pt>
                <c:pt idx="63">
                  <c:v>91300</c:v>
                </c:pt>
                <c:pt idx="64">
                  <c:v>55637</c:v>
                </c:pt>
                <c:pt idx="65">
                  <c:v>60500</c:v>
                </c:pt>
                <c:pt idx="66">
                  <c:v>62800</c:v>
                </c:pt>
                <c:pt idx="67">
                  <c:v>59800</c:v>
                </c:pt>
                <c:pt idx="68">
                  <c:v>57000</c:v>
                </c:pt>
                <c:pt idx="69">
                  <c:v>52900</c:v>
                </c:pt>
                <c:pt idx="70">
                  <c:v>52800</c:v>
                </c:pt>
                <c:pt idx="71">
                  <c:v>54700</c:v>
                </c:pt>
                <c:pt idx="72">
                  <c:v>48000</c:v>
                </c:pt>
                <c:pt idx="73">
                  <c:v>48200</c:v>
                </c:pt>
                <c:pt idx="74">
                  <c:v>44100</c:v>
                </c:pt>
                <c:pt idx="75">
                  <c:v>41000</c:v>
                </c:pt>
                <c:pt idx="76">
                  <c:v>46000</c:v>
                </c:pt>
                <c:pt idx="77">
                  <c:v>40000</c:v>
                </c:pt>
                <c:pt idx="78">
                  <c:v>38600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847-4323-B29E-AD2A53ABDE86}"/>
            </c:ext>
          </c:extLst>
        </c:ser>
        <c:ser>
          <c:idx val="5"/>
          <c:order val="2"/>
          <c:tx>
            <c:v>Model: 2nd Pipe Segment</c:v>
          </c:tx>
          <c:spPr>
            <a:ln>
              <a:solidFill>
                <a:srgbClr val="00B050"/>
              </a:solidFill>
              <a:prstDash val="sysDash"/>
            </a:ln>
          </c:spPr>
          <c:marker>
            <c:symbol val="none"/>
          </c:marker>
          <c:xVal>
            <c:numRef>
              <c:f>Rel_Conc_Comp_Flow_Path!$AL$11:$AL$61</c:f>
              <c:numCache>
                <c:formatCode>0.00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xVal>
          <c:yVal>
            <c:numRef>
              <c:f>Rel_Conc_Comp_Flow_Path!$AO$11:$AO$61</c:f>
              <c:numCache>
                <c:formatCode>0.00E+00</c:formatCode>
                <c:ptCount val="51"/>
                <c:pt idx="0" formatCode="General">
                  <c:v>0</c:v>
                </c:pt>
                <c:pt idx="1">
                  <c:v>3.6869000000000166E-16</c:v>
                </c:pt>
                <c:pt idx="2">
                  <c:v>8.3421000000000301E-12</c:v>
                </c:pt>
                <c:pt idx="3">
                  <c:v>3.9731000000000099E-8</c:v>
                </c:pt>
                <c:pt idx="4" formatCode="General">
                  <c:v>2.0105000000000012E-4</c:v>
                </c:pt>
                <c:pt idx="5" formatCode="General">
                  <c:v>2.4376999999999999E-2</c:v>
                </c:pt>
                <c:pt idx="6" formatCode="General">
                  <c:v>0.83962000000000081</c:v>
                </c:pt>
                <c:pt idx="7" formatCode="General">
                  <c:v>12.027000000000001</c:v>
                </c:pt>
                <c:pt idx="8" formatCode="General">
                  <c:v>90.69</c:v>
                </c:pt>
                <c:pt idx="9" formatCode="General">
                  <c:v>431.89</c:v>
                </c:pt>
                <c:pt idx="10" formatCode="General">
                  <c:v>1464.6</c:v>
                </c:pt>
                <c:pt idx="11" formatCode="General">
                  <c:v>3844.6</c:v>
                </c:pt>
                <c:pt idx="12" formatCode="General">
                  <c:v>8294.9</c:v>
                </c:pt>
                <c:pt idx="13" formatCode="General">
                  <c:v>15373</c:v>
                </c:pt>
                <c:pt idx="14" formatCode="General">
                  <c:v>25294</c:v>
                </c:pt>
                <c:pt idx="15" formatCode="General">
                  <c:v>37873</c:v>
                </c:pt>
                <c:pt idx="16" formatCode="General">
                  <c:v>52597</c:v>
                </c:pt>
                <c:pt idx="17" formatCode="General">
                  <c:v>68761</c:v>
                </c:pt>
                <c:pt idx="18" formatCode="General">
                  <c:v>85617</c:v>
                </c:pt>
                <c:pt idx="19">
                  <c:v>102500</c:v>
                </c:pt>
                <c:pt idx="20">
                  <c:v>118890</c:v>
                </c:pt>
                <c:pt idx="21">
                  <c:v>134430</c:v>
                </c:pt>
                <c:pt idx="22">
                  <c:v>148860</c:v>
                </c:pt>
                <c:pt idx="23">
                  <c:v>162010</c:v>
                </c:pt>
                <c:pt idx="24">
                  <c:v>173760</c:v>
                </c:pt>
                <c:pt idx="25">
                  <c:v>183990</c:v>
                </c:pt>
                <c:pt idx="26">
                  <c:v>192600</c:v>
                </c:pt>
                <c:pt idx="27">
                  <c:v>199480</c:v>
                </c:pt>
                <c:pt idx="28">
                  <c:v>204510</c:v>
                </c:pt>
                <c:pt idx="29">
                  <c:v>207600</c:v>
                </c:pt>
                <c:pt idx="30">
                  <c:v>208720</c:v>
                </c:pt>
                <c:pt idx="31">
                  <c:v>207890</c:v>
                </c:pt>
                <c:pt idx="32">
                  <c:v>205200</c:v>
                </c:pt>
                <c:pt idx="33">
                  <c:v>200850</c:v>
                </c:pt>
                <c:pt idx="34">
                  <c:v>195020</c:v>
                </c:pt>
                <c:pt idx="35">
                  <c:v>187960</c:v>
                </c:pt>
                <c:pt idx="36">
                  <c:v>179910</c:v>
                </c:pt>
                <c:pt idx="37">
                  <c:v>171110</c:v>
                </c:pt>
                <c:pt idx="38">
                  <c:v>161770</c:v>
                </c:pt>
                <c:pt idx="39">
                  <c:v>152110</c:v>
                </c:pt>
                <c:pt idx="40">
                  <c:v>142330</c:v>
                </c:pt>
                <c:pt idx="41">
                  <c:v>132590</c:v>
                </c:pt>
                <c:pt idx="42">
                  <c:v>123050</c:v>
                </c:pt>
                <c:pt idx="43">
                  <c:v>113810</c:v>
                </c:pt>
                <c:pt idx="44">
                  <c:v>104970</c:v>
                </c:pt>
                <c:pt idx="45" formatCode="General">
                  <c:v>96565</c:v>
                </c:pt>
                <c:pt idx="46" formatCode="General">
                  <c:v>88637</c:v>
                </c:pt>
                <c:pt idx="47" formatCode="General">
                  <c:v>81196</c:v>
                </c:pt>
                <c:pt idx="48" formatCode="General">
                  <c:v>74240</c:v>
                </c:pt>
                <c:pt idx="49" formatCode="General">
                  <c:v>67760</c:v>
                </c:pt>
                <c:pt idx="50" formatCode="General">
                  <c:v>61741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847-4323-B29E-AD2A53ABDE86}"/>
            </c:ext>
          </c:extLst>
        </c:ser>
        <c:ser>
          <c:idx val="2"/>
          <c:order val="3"/>
          <c:tx>
            <c:v>Measured Data: 699-35-9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Rel_Conc_Comp_Flow_Path!$S$11:$S$120</c:f>
              <c:numCache>
                <c:formatCode>0.00</c:formatCode>
                <c:ptCount val="110"/>
                <c:pt idx="0">
                  <c:v>9.582477754962368E-2</c:v>
                </c:pt>
                <c:pt idx="1">
                  <c:v>0.40246406570841936</c:v>
                </c:pt>
                <c:pt idx="2">
                  <c:v>0.47912388774811782</c:v>
                </c:pt>
                <c:pt idx="3">
                  <c:v>0.55578370978781599</c:v>
                </c:pt>
                <c:pt idx="4">
                  <c:v>0.63244353182751545</c:v>
                </c:pt>
                <c:pt idx="5">
                  <c:v>0.70910335386721368</c:v>
                </c:pt>
                <c:pt idx="6">
                  <c:v>0.86242299794661159</c:v>
                </c:pt>
                <c:pt idx="7">
                  <c:v>0.93908281998631049</c:v>
                </c:pt>
                <c:pt idx="8">
                  <c:v>1.0349075975359339</c:v>
                </c:pt>
                <c:pt idx="9">
                  <c:v>1.1115674195756331</c:v>
                </c:pt>
                <c:pt idx="10">
                  <c:v>1.1882272416153321</c:v>
                </c:pt>
                <c:pt idx="11">
                  <c:v>1.2648870636550322</c:v>
                </c:pt>
                <c:pt idx="12">
                  <c:v>1.3826146475017111</c:v>
                </c:pt>
                <c:pt idx="13">
                  <c:v>4.0219028062970503</c:v>
                </c:pt>
                <c:pt idx="14">
                  <c:v>4.7392197125256761</c:v>
                </c:pt>
                <c:pt idx="15">
                  <c:v>4.9500342231348391</c:v>
                </c:pt>
                <c:pt idx="16">
                  <c:v>5.2210814510609165</c:v>
                </c:pt>
                <c:pt idx="17">
                  <c:v>5.4510609171800137</c:v>
                </c:pt>
                <c:pt idx="18">
                  <c:v>7.0992470910335479</c:v>
                </c:pt>
                <c:pt idx="19">
                  <c:v>7.3785078713210082</c:v>
                </c:pt>
                <c:pt idx="20">
                  <c:v>9.0266940451745388</c:v>
                </c:pt>
                <c:pt idx="21">
                  <c:v>9.3360711841204527</c:v>
                </c:pt>
                <c:pt idx="22">
                  <c:v>9.5249828884325716</c:v>
                </c:pt>
                <c:pt idx="23">
                  <c:v>9.7823408624230002</c:v>
                </c:pt>
                <c:pt idx="24">
                  <c:v>9.9493497604380519</c:v>
                </c:pt>
                <c:pt idx="25">
                  <c:v>10.088980150581794</c:v>
                </c:pt>
                <c:pt idx="26">
                  <c:v>10.346338124572211</c:v>
                </c:pt>
                <c:pt idx="27">
                  <c:v>10.718685831622173</c:v>
                </c:pt>
                <c:pt idx="28">
                  <c:v>11.173169062286105</c:v>
                </c:pt>
                <c:pt idx="29">
                  <c:v>11.326488706365502</c:v>
                </c:pt>
                <c:pt idx="30">
                  <c:v>11.496235455167705</c:v>
                </c:pt>
                <c:pt idx="31">
                  <c:v>11.822039698836425</c:v>
                </c:pt>
                <c:pt idx="32">
                  <c:v>12.032854209445594</c:v>
                </c:pt>
                <c:pt idx="33">
                  <c:v>12.320328542094446</c:v>
                </c:pt>
                <c:pt idx="34">
                  <c:v>12.492813141683778</c:v>
                </c:pt>
                <c:pt idx="35">
                  <c:v>12.821355236139636</c:v>
                </c:pt>
                <c:pt idx="36">
                  <c:v>12.991101984941812</c:v>
                </c:pt>
                <c:pt idx="37">
                  <c:v>13.31690622861055</c:v>
                </c:pt>
                <c:pt idx="38">
                  <c:v>13.489390828199864</c:v>
                </c:pt>
                <c:pt idx="39">
                  <c:v>13.815195071868592</c:v>
                </c:pt>
                <c:pt idx="40">
                  <c:v>13.987679671457906</c:v>
                </c:pt>
                <c:pt idx="41">
                  <c:v>14.313483915126643</c:v>
                </c:pt>
                <c:pt idx="42">
                  <c:v>14.447638603696099</c:v>
                </c:pt>
                <c:pt idx="43">
                  <c:v>14.485968514715958</c:v>
                </c:pt>
                <c:pt idx="44">
                  <c:v>14.910335386721425</c:v>
                </c:pt>
                <c:pt idx="45">
                  <c:v>15.162217659137577</c:v>
                </c:pt>
                <c:pt idx="46">
                  <c:v>15.425051334702268</c:v>
                </c:pt>
                <c:pt idx="47">
                  <c:v>15.657768651608487</c:v>
                </c:pt>
                <c:pt idx="48">
                  <c:v>15.904175222450368</c:v>
                </c:pt>
                <c:pt idx="49">
                  <c:v>16.030116358658471</c:v>
                </c:pt>
                <c:pt idx="50">
                  <c:v>16.232717316906211</c:v>
                </c:pt>
                <c:pt idx="51">
                  <c:v>16.465434633812439</c:v>
                </c:pt>
                <c:pt idx="52">
                  <c:v>17.037645448323062</c:v>
                </c:pt>
                <c:pt idx="53">
                  <c:v>17.188227241615312</c:v>
                </c:pt>
                <c:pt idx="54">
                  <c:v>17.21560574948667</c:v>
                </c:pt>
                <c:pt idx="55">
                  <c:v>17.45653661875426</c:v>
                </c:pt>
                <c:pt idx="56">
                  <c:v>17.691991786447659</c:v>
                </c:pt>
                <c:pt idx="57">
                  <c:v>18.020533880903468</c:v>
                </c:pt>
                <c:pt idx="58">
                  <c:v>18.223134839151232</c:v>
                </c:pt>
                <c:pt idx="59">
                  <c:v>18.439425051334702</c:v>
                </c:pt>
                <c:pt idx="60">
                  <c:v>18.70773442847365</c:v>
                </c:pt>
                <c:pt idx="61">
                  <c:v>18.99520876112252</c:v>
                </c:pt>
                <c:pt idx="62">
                  <c:v>19.241615331964383</c:v>
                </c:pt>
                <c:pt idx="63">
                  <c:v>19.441478439425033</c:v>
                </c:pt>
                <c:pt idx="64">
                  <c:v>19.690622861054074</c:v>
                </c:pt>
                <c:pt idx="65">
                  <c:v>20.005475701574266</c:v>
                </c:pt>
                <c:pt idx="66">
                  <c:v>20.205338809034885</c:v>
                </c:pt>
                <c:pt idx="67">
                  <c:v>20.438056125941127</c:v>
                </c:pt>
                <c:pt idx="68">
                  <c:v>20.665297741273086</c:v>
                </c:pt>
                <c:pt idx="69">
                  <c:v>20.914442162902123</c:v>
                </c:pt>
                <c:pt idx="70">
                  <c:v>21.218343600273766</c:v>
                </c:pt>
                <c:pt idx="71">
                  <c:v>21.426420260095806</c:v>
                </c:pt>
                <c:pt idx="72">
                  <c:v>21.700205338809027</c:v>
                </c:pt>
                <c:pt idx="73">
                  <c:v>21.905544147843916</c:v>
                </c:pt>
                <c:pt idx="74">
                  <c:v>22.217659137577002</c:v>
                </c:pt>
                <c:pt idx="75">
                  <c:v>22.466803559206024</c:v>
                </c:pt>
                <c:pt idx="76">
                  <c:v>22.726899383983572</c:v>
                </c:pt>
                <c:pt idx="77">
                  <c:v>23.148528405201912</c:v>
                </c:pt>
                <c:pt idx="78">
                  <c:v>23.386721423682427</c:v>
                </c:pt>
                <c:pt idx="79">
                  <c:v>23.438740588637881</c:v>
                </c:pt>
                <c:pt idx="80">
                  <c:v>23.835728952772072</c:v>
                </c:pt>
                <c:pt idx="81">
                  <c:v>23.991786447638603</c:v>
                </c:pt>
                <c:pt idx="82">
                  <c:v>24.164271047227928</c:v>
                </c:pt>
                <c:pt idx="83">
                  <c:v>24.459958932238195</c:v>
                </c:pt>
                <c:pt idx="84">
                  <c:v>24.741957563312798</c:v>
                </c:pt>
                <c:pt idx="85">
                  <c:v>24.859685147159503</c:v>
                </c:pt>
                <c:pt idx="86">
                  <c:v>25.152635181382614</c:v>
                </c:pt>
                <c:pt idx="87">
                  <c:v>25.43737166324437</c:v>
                </c:pt>
                <c:pt idx="88">
                  <c:v>25.64271047227923</c:v>
                </c:pt>
                <c:pt idx="89">
                  <c:v>25.8097193702943</c:v>
                </c:pt>
                <c:pt idx="90">
                  <c:v>26.083504449007528</c:v>
                </c:pt>
                <c:pt idx="91">
                  <c:v>26.280629705681015</c:v>
                </c:pt>
                <c:pt idx="92">
                  <c:v>26.540725530458587</c:v>
                </c:pt>
                <c:pt idx="93">
                  <c:v>26.866529774127265</c:v>
                </c:pt>
                <c:pt idx="94">
                  <c:v>27.27994524298424</c:v>
                </c:pt>
                <c:pt idx="95">
                  <c:v>27.791923340177938</c:v>
                </c:pt>
                <c:pt idx="96">
                  <c:v>28.941820670773417</c:v>
                </c:pt>
                <c:pt idx="97">
                  <c:v>29.672826830937691</c:v>
                </c:pt>
                <c:pt idx="98">
                  <c:v>30.165639972621452</c:v>
                </c:pt>
                <c:pt idx="99">
                  <c:v>30.228610540725484</c:v>
                </c:pt>
                <c:pt idx="100">
                  <c:v>30.762491444216288</c:v>
                </c:pt>
                <c:pt idx="101">
                  <c:v>31.06365503080082</c:v>
                </c:pt>
                <c:pt idx="102">
                  <c:v>31.553730321697468</c:v>
                </c:pt>
                <c:pt idx="103">
                  <c:v>32.167008898015062</c:v>
                </c:pt>
                <c:pt idx="104">
                  <c:v>32.739219712525724</c:v>
                </c:pt>
                <c:pt idx="105">
                  <c:v>33.180013689253926</c:v>
                </c:pt>
                <c:pt idx="106">
                  <c:v>34.554414784394204</c:v>
                </c:pt>
                <c:pt idx="107">
                  <c:v>39.211498973305957</c:v>
                </c:pt>
                <c:pt idx="108">
                  <c:v>42.160164271047194</c:v>
                </c:pt>
                <c:pt idx="109">
                  <c:v>45.234770704996578</c:v>
                </c:pt>
              </c:numCache>
            </c:numRef>
          </c:xVal>
          <c:yVal>
            <c:numRef>
              <c:f>Rel_Conc_Comp_Flow_Path!$T$11:$T$120</c:f>
              <c:numCache>
                <c:formatCode>General</c:formatCode>
                <c:ptCount val="110"/>
                <c:pt idx="0">
                  <c:v>1000</c:v>
                </c:pt>
                <c:pt idx="1">
                  <c:v>1000</c:v>
                </c:pt>
                <c:pt idx="2">
                  <c:v>1000</c:v>
                </c:pt>
                <c:pt idx="3">
                  <c:v>1000</c:v>
                </c:pt>
                <c:pt idx="4">
                  <c:v>1000</c:v>
                </c:pt>
                <c:pt idx="5">
                  <c:v>1000</c:v>
                </c:pt>
                <c:pt idx="6">
                  <c:v>1000</c:v>
                </c:pt>
                <c:pt idx="7">
                  <c:v>1000</c:v>
                </c:pt>
                <c:pt idx="8">
                  <c:v>1000</c:v>
                </c:pt>
                <c:pt idx="9">
                  <c:v>1000</c:v>
                </c:pt>
                <c:pt idx="10">
                  <c:v>1000</c:v>
                </c:pt>
                <c:pt idx="11">
                  <c:v>1000</c:v>
                </c:pt>
                <c:pt idx="12">
                  <c:v>1000</c:v>
                </c:pt>
                <c:pt idx="13">
                  <c:v>2300</c:v>
                </c:pt>
                <c:pt idx="14">
                  <c:v>2000</c:v>
                </c:pt>
                <c:pt idx="15">
                  <c:v>3400</c:v>
                </c:pt>
                <c:pt idx="16">
                  <c:v>7400</c:v>
                </c:pt>
                <c:pt idx="17">
                  <c:v>3200</c:v>
                </c:pt>
                <c:pt idx="18">
                  <c:v>3600</c:v>
                </c:pt>
                <c:pt idx="19">
                  <c:v>3700</c:v>
                </c:pt>
                <c:pt idx="20">
                  <c:v>15000</c:v>
                </c:pt>
                <c:pt idx="21">
                  <c:v>20000</c:v>
                </c:pt>
                <c:pt idx="22">
                  <c:v>18000</c:v>
                </c:pt>
                <c:pt idx="23">
                  <c:v>25000</c:v>
                </c:pt>
                <c:pt idx="24">
                  <c:v>30000</c:v>
                </c:pt>
                <c:pt idx="25">
                  <c:v>33000</c:v>
                </c:pt>
                <c:pt idx="26">
                  <c:v>32000</c:v>
                </c:pt>
                <c:pt idx="27">
                  <c:v>33000</c:v>
                </c:pt>
                <c:pt idx="28">
                  <c:v>40000</c:v>
                </c:pt>
                <c:pt idx="29">
                  <c:v>50000</c:v>
                </c:pt>
                <c:pt idx="30">
                  <c:v>46000</c:v>
                </c:pt>
                <c:pt idx="31">
                  <c:v>43000</c:v>
                </c:pt>
                <c:pt idx="32">
                  <c:v>43000</c:v>
                </c:pt>
                <c:pt idx="33">
                  <c:v>58000</c:v>
                </c:pt>
                <c:pt idx="34">
                  <c:v>34000</c:v>
                </c:pt>
                <c:pt idx="35">
                  <c:v>23000</c:v>
                </c:pt>
                <c:pt idx="36">
                  <c:v>31000</c:v>
                </c:pt>
                <c:pt idx="37">
                  <c:v>23000</c:v>
                </c:pt>
                <c:pt idx="38">
                  <c:v>31000</c:v>
                </c:pt>
                <c:pt idx="39">
                  <c:v>27000</c:v>
                </c:pt>
                <c:pt idx="40">
                  <c:v>22000</c:v>
                </c:pt>
                <c:pt idx="41">
                  <c:v>80000</c:v>
                </c:pt>
                <c:pt idx="42">
                  <c:v>99000</c:v>
                </c:pt>
                <c:pt idx="43">
                  <c:v>89000</c:v>
                </c:pt>
                <c:pt idx="44">
                  <c:v>84000</c:v>
                </c:pt>
                <c:pt idx="45">
                  <c:v>91000</c:v>
                </c:pt>
                <c:pt idx="46">
                  <c:v>110000</c:v>
                </c:pt>
                <c:pt idx="47">
                  <c:v>88000</c:v>
                </c:pt>
                <c:pt idx="48">
                  <c:v>100000</c:v>
                </c:pt>
                <c:pt idx="49">
                  <c:v>140000</c:v>
                </c:pt>
                <c:pt idx="50">
                  <c:v>98000</c:v>
                </c:pt>
                <c:pt idx="51">
                  <c:v>110000</c:v>
                </c:pt>
                <c:pt idx="52">
                  <c:v>110000</c:v>
                </c:pt>
                <c:pt idx="53">
                  <c:v>120000</c:v>
                </c:pt>
                <c:pt idx="54">
                  <c:v>120000</c:v>
                </c:pt>
                <c:pt idx="55">
                  <c:v>110000</c:v>
                </c:pt>
                <c:pt idx="56">
                  <c:v>120000</c:v>
                </c:pt>
                <c:pt idx="57">
                  <c:v>120000</c:v>
                </c:pt>
                <c:pt idx="58">
                  <c:v>120000</c:v>
                </c:pt>
                <c:pt idx="59">
                  <c:v>120000</c:v>
                </c:pt>
                <c:pt idx="60">
                  <c:v>110000</c:v>
                </c:pt>
                <c:pt idx="61">
                  <c:v>120000</c:v>
                </c:pt>
                <c:pt idx="62">
                  <c:v>120000</c:v>
                </c:pt>
                <c:pt idx="63">
                  <c:v>120000</c:v>
                </c:pt>
                <c:pt idx="64">
                  <c:v>120000</c:v>
                </c:pt>
                <c:pt idx="65">
                  <c:v>130000</c:v>
                </c:pt>
                <c:pt idx="66">
                  <c:v>130000</c:v>
                </c:pt>
                <c:pt idx="67">
                  <c:v>120000</c:v>
                </c:pt>
                <c:pt idx="68">
                  <c:v>120000</c:v>
                </c:pt>
                <c:pt idx="69">
                  <c:v>140000</c:v>
                </c:pt>
                <c:pt idx="70">
                  <c:v>140000</c:v>
                </c:pt>
                <c:pt idx="71">
                  <c:v>140000</c:v>
                </c:pt>
                <c:pt idx="72">
                  <c:v>150000</c:v>
                </c:pt>
                <c:pt idx="73">
                  <c:v>150000</c:v>
                </c:pt>
                <c:pt idx="74">
                  <c:v>150000</c:v>
                </c:pt>
                <c:pt idx="75">
                  <c:v>160000</c:v>
                </c:pt>
                <c:pt idx="76">
                  <c:v>160000</c:v>
                </c:pt>
                <c:pt idx="77">
                  <c:v>170000</c:v>
                </c:pt>
                <c:pt idx="78">
                  <c:v>160000</c:v>
                </c:pt>
                <c:pt idx="79">
                  <c:v>160000</c:v>
                </c:pt>
                <c:pt idx="80">
                  <c:v>180000</c:v>
                </c:pt>
                <c:pt idx="81">
                  <c:v>170000</c:v>
                </c:pt>
                <c:pt idx="82">
                  <c:v>170000</c:v>
                </c:pt>
                <c:pt idx="83">
                  <c:v>160000</c:v>
                </c:pt>
                <c:pt idx="84">
                  <c:v>165000</c:v>
                </c:pt>
                <c:pt idx="85">
                  <c:v>173000</c:v>
                </c:pt>
                <c:pt idx="86">
                  <c:v>173000</c:v>
                </c:pt>
                <c:pt idx="87">
                  <c:v>188000</c:v>
                </c:pt>
                <c:pt idx="88">
                  <c:v>195000</c:v>
                </c:pt>
                <c:pt idx="89">
                  <c:v>180000</c:v>
                </c:pt>
                <c:pt idx="90">
                  <c:v>188000</c:v>
                </c:pt>
                <c:pt idx="91">
                  <c:v>164000</c:v>
                </c:pt>
                <c:pt idx="92">
                  <c:v>196000</c:v>
                </c:pt>
                <c:pt idx="93">
                  <c:v>182000</c:v>
                </c:pt>
                <c:pt idx="94">
                  <c:v>201000</c:v>
                </c:pt>
                <c:pt idx="95">
                  <c:v>199000</c:v>
                </c:pt>
                <c:pt idx="96">
                  <c:v>191000</c:v>
                </c:pt>
                <c:pt idx="97">
                  <c:v>199000</c:v>
                </c:pt>
                <c:pt idx="98">
                  <c:v>194000</c:v>
                </c:pt>
                <c:pt idx="99">
                  <c:v>196000</c:v>
                </c:pt>
                <c:pt idx="100">
                  <c:v>192000</c:v>
                </c:pt>
                <c:pt idx="101">
                  <c:v>191000</c:v>
                </c:pt>
                <c:pt idx="102">
                  <c:v>198000</c:v>
                </c:pt>
                <c:pt idx="103">
                  <c:v>188000</c:v>
                </c:pt>
                <c:pt idx="104">
                  <c:v>193000</c:v>
                </c:pt>
                <c:pt idx="105">
                  <c:v>200000</c:v>
                </c:pt>
                <c:pt idx="106">
                  <c:v>176200</c:v>
                </c:pt>
                <c:pt idx="107">
                  <c:v>143000</c:v>
                </c:pt>
                <c:pt idx="108">
                  <c:v>107000</c:v>
                </c:pt>
                <c:pt idx="109">
                  <c:v>97000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E847-4323-B29E-AD2A53ABDE86}"/>
            </c:ext>
          </c:extLst>
        </c:ser>
        <c:ser>
          <c:idx val="6"/>
          <c:order val="4"/>
          <c:tx>
            <c:v>Model: 3rd Pipe Segment</c:v>
          </c:tx>
          <c:spPr>
            <a:ln>
              <a:solidFill>
                <a:srgbClr val="7030A0"/>
              </a:solidFill>
              <a:prstDash val="sysDash"/>
            </a:ln>
          </c:spPr>
          <c:marker>
            <c:symbol val="none"/>
          </c:marker>
          <c:xVal>
            <c:numRef>
              <c:f>Rel_Conc_Comp_Flow_Path!$AL$11:$AL$61</c:f>
              <c:numCache>
                <c:formatCode>0.00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xVal>
          <c:yVal>
            <c:numRef>
              <c:f>Rel_Conc_Comp_Flow_Path!$AP$11:$AP$61</c:f>
              <c:numCache>
                <c:formatCode>0.00E+00</c:formatCode>
                <c:ptCount val="51"/>
                <c:pt idx="0" formatCode="General">
                  <c:v>0</c:v>
                </c:pt>
                <c:pt idx="1">
                  <c:v>4.1774000000000214E-21</c:v>
                </c:pt>
                <c:pt idx="2">
                  <c:v>2.3565000000000083E-16</c:v>
                </c:pt>
                <c:pt idx="3">
                  <c:v>1.0425000000000033E-12</c:v>
                </c:pt>
                <c:pt idx="4">
                  <c:v>6.9863000000000208E-9</c:v>
                </c:pt>
                <c:pt idx="5">
                  <c:v>1.4733000000000016E-6</c:v>
                </c:pt>
                <c:pt idx="6" formatCode="General">
                  <c:v>1.1651000000000012E-4</c:v>
                </c:pt>
                <c:pt idx="7" formatCode="General">
                  <c:v>4.2589000000000004E-3</c:v>
                </c:pt>
                <c:pt idx="8" formatCode="General">
                  <c:v>7.5170000000000001E-2</c:v>
                </c:pt>
                <c:pt idx="9" formatCode="General">
                  <c:v>0.75771999999999995</c:v>
                </c:pt>
                <c:pt idx="10" formatCode="General">
                  <c:v>4.9799000000000024</c:v>
                </c:pt>
                <c:pt idx="11" formatCode="General">
                  <c:v>23.457000000000001</c:v>
                </c:pt>
                <c:pt idx="12" formatCode="General">
                  <c:v>84.849000000000004</c:v>
                </c:pt>
                <c:pt idx="13" formatCode="General">
                  <c:v>248.25</c:v>
                </c:pt>
                <c:pt idx="14" formatCode="General">
                  <c:v>611.45999999999947</c:v>
                </c:pt>
                <c:pt idx="15" formatCode="General">
                  <c:v>1308.2</c:v>
                </c:pt>
                <c:pt idx="16" formatCode="General">
                  <c:v>2492.5</c:v>
                </c:pt>
                <c:pt idx="17" formatCode="General">
                  <c:v>4313.1000000000004</c:v>
                </c:pt>
                <c:pt idx="18" formatCode="General">
                  <c:v>6888</c:v>
                </c:pt>
                <c:pt idx="19" formatCode="General">
                  <c:v>10284</c:v>
                </c:pt>
                <c:pt idx="20" formatCode="General">
                  <c:v>14506</c:v>
                </c:pt>
                <c:pt idx="21" formatCode="General">
                  <c:v>19504</c:v>
                </c:pt>
                <c:pt idx="22" formatCode="General">
                  <c:v>25178</c:v>
                </c:pt>
                <c:pt idx="23" formatCode="General">
                  <c:v>31397</c:v>
                </c:pt>
                <c:pt idx="24" formatCode="General">
                  <c:v>38015</c:v>
                </c:pt>
                <c:pt idx="25" formatCode="General">
                  <c:v>44880</c:v>
                </c:pt>
                <c:pt idx="26" formatCode="General">
                  <c:v>51846</c:v>
                </c:pt>
                <c:pt idx="27" formatCode="General">
                  <c:v>58774</c:v>
                </c:pt>
                <c:pt idx="28" formatCode="General">
                  <c:v>65538</c:v>
                </c:pt>
                <c:pt idx="29" formatCode="General">
                  <c:v>72019</c:v>
                </c:pt>
                <c:pt idx="30" formatCode="General">
                  <c:v>78109</c:v>
                </c:pt>
                <c:pt idx="31" formatCode="General">
                  <c:v>83709</c:v>
                </c:pt>
                <c:pt idx="32" formatCode="General">
                  <c:v>88726</c:v>
                </c:pt>
                <c:pt idx="33" formatCode="General">
                  <c:v>93082</c:v>
                </c:pt>
                <c:pt idx="34" formatCode="General">
                  <c:v>96712</c:v>
                </c:pt>
                <c:pt idx="35" formatCode="General">
                  <c:v>99569</c:v>
                </c:pt>
                <c:pt idx="36">
                  <c:v>101630</c:v>
                </c:pt>
                <c:pt idx="37">
                  <c:v>102880</c:v>
                </c:pt>
                <c:pt idx="38">
                  <c:v>103340</c:v>
                </c:pt>
                <c:pt idx="39">
                  <c:v>103040</c:v>
                </c:pt>
                <c:pt idx="40">
                  <c:v>102040</c:v>
                </c:pt>
                <c:pt idx="41">
                  <c:v>100390</c:v>
                </c:pt>
                <c:pt idx="42" formatCode="General">
                  <c:v>98153</c:v>
                </c:pt>
                <c:pt idx="43" formatCode="General">
                  <c:v>95417</c:v>
                </c:pt>
                <c:pt idx="44" formatCode="General">
                  <c:v>92258</c:v>
                </c:pt>
                <c:pt idx="45" formatCode="General">
                  <c:v>88757</c:v>
                </c:pt>
                <c:pt idx="46" formatCode="General">
                  <c:v>84992</c:v>
                </c:pt>
                <c:pt idx="47" formatCode="General">
                  <c:v>81036</c:v>
                </c:pt>
                <c:pt idx="48" formatCode="General">
                  <c:v>76957</c:v>
                </c:pt>
                <c:pt idx="49" formatCode="General">
                  <c:v>72816</c:v>
                </c:pt>
                <c:pt idx="50" formatCode="General">
                  <c:v>68664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E847-4323-B29E-AD2A53ABDE86}"/>
            </c:ext>
          </c:extLst>
        </c:ser>
        <c:ser>
          <c:idx val="3"/>
          <c:order val="5"/>
          <c:tx>
            <c:v>Measured Data: 699-37-E4</c:v>
          </c:tx>
          <c:spPr>
            <a:ln>
              <a:solidFill>
                <a:srgbClr val="7030A0"/>
              </a:solidFill>
            </a:ln>
          </c:spPr>
          <c:marker>
            <c:symbol val="none"/>
          </c:marker>
          <c:xVal>
            <c:numRef>
              <c:f>Rel_Conc_Comp_Flow_Path!$AB$11:$AB$79</c:f>
              <c:numCache>
                <c:formatCode>0.00</c:formatCode>
                <c:ptCount val="69"/>
                <c:pt idx="0">
                  <c:v>20.73374401095138</c:v>
                </c:pt>
                <c:pt idx="1">
                  <c:v>20.810403832991089</c:v>
                </c:pt>
                <c:pt idx="2">
                  <c:v>20.944558521560573</c:v>
                </c:pt>
                <c:pt idx="3">
                  <c:v>21.040383299110189</c:v>
                </c:pt>
                <c:pt idx="4">
                  <c:v>21.125256673511274</c:v>
                </c:pt>
                <c:pt idx="5">
                  <c:v>21.204654346338124</c:v>
                </c:pt>
                <c:pt idx="6">
                  <c:v>21.270362765229287</c:v>
                </c:pt>
                <c:pt idx="7">
                  <c:v>21.347022587268974</c:v>
                </c:pt>
                <c:pt idx="8">
                  <c:v>21.431895961670108</c:v>
                </c:pt>
                <c:pt idx="9">
                  <c:v>21.52224503764543</c:v>
                </c:pt>
                <c:pt idx="10">
                  <c:v>21.620807665982205</c:v>
                </c:pt>
                <c:pt idx="11">
                  <c:v>21.681040383299109</c:v>
                </c:pt>
                <c:pt idx="12">
                  <c:v>21.741273100616031</c:v>
                </c:pt>
                <c:pt idx="13">
                  <c:v>21.864476386036962</c:v>
                </c:pt>
                <c:pt idx="14">
                  <c:v>21.905544147843916</c:v>
                </c:pt>
                <c:pt idx="15">
                  <c:v>22.061601642710471</c:v>
                </c:pt>
                <c:pt idx="16">
                  <c:v>22.124572210814527</c:v>
                </c:pt>
                <c:pt idx="17">
                  <c:v>22.21492128678987</c:v>
                </c:pt>
                <c:pt idx="18">
                  <c:v>22.343600273785047</c:v>
                </c:pt>
                <c:pt idx="19">
                  <c:v>22.40930869267623</c:v>
                </c:pt>
                <c:pt idx="20">
                  <c:v>22.461327857631723</c:v>
                </c:pt>
                <c:pt idx="21">
                  <c:v>22.535249828884307</c:v>
                </c:pt>
                <c:pt idx="22">
                  <c:v>22.600958247775495</c:v>
                </c:pt>
                <c:pt idx="23">
                  <c:v>22.696783025325104</c:v>
                </c:pt>
                <c:pt idx="24">
                  <c:v>22.765229295003394</c:v>
                </c:pt>
                <c:pt idx="25">
                  <c:v>22.86926762491446</c:v>
                </c:pt>
                <c:pt idx="26">
                  <c:v>22.945927446954126</c:v>
                </c:pt>
                <c:pt idx="27">
                  <c:v>23.101984941820696</c:v>
                </c:pt>
                <c:pt idx="28">
                  <c:v>23.186858316221784</c:v>
                </c:pt>
                <c:pt idx="29">
                  <c:v>23.252566735112929</c:v>
                </c:pt>
                <c:pt idx="30">
                  <c:v>23.326488706365502</c:v>
                </c:pt>
                <c:pt idx="31">
                  <c:v>23.436002737850792</c:v>
                </c:pt>
                <c:pt idx="32">
                  <c:v>23.616700889801507</c:v>
                </c:pt>
                <c:pt idx="33">
                  <c:v>23.657768651608528</c:v>
                </c:pt>
                <c:pt idx="34">
                  <c:v>23.687885010266957</c:v>
                </c:pt>
                <c:pt idx="35">
                  <c:v>23.791923340177938</c:v>
                </c:pt>
                <c:pt idx="36">
                  <c:v>23.846680355920586</c:v>
                </c:pt>
                <c:pt idx="37">
                  <c:v>23.945242984257316</c:v>
                </c:pt>
                <c:pt idx="38">
                  <c:v>24.013689253935638</c:v>
                </c:pt>
                <c:pt idx="39">
                  <c:v>24.093086926762492</c:v>
                </c:pt>
                <c:pt idx="40">
                  <c:v>24.172484599589303</c:v>
                </c:pt>
                <c:pt idx="41">
                  <c:v>24.251882272416154</c:v>
                </c:pt>
                <c:pt idx="42">
                  <c:v>24.358658453114305</c:v>
                </c:pt>
                <c:pt idx="43">
                  <c:v>24.413415468856964</c:v>
                </c:pt>
                <c:pt idx="44">
                  <c:v>24.517453798767967</c:v>
                </c:pt>
                <c:pt idx="45">
                  <c:v>24.577686516084874</c:v>
                </c:pt>
                <c:pt idx="46">
                  <c:v>24.703627652292933</c:v>
                </c:pt>
                <c:pt idx="47">
                  <c:v>24.761122518822706</c:v>
                </c:pt>
                <c:pt idx="48">
                  <c:v>24.835044490075287</c:v>
                </c:pt>
                <c:pt idx="49">
                  <c:v>24.911704312114988</c:v>
                </c:pt>
                <c:pt idx="50">
                  <c:v>25.095140314852827</c:v>
                </c:pt>
                <c:pt idx="51">
                  <c:v>25.418206707734427</c:v>
                </c:pt>
                <c:pt idx="52">
                  <c:v>25.574264202600958</c:v>
                </c:pt>
                <c:pt idx="53">
                  <c:v>25.593429158110883</c:v>
                </c:pt>
                <c:pt idx="54">
                  <c:v>25.81519507186859</c:v>
                </c:pt>
                <c:pt idx="55">
                  <c:v>26.105407255304584</c:v>
                </c:pt>
                <c:pt idx="56">
                  <c:v>27.222450376454493</c:v>
                </c:pt>
                <c:pt idx="57">
                  <c:v>28.922655715263517</c:v>
                </c:pt>
                <c:pt idx="58">
                  <c:v>29.724845995893233</c:v>
                </c:pt>
                <c:pt idx="59">
                  <c:v>30.201232032854193</c:v>
                </c:pt>
                <c:pt idx="60">
                  <c:v>31.07460643394932</c:v>
                </c:pt>
                <c:pt idx="61">
                  <c:v>32.339493497604309</c:v>
                </c:pt>
                <c:pt idx="62">
                  <c:v>33.160848733744004</c:v>
                </c:pt>
                <c:pt idx="63">
                  <c:v>34.272416153319647</c:v>
                </c:pt>
                <c:pt idx="64">
                  <c:v>34.945927446954151</c:v>
                </c:pt>
                <c:pt idx="65">
                  <c:v>35.961670088980149</c:v>
                </c:pt>
                <c:pt idx="66">
                  <c:v>39.211498973305957</c:v>
                </c:pt>
                <c:pt idx="67">
                  <c:v>42.160164271047194</c:v>
                </c:pt>
                <c:pt idx="68">
                  <c:v>45.251197809719336</c:v>
                </c:pt>
              </c:numCache>
            </c:numRef>
          </c:xVal>
          <c:yVal>
            <c:numRef>
              <c:f>Rel_Conc_Comp_Flow_Path!$AC$11:$AC$79</c:f>
              <c:numCache>
                <c:formatCode>General</c:formatCode>
                <c:ptCount val="69"/>
                <c:pt idx="0">
                  <c:v>7500</c:v>
                </c:pt>
                <c:pt idx="1">
                  <c:v>8400</c:v>
                </c:pt>
                <c:pt idx="2">
                  <c:v>8800</c:v>
                </c:pt>
                <c:pt idx="3">
                  <c:v>9800</c:v>
                </c:pt>
                <c:pt idx="4">
                  <c:v>11000</c:v>
                </c:pt>
                <c:pt idx="5">
                  <c:v>11000</c:v>
                </c:pt>
                <c:pt idx="6">
                  <c:v>11000</c:v>
                </c:pt>
                <c:pt idx="7">
                  <c:v>11000</c:v>
                </c:pt>
                <c:pt idx="8">
                  <c:v>8700</c:v>
                </c:pt>
                <c:pt idx="9">
                  <c:v>10000</c:v>
                </c:pt>
                <c:pt idx="10">
                  <c:v>10000</c:v>
                </c:pt>
                <c:pt idx="11">
                  <c:v>11000</c:v>
                </c:pt>
                <c:pt idx="12">
                  <c:v>10000</c:v>
                </c:pt>
                <c:pt idx="13">
                  <c:v>11000</c:v>
                </c:pt>
                <c:pt idx="14">
                  <c:v>11000</c:v>
                </c:pt>
                <c:pt idx="15">
                  <c:v>11000</c:v>
                </c:pt>
                <c:pt idx="16">
                  <c:v>12000</c:v>
                </c:pt>
                <c:pt idx="17">
                  <c:v>12000</c:v>
                </c:pt>
                <c:pt idx="18">
                  <c:v>16000</c:v>
                </c:pt>
                <c:pt idx="19">
                  <c:v>17000</c:v>
                </c:pt>
                <c:pt idx="20">
                  <c:v>17000</c:v>
                </c:pt>
                <c:pt idx="21">
                  <c:v>19000</c:v>
                </c:pt>
                <c:pt idx="22">
                  <c:v>17000</c:v>
                </c:pt>
                <c:pt idx="23">
                  <c:v>18000</c:v>
                </c:pt>
                <c:pt idx="24">
                  <c:v>19000</c:v>
                </c:pt>
                <c:pt idx="25">
                  <c:v>17000</c:v>
                </c:pt>
                <c:pt idx="26">
                  <c:v>21000</c:v>
                </c:pt>
                <c:pt idx="27">
                  <c:v>23000</c:v>
                </c:pt>
                <c:pt idx="28">
                  <c:v>19000</c:v>
                </c:pt>
                <c:pt idx="29">
                  <c:v>23000</c:v>
                </c:pt>
                <c:pt idx="30">
                  <c:v>24000</c:v>
                </c:pt>
                <c:pt idx="31">
                  <c:v>22000</c:v>
                </c:pt>
                <c:pt idx="32">
                  <c:v>25000</c:v>
                </c:pt>
                <c:pt idx="33">
                  <c:v>23000</c:v>
                </c:pt>
                <c:pt idx="34">
                  <c:v>25000</c:v>
                </c:pt>
                <c:pt idx="35">
                  <c:v>30000</c:v>
                </c:pt>
                <c:pt idx="36">
                  <c:v>28000</c:v>
                </c:pt>
                <c:pt idx="37">
                  <c:v>32000</c:v>
                </c:pt>
                <c:pt idx="38">
                  <c:v>30000</c:v>
                </c:pt>
                <c:pt idx="39">
                  <c:v>29000</c:v>
                </c:pt>
                <c:pt idx="40">
                  <c:v>28000</c:v>
                </c:pt>
                <c:pt idx="41">
                  <c:v>31000</c:v>
                </c:pt>
                <c:pt idx="42">
                  <c:v>29000</c:v>
                </c:pt>
                <c:pt idx="43">
                  <c:v>36000</c:v>
                </c:pt>
                <c:pt idx="44">
                  <c:v>31000</c:v>
                </c:pt>
                <c:pt idx="45">
                  <c:v>30700</c:v>
                </c:pt>
                <c:pt idx="46">
                  <c:v>33900</c:v>
                </c:pt>
                <c:pt idx="47">
                  <c:v>35700</c:v>
                </c:pt>
                <c:pt idx="48">
                  <c:v>36600</c:v>
                </c:pt>
                <c:pt idx="49">
                  <c:v>38200</c:v>
                </c:pt>
                <c:pt idx="50">
                  <c:v>39000</c:v>
                </c:pt>
                <c:pt idx="51">
                  <c:v>43400</c:v>
                </c:pt>
                <c:pt idx="52">
                  <c:v>41200</c:v>
                </c:pt>
                <c:pt idx="53">
                  <c:v>45700</c:v>
                </c:pt>
                <c:pt idx="54">
                  <c:v>49400</c:v>
                </c:pt>
                <c:pt idx="55">
                  <c:v>51100</c:v>
                </c:pt>
                <c:pt idx="56">
                  <c:v>66900</c:v>
                </c:pt>
                <c:pt idx="57">
                  <c:v>75800</c:v>
                </c:pt>
                <c:pt idx="58">
                  <c:v>81400</c:v>
                </c:pt>
                <c:pt idx="59">
                  <c:v>91500</c:v>
                </c:pt>
                <c:pt idx="60">
                  <c:v>99300</c:v>
                </c:pt>
                <c:pt idx="61">
                  <c:v>103000</c:v>
                </c:pt>
                <c:pt idx="62">
                  <c:v>107000</c:v>
                </c:pt>
                <c:pt idx="63">
                  <c:v>100050</c:v>
                </c:pt>
                <c:pt idx="64">
                  <c:v>100000</c:v>
                </c:pt>
                <c:pt idx="65">
                  <c:v>107000</c:v>
                </c:pt>
                <c:pt idx="66">
                  <c:v>99700</c:v>
                </c:pt>
                <c:pt idx="67">
                  <c:v>82000</c:v>
                </c:pt>
                <c:pt idx="68">
                  <c:v>60000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E847-4323-B29E-AD2A53ABDE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8149120"/>
        <c:axId val="208352000"/>
      </c:scatterChart>
      <c:valAx>
        <c:axId val="208149120"/>
        <c:scaling>
          <c:orientation val="minMax"/>
          <c:max val="50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16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Time (years) from 1962</a:t>
                </a:r>
              </a:p>
            </c:rich>
          </c:tx>
          <c:layout>
            <c:manualLayout>
              <c:xMode val="edge"/>
              <c:yMode val="edge"/>
              <c:x val="0.44261878322901993"/>
              <c:y val="0.93588606979683031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208352000"/>
        <c:crosses val="autoZero"/>
        <c:crossBetween val="midCat"/>
        <c:majorUnit val="10"/>
        <c:minorUnit val="5"/>
      </c:valAx>
      <c:valAx>
        <c:axId val="208352000"/>
        <c:scaling>
          <c:logBase val="10"/>
          <c:orientation val="minMax"/>
          <c:max val="10000000"/>
          <c:min val="1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6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600">
                    <a:latin typeface="Arial" panose="020B0604020202020204" pitchFamily="34" charset="0"/>
                    <a:cs typeface="Arial" panose="020B0604020202020204" pitchFamily="34" charset="0"/>
                  </a:rPr>
                  <a:t>Tritium Conc (pCi/L)</a:t>
                </a:r>
              </a:p>
            </c:rich>
          </c:tx>
          <c:layout>
            <c:manualLayout>
              <c:xMode val="edge"/>
              <c:yMode val="edge"/>
              <c:x val="9.2113875220921695E-3"/>
              <c:y val="0.33262788251772418"/>
            </c:manualLayout>
          </c:layout>
          <c:overlay val="0"/>
        </c:title>
        <c:numFmt formatCode="0.E+00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208149120"/>
        <c:crosses val="autoZero"/>
        <c:crossBetween val="midCat"/>
      </c:valAx>
      <c:spPr>
        <a:solidFill>
          <a:sysClr val="window" lastClr="FFFFFF"/>
        </a:solidFill>
      </c:spPr>
    </c:plotArea>
    <c:legend>
      <c:legendPos val="r"/>
      <c:layout>
        <c:manualLayout>
          <c:xMode val="edge"/>
          <c:yMode val="edge"/>
          <c:x val="0.49742987952144413"/>
          <c:y val="0.60273530765409289"/>
          <c:w val="0.35521115149067906"/>
          <c:h val="0.24243438320210131"/>
        </c:manualLayout>
      </c:layout>
      <c:overlay val="0"/>
      <c:spPr>
        <a:solidFill>
          <a:schemeClr val="accent5">
            <a:lumMod val="20000"/>
            <a:lumOff val="80000"/>
          </a:schemeClr>
        </a:solidFill>
        <a:ln>
          <a:solidFill>
            <a:schemeClr val="tx1"/>
          </a:solidFill>
        </a:ln>
      </c:spPr>
      <c:txPr>
        <a:bodyPr/>
        <a:lstStyle/>
        <a:p>
          <a:pPr>
            <a:defRPr sz="1050"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002D4B"/>
    </a:solidFill>
    <a:ln w="12700">
      <a:solidFill>
        <a:sysClr val="windowText" lastClr="000000"/>
      </a:solidFill>
    </a:ln>
  </c:spPr>
  <c:txPr>
    <a:bodyPr/>
    <a:lstStyle/>
    <a:p>
      <a:pPr>
        <a:defRPr>
          <a:solidFill>
            <a:schemeClr val="bg1"/>
          </a:solidFill>
          <a:latin typeface="Arial Narrow" pitchFamily="34" charset="0"/>
        </a:defRPr>
      </a:pPr>
      <a:endParaRPr lang="en-U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DBEDFC-4C9C-4493-B87F-C31C570F3C2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FC54774-6D6C-494F-99FC-323748B67311}">
      <dgm:prSet phldrT="[Text]" custT="1"/>
      <dgm:spPr/>
      <dgm:t>
        <a:bodyPr/>
        <a:lstStyle/>
        <a:p>
          <a:r>
            <a:rPr lang="en-US" sz="1200" dirty="0"/>
            <a:t>Output site inventory mean and standard deviation over time</a:t>
          </a:r>
        </a:p>
      </dgm:t>
    </dgm:pt>
    <dgm:pt modelId="{0700BEB8-78D8-41FA-818A-13D13491EFCD}" type="parTrans" cxnId="{5F04A062-E607-4824-86CD-BA3EDD4D5204}">
      <dgm:prSet/>
      <dgm:spPr/>
      <dgm:t>
        <a:bodyPr/>
        <a:lstStyle/>
        <a:p>
          <a:endParaRPr lang="en-US" sz="1600"/>
        </a:p>
      </dgm:t>
    </dgm:pt>
    <dgm:pt modelId="{84F8246E-2AC2-46E2-A098-38AD6C2AA356}" type="sibTrans" cxnId="{5F04A062-E607-4824-86CD-BA3EDD4D5204}">
      <dgm:prSet/>
      <dgm:spPr/>
      <dgm:t>
        <a:bodyPr/>
        <a:lstStyle/>
        <a:p>
          <a:endParaRPr lang="en-US" sz="1600"/>
        </a:p>
      </dgm:t>
    </dgm:pt>
    <dgm:pt modelId="{18CDEAC3-38EB-4E2D-BEA2-CDB3E67D0E24}">
      <dgm:prSet phldrT="[Text]" custT="1"/>
      <dgm:spPr/>
      <dgm:t>
        <a:bodyPr/>
        <a:lstStyle/>
        <a:p>
          <a:r>
            <a:rPr lang="en-US" sz="1400" dirty="0"/>
            <a:t>Inventory mean and variance calculations</a:t>
          </a:r>
        </a:p>
      </dgm:t>
    </dgm:pt>
    <dgm:pt modelId="{BC36F21B-A4FC-4DF4-87AC-B71123DB8E0D}" type="parTrans" cxnId="{CD03C1F2-C251-401C-97FE-13742ECF719B}">
      <dgm:prSet/>
      <dgm:spPr/>
      <dgm:t>
        <a:bodyPr/>
        <a:lstStyle/>
        <a:p>
          <a:endParaRPr lang="en-US" sz="1600"/>
        </a:p>
      </dgm:t>
    </dgm:pt>
    <dgm:pt modelId="{4BD2F452-BB5F-410F-BC71-8AF12928152D}" type="sibTrans" cxnId="{CD03C1F2-C251-401C-97FE-13742ECF719B}">
      <dgm:prSet/>
      <dgm:spPr/>
      <dgm:t>
        <a:bodyPr/>
        <a:lstStyle/>
        <a:p>
          <a:endParaRPr lang="en-US" sz="1600" dirty="0"/>
        </a:p>
      </dgm:t>
    </dgm:pt>
    <dgm:pt modelId="{8A6E0FA2-8AC0-4AC5-8486-AA246994B2BE}">
      <dgm:prSet custT="1"/>
      <dgm:spPr/>
      <dgm:t>
        <a:bodyPr/>
        <a:lstStyle/>
        <a:p>
          <a:r>
            <a:rPr lang="en-US" sz="1200" dirty="0"/>
            <a:t>Calculate mean and variance for density and concentration</a:t>
          </a:r>
        </a:p>
      </dgm:t>
    </dgm:pt>
    <dgm:pt modelId="{8DA53E4F-0DF5-48B0-A4BF-43B29237BDE8}" type="parTrans" cxnId="{7365DAAE-DCE8-4FA8-BCCF-786CCA098746}">
      <dgm:prSet/>
      <dgm:spPr>
        <a:ln>
          <a:solidFill>
            <a:srgbClr val="FFFF00"/>
          </a:solidFill>
        </a:ln>
      </dgm:spPr>
      <dgm:t>
        <a:bodyPr/>
        <a:lstStyle/>
        <a:p>
          <a:endParaRPr lang="en-US" sz="1600"/>
        </a:p>
      </dgm:t>
    </dgm:pt>
    <dgm:pt modelId="{F6261513-5478-4BC2-B03D-2715CC1453BC}" type="sibTrans" cxnId="{7365DAAE-DCE8-4FA8-BCCF-786CCA098746}">
      <dgm:prSet/>
      <dgm:spPr/>
      <dgm:t>
        <a:bodyPr/>
        <a:lstStyle/>
        <a:p>
          <a:endParaRPr lang="en-US" sz="1600"/>
        </a:p>
      </dgm:t>
    </dgm:pt>
    <dgm:pt modelId="{68405C95-84CE-4C58-BBD1-17FE9DCEFF47}">
      <dgm:prSet custT="1"/>
      <dgm:spPr/>
      <dgm:t>
        <a:bodyPr/>
        <a:lstStyle/>
        <a:p>
          <a:r>
            <a:rPr lang="en-US" sz="1400" dirty="0"/>
            <a:t>Read all density and concentration input</a:t>
          </a:r>
        </a:p>
      </dgm:t>
    </dgm:pt>
    <dgm:pt modelId="{4F4D821B-C609-423A-9508-D47D786B20E0}" type="parTrans" cxnId="{6953D10B-24C5-4612-9A89-2C574EF23434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 sz="1600"/>
        </a:p>
      </dgm:t>
    </dgm:pt>
    <dgm:pt modelId="{00F0EC00-BB34-41C2-BB32-0114022C4666}" type="sibTrans" cxnId="{6953D10B-24C5-4612-9A89-2C574EF23434}">
      <dgm:prSet/>
      <dgm:spPr/>
      <dgm:t>
        <a:bodyPr/>
        <a:lstStyle/>
        <a:p>
          <a:endParaRPr lang="en-US" sz="1600"/>
        </a:p>
      </dgm:t>
    </dgm:pt>
    <dgm:pt modelId="{96572809-EEC5-454E-9839-E0A4E165CB19}">
      <dgm:prSet custT="1"/>
      <dgm:spPr/>
      <dgm:t>
        <a:bodyPr/>
        <a:lstStyle/>
        <a:p>
          <a:r>
            <a:rPr lang="en-US" sz="1200" dirty="0"/>
            <a:t>Calculate mean and variance of site volumes</a:t>
          </a:r>
        </a:p>
      </dgm:t>
    </dgm:pt>
    <dgm:pt modelId="{486FDD9C-D08A-4625-A236-30078E500C54}" type="parTrans" cxnId="{7095060A-B214-4D2B-BD7E-F0CA22517F6F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9050" cap="flat" cmpd="sng" algn="ctr">
          <a:solidFill>
            <a:srgbClr val="FFFF00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EE1BDAF5-D713-42F9-BFAE-0BCCBDDC1462}" type="sibTrans" cxnId="{7095060A-B214-4D2B-BD7E-F0CA22517F6F}">
      <dgm:prSet/>
      <dgm:spPr/>
      <dgm:t>
        <a:bodyPr/>
        <a:lstStyle/>
        <a:p>
          <a:endParaRPr lang="en-US" sz="1600"/>
        </a:p>
      </dgm:t>
    </dgm:pt>
    <dgm:pt modelId="{D39978C5-D492-4AAB-B4A1-4EBB19E28DE5}">
      <dgm:prSet custT="1"/>
      <dgm:spPr/>
      <dgm:t>
        <a:bodyPr/>
        <a:lstStyle/>
        <a:p>
          <a:r>
            <a:rPr lang="en-US" sz="1400" dirty="0"/>
            <a:t>Read site volume input</a:t>
          </a:r>
        </a:p>
      </dgm:t>
    </dgm:pt>
    <dgm:pt modelId="{470CB034-DD2A-482E-A326-7A4BE9136066}" type="parTrans" cxnId="{874C6DDA-A3AD-42D2-8359-9E2DECA6FF2E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 sz="1600"/>
        </a:p>
      </dgm:t>
    </dgm:pt>
    <dgm:pt modelId="{5BCAF216-7360-45A1-BBD7-67F4CE581AE9}" type="sibTrans" cxnId="{874C6DDA-A3AD-42D2-8359-9E2DECA6FF2E}">
      <dgm:prSet/>
      <dgm:spPr/>
      <dgm:t>
        <a:bodyPr/>
        <a:lstStyle/>
        <a:p>
          <a:endParaRPr lang="en-US" sz="1600"/>
        </a:p>
      </dgm:t>
    </dgm:pt>
    <dgm:pt modelId="{DF37D570-B82C-4B9C-B0CF-C50F82A83835}" type="pres">
      <dgm:prSet presAssocID="{D0DBEDFC-4C9C-4493-B87F-C31C570F3C2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AD2C863-9F52-408D-A6D3-C29716214D6E}" type="pres">
      <dgm:prSet presAssocID="{BFC54774-6D6C-494F-99FC-323748B67311}" presName="hierRoot1" presStyleCnt="0">
        <dgm:presLayoutVars>
          <dgm:hierBranch val="init"/>
        </dgm:presLayoutVars>
      </dgm:prSet>
      <dgm:spPr/>
    </dgm:pt>
    <dgm:pt modelId="{97B7E893-71D8-4103-A229-2DF95DE25684}" type="pres">
      <dgm:prSet presAssocID="{BFC54774-6D6C-494F-99FC-323748B67311}" presName="rootComposite1" presStyleCnt="0"/>
      <dgm:spPr/>
    </dgm:pt>
    <dgm:pt modelId="{D0C10054-B5E5-4083-A7C2-028BF3E234D7}" type="pres">
      <dgm:prSet presAssocID="{BFC54774-6D6C-494F-99FC-323748B67311}" presName="rootText1" presStyleLbl="node0" presStyleIdx="0" presStyleCnt="1" custLinFactNeighborY="-1456">
        <dgm:presLayoutVars>
          <dgm:chPref val="3"/>
        </dgm:presLayoutVars>
      </dgm:prSet>
      <dgm:spPr/>
    </dgm:pt>
    <dgm:pt modelId="{27CA0B8E-D719-437B-8166-0507974B72A1}" type="pres">
      <dgm:prSet presAssocID="{BFC54774-6D6C-494F-99FC-323748B67311}" presName="rootConnector1" presStyleLbl="node1" presStyleIdx="0" presStyleCnt="0"/>
      <dgm:spPr/>
    </dgm:pt>
    <dgm:pt modelId="{E8DF154A-78A8-48F9-9D2A-67D6ED3AA9D8}" type="pres">
      <dgm:prSet presAssocID="{BFC54774-6D6C-494F-99FC-323748B67311}" presName="hierChild2" presStyleCnt="0"/>
      <dgm:spPr/>
    </dgm:pt>
    <dgm:pt modelId="{0BF26E67-63BD-4A1B-BC9C-311AB0B9681D}" type="pres">
      <dgm:prSet presAssocID="{BC36F21B-A4FC-4DF4-87AC-B71123DB8E0D}" presName="Name37" presStyleLbl="parChTrans1D2" presStyleIdx="0" presStyleCnt="1"/>
      <dgm:spPr/>
    </dgm:pt>
    <dgm:pt modelId="{D6EF22EB-244A-4866-9CFA-6012497F9206}" type="pres">
      <dgm:prSet presAssocID="{18CDEAC3-38EB-4E2D-BEA2-CDB3E67D0E24}" presName="hierRoot2" presStyleCnt="0">
        <dgm:presLayoutVars>
          <dgm:hierBranch val="init"/>
        </dgm:presLayoutVars>
      </dgm:prSet>
      <dgm:spPr/>
    </dgm:pt>
    <dgm:pt modelId="{4692BE6E-4C38-4F13-A3E2-945283ED3973}" type="pres">
      <dgm:prSet presAssocID="{18CDEAC3-38EB-4E2D-BEA2-CDB3E67D0E24}" presName="rootComposite" presStyleCnt="0"/>
      <dgm:spPr/>
    </dgm:pt>
    <dgm:pt modelId="{266AC07D-2D45-496F-AA29-F078F2FBB231}" type="pres">
      <dgm:prSet presAssocID="{18CDEAC3-38EB-4E2D-BEA2-CDB3E67D0E24}" presName="rootText" presStyleLbl="node2" presStyleIdx="0" presStyleCnt="1">
        <dgm:presLayoutVars>
          <dgm:chPref val="3"/>
        </dgm:presLayoutVars>
      </dgm:prSet>
      <dgm:spPr/>
    </dgm:pt>
    <dgm:pt modelId="{121F5B00-3A90-45E5-B918-8834EC478CD0}" type="pres">
      <dgm:prSet presAssocID="{18CDEAC3-38EB-4E2D-BEA2-CDB3E67D0E24}" presName="rootConnector" presStyleLbl="node2" presStyleIdx="0" presStyleCnt="1"/>
      <dgm:spPr/>
    </dgm:pt>
    <dgm:pt modelId="{95515ADD-DBA9-4C16-BD59-061275A91FCA}" type="pres">
      <dgm:prSet presAssocID="{18CDEAC3-38EB-4E2D-BEA2-CDB3E67D0E24}" presName="hierChild4" presStyleCnt="0"/>
      <dgm:spPr/>
    </dgm:pt>
    <dgm:pt modelId="{088B680C-DE59-422A-9312-1A651C06BF7E}" type="pres">
      <dgm:prSet presAssocID="{8DA53E4F-0DF5-48B0-A4BF-43B29237BDE8}" presName="Name37" presStyleLbl="parChTrans1D3" presStyleIdx="0" presStyleCnt="2"/>
      <dgm:spPr/>
    </dgm:pt>
    <dgm:pt modelId="{D6FA719A-3B23-45F1-AF31-7C21939C6081}" type="pres">
      <dgm:prSet presAssocID="{8A6E0FA2-8AC0-4AC5-8486-AA246994B2BE}" presName="hierRoot2" presStyleCnt="0">
        <dgm:presLayoutVars>
          <dgm:hierBranch val="init"/>
        </dgm:presLayoutVars>
      </dgm:prSet>
      <dgm:spPr/>
    </dgm:pt>
    <dgm:pt modelId="{AC511FA4-82D4-41F7-9D89-02B590109831}" type="pres">
      <dgm:prSet presAssocID="{8A6E0FA2-8AC0-4AC5-8486-AA246994B2BE}" presName="rootComposite" presStyleCnt="0"/>
      <dgm:spPr/>
    </dgm:pt>
    <dgm:pt modelId="{6E76C2B6-CEAC-42CE-A750-96C088C5E4FE}" type="pres">
      <dgm:prSet presAssocID="{8A6E0FA2-8AC0-4AC5-8486-AA246994B2BE}" presName="rootText" presStyleLbl="node3" presStyleIdx="0" presStyleCnt="2" custLinFactNeighborX="-31672" custLinFactNeighborY="105">
        <dgm:presLayoutVars>
          <dgm:chPref val="3"/>
        </dgm:presLayoutVars>
      </dgm:prSet>
      <dgm:spPr/>
    </dgm:pt>
    <dgm:pt modelId="{30EC9340-3664-4697-9075-9E61C2639905}" type="pres">
      <dgm:prSet presAssocID="{8A6E0FA2-8AC0-4AC5-8486-AA246994B2BE}" presName="rootConnector" presStyleLbl="node3" presStyleIdx="0" presStyleCnt="2"/>
      <dgm:spPr/>
    </dgm:pt>
    <dgm:pt modelId="{A3F68F7E-31D7-48C4-9DA0-7DF3502E6A27}" type="pres">
      <dgm:prSet presAssocID="{8A6E0FA2-8AC0-4AC5-8486-AA246994B2BE}" presName="hierChild4" presStyleCnt="0"/>
      <dgm:spPr/>
    </dgm:pt>
    <dgm:pt modelId="{1889FC01-3C90-4D12-ADF9-7C3C9541A71C}" type="pres">
      <dgm:prSet presAssocID="{4F4D821B-C609-423A-9508-D47D786B20E0}" presName="Name37" presStyleLbl="parChTrans1D4" presStyleIdx="0" presStyleCnt="2"/>
      <dgm:spPr/>
    </dgm:pt>
    <dgm:pt modelId="{D3982CAC-B5C2-4157-8778-25DCE6BBEBF9}" type="pres">
      <dgm:prSet presAssocID="{68405C95-84CE-4C58-BBD1-17FE9DCEFF47}" presName="hierRoot2" presStyleCnt="0">
        <dgm:presLayoutVars>
          <dgm:hierBranch val="init"/>
        </dgm:presLayoutVars>
      </dgm:prSet>
      <dgm:spPr/>
    </dgm:pt>
    <dgm:pt modelId="{C2E155A0-95D7-4742-963C-A07FF20801CB}" type="pres">
      <dgm:prSet presAssocID="{68405C95-84CE-4C58-BBD1-17FE9DCEFF47}" presName="rootComposite" presStyleCnt="0"/>
      <dgm:spPr/>
    </dgm:pt>
    <dgm:pt modelId="{8A325877-9A60-4826-A4DD-5CD1784E8EFA}" type="pres">
      <dgm:prSet presAssocID="{68405C95-84CE-4C58-BBD1-17FE9DCEFF47}" presName="rootText" presStyleLbl="node4" presStyleIdx="0" presStyleCnt="2" custLinFactNeighborX="-55384" custLinFactNeighborY="-7913">
        <dgm:presLayoutVars>
          <dgm:chPref val="3"/>
        </dgm:presLayoutVars>
      </dgm:prSet>
      <dgm:spPr/>
    </dgm:pt>
    <dgm:pt modelId="{E730D8F6-5A8F-4CC7-8977-4364533E388E}" type="pres">
      <dgm:prSet presAssocID="{68405C95-84CE-4C58-BBD1-17FE9DCEFF47}" presName="rootConnector" presStyleLbl="node4" presStyleIdx="0" presStyleCnt="2"/>
      <dgm:spPr/>
    </dgm:pt>
    <dgm:pt modelId="{E7B23E8B-CDF0-4848-BC5B-B5CEC8926E03}" type="pres">
      <dgm:prSet presAssocID="{68405C95-84CE-4C58-BBD1-17FE9DCEFF47}" presName="hierChild4" presStyleCnt="0"/>
      <dgm:spPr/>
    </dgm:pt>
    <dgm:pt modelId="{BBC44943-C18A-4F02-9AD8-BBE031DD2077}" type="pres">
      <dgm:prSet presAssocID="{68405C95-84CE-4C58-BBD1-17FE9DCEFF47}" presName="hierChild5" presStyleCnt="0"/>
      <dgm:spPr/>
    </dgm:pt>
    <dgm:pt modelId="{F9841A37-A141-4D38-8163-702BECB3A63C}" type="pres">
      <dgm:prSet presAssocID="{8A6E0FA2-8AC0-4AC5-8486-AA246994B2BE}" presName="hierChild5" presStyleCnt="0"/>
      <dgm:spPr/>
    </dgm:pt>
    <dgm:pt modelId="{717AF9E0-6EE1-4B65-A455-93E0249A7CA7}" type="pres">
      <dgm:prSet presAssocID="{486FDD9C-D08A-4625-A236-30078E500C54}" presName="Name37" presStyleLbl="parChTrans1D3" presStyleIdx="1" presStyleCnt="2"/>
      <dgm:spPr/>
    </dgm:pt>
    <dgm:pt modelId="{88698B64-1C58-4E04-83F4-2D52E38A4656}" type="pres">
      <dgm:prSet presAssocID="{96572809-EEC5-454E-9839-E0A4E165CB19}" presName="hierRoot2" presStyleCnt="0">
        <dgm:presLayoutVars>
          <dgm:hierBranch val="init"/>
        </dgm:presLayoutVars>
      </dgm:prSet>
      <dgm:spPr/>
    </dgm:pt>
    <dgm:pt modelId="{32410BDE-AE73-4558-B3B3-38199227ED39}" type="pres">
      <dgm:prSet presAssocID="{96572809-EEC5-454E-9839-E0A4E165CB19}" presName="rootComposite" presStyleCnt="0"/>
      <dgm:spPr/>
    </dgm:pt>
    <dgm:pt modelId="{DAE72425-F9D5-4CE0-96D3-F20B6D83ADD2}" type="pres">
      <dgm:prSet presAssocID="{96572809-EEC5-454E-9839-E0A4E165CB19}" presName="rootText" presStyleLbl="node3" presStyleIdx="1" presStyleCnt="2">
        <dgm:presLayoutVars>
          <dgm:chPref val="3"/>
        </dgm:presLayoutVars>
      </dgm:prSet>
      <dgm:spPr/>
    </dgm:pt>
    <dgm:pt modelId="{529A8F66-8612-4446-A615-A6A1A01A5B17}" type="pres">
      <dgm:prSet presAssocID="{96572809-EEC5-454E-9839-E0A4E165CB19}" presName="rootConnector" presStyleLbl="node3" presStyleIdx="1" presStyleCnt="2"/>
      <dgm:spPr/>
    </dgm:pt>
    <dgm:pt modelId="{5B11DA7B-51D6-47EB-9F29-86EDAA762B03}" type="pres">
      <dgm:prSet presAssocID="{96572809-EEC5-454E-9839-E0A4E165CB19}" presName="hierChild4" presStyleCnt="0"/>
      <dgm:spPr/>
    </dgm:pt>
    <dgm:pt modelId="{EC779EA7-D728-45C2-A50D-5886CA44769A}" type="pres">
      <dgm:prSet presAssocID="{470CB034-DD2A-482E-A326-7A4BE9136066}" presName="Name37" presStyleLbl="parChTrans1D4" presStyleIdx="1" presStyleCnt="2"/>
      <dgm:spPr/>
    </dgm:pt>
    <dgm:pt modelId="{978E1A38-3744-473E-B775-4CF8BEFA4116}" type="pres">
      <dgm:prSet presAssocID="{D39978C5-D492-4AAB-B4A1-4EBB19E28DE5}" presName="hierRoot2" presStyleCnt="0">
        <dgm:presLayoutVars>
          <dgm:hierBranch val="init"/>
        </dgm:presLayoutVars>
      </dgm:prSet>
      <dgm:spPr/>
    </dgm:pt>
    <dgm:pt modelId="{67B475E7-45BC-485E-978C-2F6449F483DE}" type="pres">
      <dgm:prSet presAssocID="{D39978C5-D492-4AAB-B4A1-4EBB19E28DE5}" presName="rootComposite" presStyleCnt="0"/>
      <dgm:spPr/>
    </dgm:pt>
    <dgm:pt modelId="{37429C43-14F2-4727-BC27-B2286BA1E0AA}" type="pres">
      <dgm:prSet presAssocID="{D39978C5-D492-4AAB-B4A1-4EBB19E28DE5}" presName="rootText" presStyleLbl="node4" presStyleIdx="1" presStyleCnt="2" custLinFactNeighborX="-24429" custLinFactNeighborY="-8551">
        <dgm:presLayoutVars>
          <dgm:chPref val="3"/>
        </dgm:presLayoutVars>
      </dgm:prSet>
      <dgm:spPr/>
    </dgm:pt>
    <dgm:pt modelId="{41E56B71-48C2-4FEB-A361-B6499FBAA912}" type="pres">
      <dgm:prSet presAssocID="{D39978C5-D492-4AAB-B4A1-4EBB19E28DE5}" presName="rootConnector" presStyleLbl="node4" presStyleIdx="1" presStyleCnt="2"/>
      <dgm:spPr/>
    </dgm:pt>
    <dgm:pt modelId="{C8330E7F-A639-4BA0-BF47-1BF2AC07B784}" type="pres">
      <dgm:prSet presAssocID="{D39978C5-D492-4AAB-B4A1-4EBB19E28DE5}" presName="hierChild4" presStyleCnt="0"/>
      <dgm:spPr/>
    </dgm:pt>
    <dgm:pt modelId="{340B8CA0-FB86-45A8-B041-79956A917792}" type="pres">
      <dgm:prSet presAssocID="{D39978C5-D492-4AAB-B4A1-4EBB19E28DE5}" presName="hierChild5" presStyleCnt="0"/>
      <dgm:spPr/>
    </dgm:pt>
    <dgm:pt modelId="{3D196639-51C1-42EA-A2D4-049A576E6E66}" type="pres">
      <dgm:prSet presAssocID="{96572809-EEC5-454E-9839-E0A4E165CB19}" presName="hierChild5" presStyleCnt="0"/>
      <dgm:spPr/>
    </dgm:pt>
    <dgm:pt modelId="{54914D15-CA92-4022-9A22-AE6CA6A56E43}" type="pres">
      <dgm:prSet presAssocID="{18CDEAC3-38EB-4E2D-BEA2-CDB3E67D0E24}" presName="hierChild5" presStyleCnt="0"/>
      <dgm:spPr/>
    </dgm:pt>
    <dgm:pt modelId="{5F381086-D799-48E5-B3E8-FFE773D309DD}" type="pres">
      <dgm:prSet presAssocID="{BFC54774-6D6C-494F-99FC-323748B67311}" presName="hierChild3" presStyleCnt="0"/>
      <dgm:spPr/>
    </dgm:pt>
  </dgm:ptLst>
  <dgm:cxnLst>
    <dgm:cxn modelId="{7095060A-B214-4D2B-BD7E-F0CA22517F6F}" srcId="{18CDEAC3-38EB-4E2D-BEA2-CDB3E67D0E24}" destId="{96572809-EEC5-454E-9839-E0A4E165CB19}" srcOrd="1" destOrd="0" parTransId="{486FDD9C-D08A-4625-A236-30078E500C54}" sibTransId="{EE1BDAF5-D713-42F9-BFAE-0BCCBDDC1462}"/>
    <dgm:cxn modelId="{6953D10B-24C5-4612-9A89-2C574EF23434}" srcId="{8A6E0FA2-8AC0-4AC5-8486-AA246994B2BE}" destId="{68405C95-84CE-4C58-BBD1-17FE9DCEFF47}" srcOrd="0" destOrd="0" parTransId="{4F4D821B-C609-423A-9508-D47D786B20E0}" sibTransId="{00F0EC00-BB34-41C2-BB32-0114022C4666}"/>
    <dgm:cxn modelId="{A3089622-603B-4C93-BB93-E6072B1DC426}" type="presOf" srcId="{18CDEAC3-38EB-4E2D-BEA2-CDB3E67D0E24}" destId="{121F5B00-3A90-45E5-B918-8834EC478CD0}" srcOrd="1" destOrd="0" presId="urn:microsoft.com/office/officeart/2005/8/layout/orgChart1"/>
    <dgm:cxn modelId="{07BD6724-9620-4A00-B3BE-3C9F044FDB66}" type="presOf" srcId="{8DA53E4F-0DF5-48B0-A4BF-43B29237BDE8}" destId="{088B680C-DE59-422A-9312-1A651C06BF7E}" srcOrd="0" destOrd="0" presId="urn:microsoft.com/office/officeart/2005/8/layout/orgChart1"/>
    <dgm:cxn modelId="{9381B324-BDEE-48F4-9A21-5CC8B92E821E}" type="presOf" srcId="{BFC54774-6D6C-494F-99FC-323748B67311}" destId="{D0C10054-B5E5-4083-A7C2-028BF3E234D7}" srcOrd="0" destOrd="0" presId="urn:microsoft.com/office/officeart/2005/8/layout/orgChart1"/>
    <dgm:cxn modelId="{829DCB3F-F010-4ABC-B1DA-4590E47E6188}" type="presOf" srcId="{68405C95-84CE-4C58-BBD1-17FE9DCEFF47}" destId="{8A325877-9A60-4826-A4DD-5CD1784E8EFA}" srcOrd="0" destOrd="0" presId="urn:microsoft.com/office/officeart/2005/8/layout/orgChart1"/>
    <dgm:cxn modelId="{5F04A062-E607-4824-86CD-BA3EDD4D5204}" srcId="{D0DBEDFC-4C9C-4493-B87F-C31C570F3C26}" destId="{BFC54774-6D6C-494F-99FC-323748B67311}" srcOrd="0" destOrd="0" parTransId="{0700BEB8-78D8-41FA-818A-13D13491EFCD}" sibTransId="{84F8246E-2AC2-46E2-A098-38AD6C2AA356}"/>
    <dgm:cxn modelId="{4C484A66-E926-47C3-A6CF-7C47B53B2F71}" type="presOf" srcId="{4F4D821B-C609-423A-9508-D47D786B20E0}" destId="{1889FC01-3C90-4D12-ADF9-7C3C9541A71C}" srcOrd="0" destOrd="0" presId="urn:microsoft.com/office/officeart/2005/8/layout/orgChart1"/>
    <dgm:cxn modelId="{8106B97E-8484-44F1-9FF2-C972260EEC99}" type="presOf" srcId="{D0DBEDFC-4C9C-4493-B87F-C31C570F3C26}" destId="{DF37D570-B82C-4B9C-B0CF-C50F82A83835}" srcOrd="0" destOrd="0" presId="urn:microsoft.com/office/officeart/2005/8/layout/orgChart1"/>
    <dgm:cxn modelId="{7BFAC37E-C403-40D1-8783-A89C0C2937C7}" type="presOf" srcId="{470CB034-DD2A-482E-A326-7A4BE9136066}" destId="{EC779EA7-D728-45C2-A50D-5886CA44769A}" srcOrd="0" destOrd="0" presId="urn:microsoft.com/office/officeart/2005/8/layout/orgChart1"/>
    <dgm:cxn modelId="{876A3F8D-7784-435A-9146-ADA8F48BC82E}" type="presOf" srcId="{D39978C5-D492-4AAB-B4A1-4EBB19E28DE5}" destId="{37429C43-14F2-4727-BC27-B2286BA1E0AA}" srcOrd="0" destOrd="0" presId="urn:microsoft.com/office/officeart/2005/8/layout/orgChart1"/>
    <dgm:cxn modelId="{5253169A-8C08-414F-9AFC-C022F8E1A949}" type="presOf" srcId="{68405C95-84CE-4C58-BBD1-17FE9DCEFF47}" destId="{E730D8F6-5A8F-4CC7-8977-4364533E388E}" srcOrd="1" destOrd="0" presId="urn:microsoft.com/office/officeart/2005/8/layout/orgChart1"/>
    <dgm:cxn modelId="{188178AB-19F1-4B91-993A-D475BEA21042}" type="presOf" srcId="{BFC54774-6D6C-494F-99FC-323748B67311}" destId="{27CA0B8E-D719-437B-8166-0507974B72A1}" srcOrd="1" destOrd="0" presId="urn:microsoft.com/office/officeart/2005/8/layout/orgChart1"/>
    <dgm:cxn modelId="{7365DAAE-DCE8-4FA8-BCCF-786CCA098746}" srcId="{18CDEAC3-38EB-4E2D-BEA2-CDB3E67D0E24}" destId="{8A6E0FA2-8AC0-4AC5-8486-AA246994B2BE}" srcOrd="0" destOrd="0" parTransId="{8DA53E4F-0DF5-48B0-A4BF-43B29237BDE8}" sibTransId="{F6261513-5478-4BC2-B03D-2715CC1453BC}"/>
    <dgm:cxn modelId="{888163C0-CCCA-4212-AD3C-4043E2343B51}" type="presOf" srcId="{D39978C5-D492-4AAB-B4A1-4EBB19E28DE5}" destId="{41E56B71-48C2-4FEB-A361-B6499FBAA912}" srcOrd="1" destOrd="0" presId="urn:microsoft.com/office/officeart/2005/8/layout/orgChart1"/>
    <dgm:cxn modelId="{10493FD1-075D-4501-86DA-17893CA660B3}" type="presOf" srcId="{96572809-EEC5-454E-9839-E0A4E165CB19}" destId="{DAE72425-F9D5-4CE0-96D3-F20B6D83ADD2}" srcOrd="0" destOrd="0" presId="urn:microsoft.com/office/officeart/2005/8/layout/orgChart1"/>
    <dgm:cxn modelId="{874C6DDA-A3AD-42D2-8359-9E2DECA6FF2E}" srcId="{96572809-EEC5-454E-9839-E0A4E165CB19}" destId="{D39978C5-D492-4AAB-B4A1-4EBB19E28DE5}" srcOrd="0" destOrd="0" parTransId="{470CB034-DD2A-482E-A326-7A4BE9136066}" sibTransId="{5BCAF216-7360-45A1-BBD7-67F4CE581AE9}"/>
    <dgm:cxn modelId="{6503A6ED-E9A6-4761-85AD-7ACF0044C0BB}" type="presOf" srcId="{BC36F21B-A4FC-4DF4-87AC-B71123DB8E0D}" destId="{0BF26E67-63BD-4A1B-BC9C-311AB0B9681D}" srcOrd="0" destOrd="0" presId="urn:microsoft.com/office/officeart/2005/8/layout/orgChart1"/>
    <dgm:cxn modelId="{202D74EE-8552-4517-B0ED-066F47BDE362}" type="presOf" srcId="{486FDD9C-D08A-4625-A236-30078E500C54}" destId="{717AF9E0-6EE1-4B65-A455-93E0249A7CA7}" srcOrd="0" destOrd="0" presId="urn:microsoft.com/office/officeart/2005/8/layout/orgChart1"/>
    <dgm:cxn modelId="{CD03C1F2-C251-401C-97FE-13742ECF719B}" srcId="{BFC54774-6D6C-494F-99FC-323748B67311}" destId="{18CDEAC3-38EB-4E2D-BEA2-CDB3E67D0E24}" srcOrd="0" destOrd="0" parTransId="{BC36F21B-A4FC-4DF4-87AC-B71123DB8E0D}" sibTransId="{4BD2F452-BB5F-410F-BC71-8AF12928152D}"/>
    <dgm:cxn modelId="{70D503F7-2655-4FBA-83F3-58DAF64F24CB}" type="presOf" srcId="{18CDEAC3-38EB-4E2D-BEA2-CDB3E67D0E24}" destId="{266AC07D-2D45-496F-AA29-F078F2FBB231}" srcOrd="0" destOrd="0" presId="urn:microsoft.com/office/officeart/2005/8/layout/orgChart1"/>
    <dgm:cxn modelId="{D3CC0EFC-0FAB-43C7-BFA6-8950EAF3C13E}" type="presOf" srcId="{96572809-EEC5-454E-9839-E0A4E165CB19}" destId="{529A8F66-8612-4446-A615-A6A1A01A5B17}" srcOrd="1" destOrd="0" presId="urn:microsoft.com/office/officeart/2005/8/layout/orgChart1"/>
    <dgm:cxn modelId="{ED431AFD-24EA-445E-9CD1-250BFB71F8EE}" type="presOf" srcId="{8A6E0FA2-8AC0-4AC5-8486-AA246994B2BE}" destId="{30EC9340-3664-4697-9075-9E61C2639905}" srcOrd="1" destOrd="0" presId="urn:microsoft.com/office/officeart/2005/8/layout/orgChart1"/>
    <dgm:cxn modelId="{C5037BFE-959A-436F-BF90-A63666D07E4E}" type="presOf" srcId="{8A6E0FA2-8AC0-4AC5-8486-AA246994B2BE}" destId="{6E76C2B6-CEAC-42CE-A750-96C088C5E4FE}" srcOrd="0" destOrd="0" presId="urn:microsoft.com/office/officeart/2005/8/layout/orgChart1"/>
    <dgm:cxn modelId="{68E38CD4-9683-490B-9189-50CDF8E6A4B4}" type="presParOf" srcId="{DF37D570-B82C-4B9C-B0CF-C50F82A83835}" destId="{8AD2C863-9F52-408D-A6D3-C29716214D6E}" srcOrd="0" destOrd="0" presId="urn:microsoft.com/office/officeart/2005/8/layout/orgChart1"/>
    <dgm:cxn modelId="{E723C22A-A4F6-4AE4-917E-59C3807C0304}" type="presParOf" srcId="{8AD2C863-9F52-408D-A6D3-C29716214D6E}" destId="{97B7E893-71D8-4103-A229-2DF95DE25684}" srcOrd="0" destOrd="0" presId="urn:microsoft.com/office/officeart/2005/8/layout/orgChart1"/>
    <dgm:cxn modelId="{F0B68CF7-C59D-43F3-8859-C4C9B6C576D2}" type="presParOf" srcId="{97B7E893-71D8-4103-A229-2DF95DE25684}" destId="{D0C10054-B5E5-4083-A7C2-028BF3E234D7}" srcOrd="0" destOrd="0" presId="urn:microsoft.com/office/officeart/2005/8/layout/orgChart1"/>
    <dgm:cxn modelId="{737D7DF0-68CD-4DF4-8880-C4190C4CD962}" type="presParOf" srcId="{97B7E893-71D8-4103-A229-2DF95DE25684}" destId="{27CA0B8E-D719-437B-8166-0507974B72A1}" srcOrd="1" destOrd="0" presId="urn:microsoft.com/office/officeart/2005/8/layout/orgChart1"/>
    <dgm:cxn modelId="{8C404B60-D40B-43D5-9F94-9FBDED028F84}" type="presParOf" srcId="{8AD2C863-9F52-408D-A6D3-C29716214D6E}" destId="{E8DF154A-78A8-48F9-9D2A-67D6ED3AA9D8}" srcOrd="1" destOrd="0" presId="urn:microsoft.com/office/officeart/2005/8/layout/orgChart1"/>
    <dgm:cxn modelId="{1ABD844F-5DCB-4B5E-BB12-C675860AE34E}" type="presParOf" srcId="{E8DF154A-78A8-48F9-9D2A-67D6ED3AA9D8}" destId="{0BF26E67-63BD-4A1B-BC9C-311AB0B9681D}" srcOrd="0" destOrd="0" presId="urn:microsoft.com/office/officeart/2005/8/layout/orgChart1"/>
    <dgm:cxn modelId="{7BA94E1D-C5FB-4F53-91FB-06C87A0B0568}" type="presParOf" srcId="{E8DF154A-78A8-48F9-9D2A-67D6ED3AA9D8}" destId="{D6EF22EB-244A-4866-9CFA-6012497F9206}" srcOrd="1" destOrd="0" presId="urn:microsoft.com/office/officeart/2005/8/layout/orgChart1"/>
    <dgm:cxn modelId="{4661BF77-B9B9-4563-B4DA-8E0272F23DEF}" type="presParOf" srcId="{D6EF22EB-244A-4866-9CFA-6012497F9206}" destId="{4692BE6E-4C38-4F13-A3E2-945283ED3973}" srcOrd="0" destOrd="0" presId="urn:microsoft.com/office/officeart/2005/8/layout/orgChart1"/>
    <dgm:cxn modelId="{CE050B0B-41E1-430F-A557-4E64E7FAB580}" type="presParOf" srcId="{4692BE6E-4C38-4F13-A3E2-945283ED3973}" destId="{266AC07D-2D45-496F-AA29-F078F2FBB231}" srcOrd="0" destOrd="0" presId="urn:microsoft.com/office/officeart/2005/8/layout/orgChart1"/>
    <dgm:cxn modelId="{95D4C3F1-87CE-4DCB-93E4-F13E3182FDFF}" type="presParOf" srcId="{4692BE6E-4C38-4F13-A3E2-945283ED3973}" destId="{121F5B00-3A90-45E5-B918-8834EC478CD0}" srcOrd="1" destOrd="0" presId="urn:microsoft.com/office/officeart/2005/8/layout/orgChart1"/>
    <dgm:cxn modelId="{15EAFF3A-B1B1-41A7-B86E-176C1CE383CE}" type="presParOf" srcId="{D6EF22EB-244A-4866-9CFA-6012497F9206}" destId="{95515ADD-DBA9-4C16-BD59-061275A91FCA}" srcOrd="1" destOrd="0" presId="urn:microsoft.com/office/officeart/2005/8/layout/orgChart1"/>
    <dgm:cxn modelId="{4856F430-DFE4-418C-AAC3-FFB3503A2217}" type="presParOf" srcId="{95515ADD-DBA9-4C16-BD59-061275A91FCA}" destId="{088B680C-DE59-422A-9312-1A651C06BF7E}" srcOrd="0" destOrd="0" presId="urn:microsoft.com/office/officeart/2005/8/layout/orgChart1"/>
    <dgm:cxn modelId="{5C456D1C-F4D0-480D-9F80-7FB7EA5DAD2F}" type="presParOf" srcId="{95515ADD-DBA9-4C16-BD59-061275A91FCA}" destId="{D6FA719A-3B23-45F1-AF31-7C21939C6081}" srcOrd="1" destOrd="0" presId="urn:microsoft.com/office/officeart/2005/8/layout/orgChart1"/>
    <dgm:cxn modelId="{E9EFF461-CAF1-4608-9138-46E4E69491A3}" type="presParOf" srcId="{D6FA719A-3B23-45F1-AF31-7C21939C6081}" destId="{AC511FA4-82D4-41F7-9D89-02B590109831}" srcOrd="0" destOrd="0" presId="urn:microsoft.com/office/officeart/2005/8/layout/orgChart1"/>
    <dgm:cxn modelId="{74FC6950-0812-48CB-987C-C3ED61A1E6A4}" type="presParOf" srcId="{AC511FA4-82D4-41F7-9D89-02B590109831}" destId="{6E76C2B6-CEAC-42CE-A750-96C088C5E4FE}" srcOrd="0" destOrd="0" presId="urn:microsoft.com/office/officeart/2005/8/layout/orgChart1"/>
    <dgm:cxn modelId="{17000E5D-4B4E-4128-863F-89C27AF5FD46}" type="presParOf" srcId="{AC511FA4-82D4-41F7-9D89-02B590109831}" destId="{30EC9340-3664-4697-9075-9E61C2639905}" srcOrd="1" destOrd="0" presId="urn:microsoft.com/office/officeart/2005/8/layout/orgChart1"/>
    <dgm:cxn modelId="{F64D8507-97D3-4E48-B3D3-13FC2B7CC504}" type="presParOf" srcId="{D6FA719A-3B23-45F1-AF31-7C21939C6081}" destId="{A3F68F7E-31D7-48C4-9DA0-7DF3502E6A27}" srcOrd="1" destOrd="0" presId="urn:microsoft.com/office/officeart/2005/8/layout/orgChart1"/>
    <dgm:cxn modelId="{35A51AF1-583F-4167-845F-FA80BFAC5A6B}" type="presParOf" srcId="{A3F68F7E-31D7-48C4-9DA0-7DF3502E6A27}" destId="{1889FC01-3C90-4D12-ADF9-7C3C9541A71C}" srcOrd="0" destOrd="0" presId="urn:microsoft.com/office/officeart/2005/8/layout/orgChart1"/>
    <dgm:cxn modelId="{E23B38F4-6028-4479-B9A8-8F1AADC4A9C5}" type="presParOf" srcId="{A3F68F7E-31D7-48C4-9DA0-7DF3502E6A27}" destId="{D3982CAC-B5C2-4157-8778-25DCE6BBEBF9}" srcOrd="1" destOrd="0" presId="urn:microsoft.com/office/officeart/2005/8/layout/orgChart1"/>
    <dgm:cxn modelId="{76253520-CFD3-4B1E-B585-3397B9A1E63A}" type="presParOf" srcId="{D3982CAC-B5C2-4157-8778-25DCE6BBEBF9}" destId="{C2E155A0-95D7-4742-963C-A07FF20801CB}" srcOrd="0" destOrd="0" presId="urn:microsoft.com/office/officeart/2005/8/layout/orgChart1"/>
    <dgm:cxn modelId="{09A6A8FA-CACE-4CBB-81C4-F986C745D235}" type="presParOf" srcId="{C2E155A0-95D7-4742-963C-A07FF20801CB}" destId="{8A325877-9A60-4826-A4DD-5CD1784E8EFA}" srcOrd="0" destOrd="0" presId="urn:microsoft.com/office/officeart/2005/8/layout/orgChart1"/>
    <dgm:cxn modelId="{FEB1DF7E-A266-47B0-8D4E-1EB58F0C750A}" type="presParOf" srcId="{C2E155A0-95D7-4742-963C-A07FF20801CB}" destId="{E730D8F6-5A8F-4CC7-8977-4364533E388E}" srcOrd="1" destOrd="0" presId="urn:microsoft.com/office/officeart/2005/8/layout/orgChart1"/>
    <dgm:cxn modelId="{178A2352-86EB-4886-9336-922992E4DAE9}" type="presParOf" srcId="{D3982CAC-B5C2-4157-8778-25DCE6BBEBF9}" destId="{E7B23E8B-CDF0-4848-BC5B-B5CEC8926E03}" srcOrd="1" destOrd="0" presId="urn:microsoft.com/office/officeart/2005/8/layout/orgChart1"/>
    <dgm:cxn modelId="{039CC182-332A-49F0-B6EA-48AC0F519228}" type="presParOf" srcId="{D3982CAC-B5C2-4157-8778-25DCE6BBEBF9}" destId="{BBC44943-C18A-4F02-9AD8-BBE031DD2077}" srcOrd="2" destOrd="0" presId="urn:microsoft.com/office/officeart/2005/8/layout/orgChart1"/>
    <dgm:cxn modelId="{6852D13E-E5A6-47D9-82C4-F45D61C758DD}" type="presParOf" srcId="{D6FA719A-3B23-45F1-AF31-7C21939C6081}" destId="{F9841A37-A141-4D38-8163-702BECB3A63C}" srcOrd="2" destOrd="0" presId="urn:microsoft.com/office/officeart/2005/8/layout/orgChart1"/>
    <dgm:cxn modelId="{1EE69D66-FDB2-4100-946C-14EF90A9964E}" type="presParOf" srcId="{95515ADD-DBA9-4C16-BD59-061275A91FCA}" destId="{717AF9E0-6EE1-4B65-A455-93E0249A7CA7}" srcOrd="2" destOrd="0" presId="urn:microsoft.com/office/officeart/2005/8/layout/orgChart1"/>
    <dgm:cxn modelId="{2907C596-537B-4860-84F8-D831A83ACEBE}" type="presParOf" srcId="{95515ADD-DBA9-4C16-BD59-061275A91FCA}" destId="{88698B64-1C58-4E04-83F4-2D52E38A4656}" srcOrd="3" destOrd="0" presId="urn:microsoft.com/office/officeart/2005/8/layout/orgChart1"/>
    <dgm:cxn modelId="{F261DE97-DADC-4577-BB55-B1F58C453F68}" type="presParOf" srcId="{88698B64-1C58-4E04-83F4-2D52E38A4656}" destId="{32410BDE-AE73-4558-B3B3-38199227ED39}" srcOrd="0" destOrd="0" presId="urn:microsoft.com/office/officeart/2005/8/layout/orgChart1"/>
    <dgm:cxn modelId="{CFB31FF7-733D-4C61-88DC-A93942A7BC15}" type="presParOf" srcId="{32410BDE-AE73-4558-B3B3-38199227ED39}" destId="{DAE72425-F9D5-4CE0-96D3-F20B6D83ADD2}" srcOrd="0" destOrd="0" presId="urn:microsoft.com/office/officeart/2005/8/layout/orgChart1"/>
    <dgm:cxn modelId="{3B3060FA-93C5-4C30-9635-B5E54B6CC9BD}" type="presParOf" srcId="{32410BDE-AE73-4558-B3B3-38199227ED39}" destId="{529A8F66-8612-4446-A615-A6A1A01A5B17}" srcOrd="1" destOrd="0" presId="urn:microsoft.com/office/officeart/2005/8/layout/orgChart1"/>
    <dgm:cxn modelId="{79EB03A2-FAAD-47DA-97E1-42BB4A57A2AD}" type="presParOf" srcId="{88698B64-1C58-4E04-83F4-2D52E38A4656}" destId="{5B11DA7B-51D6-47EB-9F29-86EDAA762B03}" srcOrd="1" destOrd="0" presId="urn:microsoft.com/office/officeart/2005/8/layout/orgChart1"/>
    <dgm:cxn modelId="{493E75E9-B258-4D89-B2DF-A28F7D0E1ABA}" type="presParOf" srcId="{5B11DA7B-51D6-47EB-9F29-86EDAA762B03}" destId="{EC779EA7-D728-45C2-A50D-5886CA44769A}" srcOrd="0" destOrd="0" presId="urn:microsoft.com/office/officeart/2005/8/layout/orgChart1"/>
    <dgm:cxn modelId="{D2525A5E-D860-404C-98DB-1583B8E5D8B5}" type="presParOf" srcId="{5B11DA7B-51D6-47EB-9F29-86EDAA762B03}" destId="{978E1A38-3744-473E-B775-4CF8BEFA4116}" srcOrd="1" destOrd="0" presId="urn:microsoft.com/office/officeart/2005/8/layout/orgChart1"/>
    <dgm:cxn modelId="{D180F9E1-7DF7-45BB-A822-C400C567D878}" type="presParOf" srcId="{978E1A38-3744-473E-B775-4CF8BEFA4116}" destId="{67B475E7-45BC-485E-978C-2F6449F483DE}" srcOrd="0" destOrd="0" presId="urn:microsoft.com/office/officeart/2005/8/layout/orgChart1"/>
    <dgm:cxn modelId="{1ADA0784-0B6C-4C97-B7D6-8C4E441BA1E6}" type="presParOf" srcId="{67B475E7-45BC-485E-978C-2F6449F483DE}" destId="{37429C43-14F2-4727-BC27-B2286BA1E0AA}" srcOrd="0" destOrd="0" presId="urn:microsoft.com/office/officeart/2005/8/layout/orgChart1"/>
    <dgm:cxn modelId="{85A86082-EB73-42E8-A778-6B0AF702F798}" type="presParOf" srcId="{67B475E7-45BC-485E-978C-2F6449F483DE}" destId="{41E56B71-48C2-4FEB-A361-B6499FBAA912}" srcOrd="1" destOrd="0" presId="urn:microsoft.com/office/officeart/2005/8/layout/orgChart1"/>
    <dgm:cxn modelId="{97FBBA52-3CE3-4EF8-AB91-EF88C82CC828}" type="presParOf" srcId="{978E1A38-3744-473E-B775-4CF8BEFA4116}" destId="{C8330E7F-A639-4BA0-BF47-1BF2AC07B784}" srcOrd="1" destOrd="0" presId="urn:microsoft.com/office/officeart/2005/8/layout/orgChart1"/>
    <dgm:cxn modelId="{17C3D2F4-9269-48B6-90BD-4EAFB10FB2CC}" type="presParOf" srcId="{978E1A38-3744-473E-B775-4CF8BEFA4116}" destId="{340B8CA0-FB86-45A8-B041-79956A917792}" srcOrd="2" destOrd="0" presId="urn:microsoft.com/office/officeart/2005/8/layout/orgChart1"/>
    <dgm:cxn modelId="{264A77DE-30D8-4F57-B6B1-F0DA38E46DDF}" type="presParOf" srcId="{88698B64-1C58-4E04-83F4-2D52E38A4656}" destId="{3D196639-51C1-42EA-A2D4-049A576E6E66}" srcOrd="2" destOrd="0" presId="urn:microsoft.com/office/officeart/2005/8/layout/orgChart1"/>
    <dgm:cxn modelId="{8F76B182-75D1-4949-BE57-B8C93CD01E31}" type="presParOf" srcId="{D6EF22EB-244A-4866-9CFA-6012497F9206}" destId="{54914D15-CA92-4022-9A22-AE6CA6A56E43}" srcOrd="2" destOrd="0" presId="urn:microsoft.com/office/officeart/2005/8/layout/orgChart1"/>
    <dgm:cxn modelId="{4CAAE3A7-B71D-4410-AD1A-A98F727FF38D}" type="presParOf" srcId="{8AD2C863-9F52-408D-A6D3-C29716214D6E}" destId="{5F381086-D799-48E5-B3E8-FFE773D309DD}" srcOrd="2" destOrd="0" presId="urn:microsoft.com/office/officeart/2005/8/layout/orgChart1"/>
  </dgm:cxnLst>
  <dgm:bg/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779EA7-D728-45C2-A50D-5886CA44769A}">
      <dsp:nvSpPr>
        <dsp:cNvPr id="0" name=""/>
        <dsp:cNvSpPr/>
      </dsp:nvSpPr>
      <dsp:spPr>
        <a:xfrm>
          <a:off x="3039113" y="3206702"/>
          <a:ext cx="157412" cy="696570"/>
        </a:xfrm>
        <a:custGeom>
          <a:avLst/>
          <a:gdLst/>
          <a:ahLst/>
          <a:cxnLst/>
          <a:rect l="0" t="0" r="0" b="0"/>
          <a:pathLst>
            <a:path>
              <a:moveTo>
                <a:pt x="157412" y="0"/>
              </a:moveTo>
              <a:lnTo>
                <a:pt x="0" y="696570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7AF9E0-6EE1-4B65-A455-93E0249A7CA7}">
      <dsp:nvSpPr>
        <dsp:cNvPr id="0" name=""/>
        <dsp:cNvSpPr/>
      </dsp:nvSpPr>
      <dsp:spPr>
        <a:xfrm>
          <a:off x="2854287" y="2021390"/>
          <a:ext cx="1010019" cy="350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292"/>
              </a:lnTo>
              <a:lnTo>
                <a:pt x="1010019" y="175292"/>
              </a:lnTo>
              <a:lnTo>
                <a:pt x="1010019" y="350585"/>
              </a:lnTo>
            </a:path>
          </a:pathLst>
        </a:custGeom>
        <a:noFill/>
        <a:ln w="19050" cap="flat" cmpd="sng" algn="ctr">
          <a:solidFill>
            <a:srgbClr val="FFFF00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889FC01-3C90-4D12-ADF9-7C3C9541A71C}">
      <dsp:nvSpPr>
        <dsp:cNvPr id="0" name=""/>
        <dsp:cNvSpPr/>
      </dsp:nvSpPr>
      <dsp:spPr>
        <a:xfrm>
          <a:off x="502295" y="3207578"/>
          <a:ext cx="145442" cy="701020"/>
        </a:xfrm>
        <a:custGeom>
          <a:avLst/>
          <a:gdLst/>
          <a:ahLst/>
          <a:cxnLst/>
          <a:rect l="0" t="0" r="0" b="0"/>
          <a:pathLst>
            <a:path>
              <a:moveTo>
                <a:pt x="145442" y="0"/>
              </a:moveTo>
              <a:lnTo>
                <a:pt x="0" y="701020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8B680C-DE59-422A-9312-1A651C06BF7E}">
      <dsp:nvSpPr>
        <dsp:cNvPr id="0" name=""/>
        <dsp:cNvSpPr/>
      </dsp:nvSpPr>
      <dsp:spPr>
        <a:xfrm>
          <a:off x="1315519" y="2021390"/>
          <a:ext cx="1538768" cy="351461"/>
        </a:xfrm>
        <a:custGeom>
          <a:avLst/>
          <a:gdLst/>
          <a:ahLst/>
          <a:cxnLst/>
          <a:rect l="0" t="0" r="0" b="0"/>
          <a:pathLst>
            <a:path>
              <a:moveTo>
                <a:pt x="1538768" y="0"/>
              </a:moveTo>
              <a:lnTo>
                <a:pt x="1538768" y="176169"/>
              </a:lnTo>
              <a:lnTo>
                <a:pt x="0" y="176169"/>
              </a:lnTo>
              <a:lnTo>
                <a:pt x="0" y="351461"/>
              </a:lnTo>
            </a:path>
          </a:pathLst>
        </a:custGeom>
        <a:noFill/>
        <a:ln w="12700" cap="flat" cmpd="sng" algn="ctr">
          <a:solidFill>
            <a:srgbClr val="FFFF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F26E67-63BD-4A1B-BC9C-311AB0B9681D}">
      <dsp:nvSpPr>
        <dsp:cNvPr id="0" name=""/>
        <dsp:cNvSpPr/>
      </dsp:nvSpPr>
      <dsp:spPr>
        <a:xfrm>
          <a:off x="2808567" y="834726"/>
          <a:ext cx="91440" cy="3519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193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C10054-B5E5-4083-A7C2-028BF3E234D7}">
      <dsp:nvSpPr>
        <dsp:cNvPr id="0" name=""/>
        <dsp:cNvSpPr/>
      </dsp:nvSpPr>
      <dsp:spPr>
        <a:xfrm>
          <a:off x="2019561" y="0"/>
          <a:ext cx="1669452" cy="8347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Output site inventory mean and standard deviation over time</a:t>
          </a:r>
        </a:p>
      </dsp:txBody>
      <dsp:txXfrm>
        <a:off x="2019561" y="0"/>
        <a:ext cx="1669452" cy="834726"/>
      </dsp:txXfrm>
    </dsp:sp>
    <dsp:sp modelId="{266AC07D-2D45-496F-AA29-F078F2FBB231}">
      <dsp:nvSpPr>
        <dsp:cNvPr id="0" name=""/>
        <dsp:cNvSpPr/>
      </dsp:nvSpPr>
      <dsp:spPr>
        <a:xfrm>
          <a:off x="2019561" y="1186663"/>
          <a:ext cx="1669452" cy="8347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Inventory mean and variance calculations</a:t>
          </a:r>
        </a:p>
      </dsp:txBody>
      <dsp:txXfrm>
        <a:off x="2019561" y="1186663"/>
        <a:ext cx="1669452" cy="834726"/>
      </dsp:txXfrm>
    </dsp:sp>
    <dsp:sp modelId="{6E76C2B6-CEAC-42CE-A750-96C088C5E4FE}">
      <dsp:nvSpPr>
        <dsp:cNvPr id="0" name=""/>
        <dsp:cNvSpPr/>
      </dsp:nvSpPr>
      <dsp:spPr>
        <a:xfrm>
          <a:off x="480793" y="2372852"/>
          <a:ext cx="1669452" cy="8347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Calculate mean and variance for density and concentration</a:t>
          </a:r>
        </a:p>
      </dsp:txBody>
      <dsp:txXfrm>
        <a:off x="480793" y="2372852"/>
        <a:ext cx="1669452" cy="834726"/>
      </dsp:txXfrm>
    </dsp:sp>
    <dsp:sp modelId="{8A325877-9A60-4826-A4DD-5CD1784E8EFA}">
      <dsp:nvSpPr>
        <dsp:cNvPr id="0" name=""/>
        <dsp:cNvSpPr/>
      </dsp:nvSpPr>
      <dsp:spPr>
        <a:xfrm>
          <a:off x="502295" y="3491235"/>
          <a:ext cx="1669452" cy="8347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Read all density and concentration input</a:t>
          </a:r>
        </a:p>
      </dsp:txBody>
      <dsp:txXfrm>
        <a:off x="502295" y="3491235"/>
        <a:ext cx="1669452" cy="834726"/>
      </dsp:txXfrm>
    </dsp:sp>
    <dsp:sp modelId="{DAE72425-F9D5-4CE0-96D3-F20B6D83ADD2}">
      <dsp:nvSpPr>
        <dsp:cNvPr id="0" name=""/>
        <dsp:cNvSpPr/>
      </dsp:nvSpPr>
      <dsp:spPr>
        <a:xfrm>
          <a:off x="3029580" y="2371975"/>
          <a:ext cx="1669452" cy="8347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Calculate mean and variance of site volumes</a:t>
          </a:r>
        </a:p>
      </dsp:txBody>
      <dsp:txXfrm>
        <a:off x="3029580" y="2371975"/>
        <a:ext cx="1669452" cy="834726"/>
      </dsp:txXfrm>
    </dsp:sp>
    <dsp:sp modelId="{37429C43-14F2-4727-BC27-B2286BA1E0AA}">
      <dsp:nvSpPr>
        <dsp:cNvPr id="0" name=""/>
        <dsp:cNvSpPr/>
      </dsp:nvSpPr>
      <dsp:spPr>
        <a:xfrm>
          <a:off x="3039113" y="3485909"/>
          <a:ext cx="1669452" cy="8347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Read site volume input</a:t>
          </a:r>
        </a:p>
      </dsp:txBody>
      <dsp:txXfrm>
        <a:off x="3039113" y="3485909"/>
        <a:ext cx="1669452" cy="8347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39D146-3ED5-3E2D-A603-A06A70D1B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DC20C4-73A0-9CD5-F0B1-CEA474D514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656421-B968-472A-8D38-C9D1906DECCC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8E5F21-69F5-FD67-4287-EED5CF1042A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B7781A-C906-CB5D-07F4-919BB406352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18493-24CD-4A88-969C-4390A735CB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78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DF3A9-DB6A-4FBE-9CA6-EB720AE67D6C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D817B-B035-41AC-91E5-853AF163C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581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ver_Waste_Iso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2">
            <a:extLst>
              <a:ext uri="{FF2B5EF4-FFF2-40B4-BE49-F238E27FC236}">
                <a16:creationId xmlns:a16="http://schemas.microsoft.com/office/drawing/2014/main" id="{2172DCD0-A6CF-BE68-9297-BFFAC81E4A51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-585216" y="411480"/>
            <a:ext cx="5843016" cy="5843016"/>
          </a:xfrm>
          <a:prstGeom prst="flowChartConnector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Paste photo here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DBA42FBE-7055-0C23-029F-189F74577D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" r="2056"/>
          <a:stretch/>
        </p:blipFill>
        <p:spPr>
          <a:xfrm>
            <a:off x="2930" y="2499681"/>
            <a:ext cx="12188952" cy="4377906"/>
          </a:xfrm>
          <a:prstGeom prst="rect">
            <a:avLst/>
          </a:prstGeom>
        </p:spPr>
      </p:pic>
      <p:pic>
        <p:nvPicPr>
          <p:cNvPr id="8" name="Picture 7" descr="A logo with text on it&#10;&#10;Description automatically generated">
            <a:extLst>
              <a:ext uri="{FF2B5EF4-FFF2-40B4-BE49-F238E27FC236}">
                <a16:creationId xmlns:a16="http://schemas.microsoft.com/office/drawing/2014/main" id="{248D31CE-30D3-39EC-6F69-5A562B3ED8E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717" y="5029938"/>
            <a:ext cx="2971800" cy="146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682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E338A-F697-62BA-87CB-5EF3BC030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A7571A-B1B0-FF2F-B85B-99ADA0BCC6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9E578A-696F-1C70-D3BB-41380598E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33FB72-4D04-6407-14E6-0D65CA41E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7F7DB0-B9C2-4BFC-8818-B6B1C4E76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922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A75B4-0A41-EC43-0F4F-D9FFCC9A5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5CE16-D69D-622B-9C1C-552664DBE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71F4C-F5FA-5CDA-C8F0-EB78341040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7409D-F4CE-59BC-1FDA-EEDF75198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6E69E-D439-C7D7-1EA6-7FAAA56F0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7F7DB0-B9C2-4BFC-8818-B6B1C4E76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95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91AC6-BE2B-C8D9-D407-4F5F80215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E5809E-5A35-7E82-516B-257087E588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631B91-C18D-BE32-2B41-2519185916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01500C-A579-1FFD-FF66-AB0BDDEB2D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9E8D1A-DC28-6C08-F7BC-8D4B6FB1D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7A439D-B7E8-38BE-60B6-F91E878A3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7F7DB0-B9C2-4BFC-8818-B6B1C4E76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280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ic_Dark">
    <p:bg>
      <p:bgPr>
        <a:gradFill>
          <a:gsLst>
            <a:gs pos="68000">
              <a:schemeClr val="accent1">
                <a:lumMod val="90000"/>
                <a:lumOff val="10000"/>
              </a:schemeClr>
            </a:gs>
            <a:gs pos="2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nd green rectangle with black background&#10;&#10;Description automatically generated">
            <a:extLst>
              <a:ext uri="{FF2B5EF4-FFF2-40B4-BE49-F238E27FC236}">
                <a16:creationId xmlns:a16="http://schemas.microsoft.com/office/drawing/2014/main" id="{C2708F18-D414-5067-1138-2E6FE36038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78"/>
          <a:stretch/>
        </p:blipFill>
        <p:spPr bwMode="auto">
          <a:xfrm flipH="1">
            <a:off x="3810" y="5181598"/>
            <a:ext cx="12188952" cy="167930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9C691509-88EF-424E-F380-8DBA5A7AB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2420" y="6379210"/>
            <a:ext cx="69342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387F7DB0-B9C2-4BFC-8818-B6B1C4E76DC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A logo with text on it&#10;&#10;Description automatically generated">
            <a:extLst>
              <a:ext uri="{FF2B5EF4-FFF2-40B4-BE49-F238E27FC236}">
                <a16:creationId xmlns:a16="http://schemas.microsoft.com/office/drawing/2014/main" id="{50042A44-2E42-8C8D-E997-136B058F00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263" y="5996354"/>
            <a:ext cx="1463040" cy="722570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40AA8214-AF00-1900-6132-7860A35877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2300" y="1692274"/>
            <a:ext cx="5984240" cy="4068445"/>
          </a:xfrm>
        </p:spPr>
        <p:txBody>
          <a:bodyPr lIns="0" tIns="0" rIns="0" bIns="0"/>
          <a:lstStyle>
            <a:lvl1pPr>
              <a:spcBef>
                <a:spcPts val="0"/>
              </a:spcBef>
              <a:spcAft>
                <a:spcPts val="60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2000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300"/>
              </a:spcAft>
              <a:defRPr sz="1800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3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slide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22">
            <a:extLst>
              <a:ext uri="{FF2B5EF4-FFF2-40B4-BE49-F238E27FC236}">
                <a16:creationId xmlns:a16="http://schemas.microsoft.com/office/drawing/2014/main" id="{A9FE2163-8A9D-FA10-723A-87177434A48A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7229412" y="678812"/>
            <a:ext cx="4572000" cy="4572000"/>
          </a:xfrm>
          <a:prstGeom prst="flowChartConnector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Paste photo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50A52F-EEEF-89E2-F0C0-B736401E24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790" y="67666"/>
            <a:ext cx="10984230" cy="104076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type slide title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F709A7-8737-5497-C5F4-7801BB59C1E7}"/>
              </a:ext>
            </a:extLst>
          </p:cNvPr>
          <p:cNvCxnSpPr/>
          <p:nvPr userDrawn="1"/>
        </p:nvCxnSpPr>
        <p:spPr>
          <a:xfrm>
            <a:off x="604417" y="1209027"/>
            <a:ext cx="6858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6160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ic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green rectangle with black background&#10;&#10;Description automatically generated">
            <a:extLst>
              <a:ext uri="{FF2B5EF4-FFF2-40B4-BE49-F238E27FC236}">
                <a16:creationId xmlns:a16="http://schemas.microsoft.com/office/drawing/2014/main" id="{6811FAC0-DB61-DEAF-9F8B-F62AD52D5C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78"/>
          <a:stretch/>
        </p:blipFill>
        <p:spPr bwMode="auto">
          <a:xfrm flipH="1">
            <a:off x="3810" y="5181598"/>
            <a:ext cx="12188952" cy="16793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947E88-E663-0CF4-814C-EF792509D7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790" y="67666"/>
            <a:ext cx="10984230" cy="104076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type slide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817825-87E3-E6A5-9458-FFD559221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2420" y="6379210"/>
            <a:ext cx="69342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387F7DB0-B9C2-4BFC-8818-B6B1C4E76DC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logo with text on it&#10;&#10;Description automatically generated">
            <a:extLst>
              <a:ext uri="{FF2B5EF4-FFF2-40B4-BE49-F238E27FC236}">
                <a16:creationId xmlns:a16="http://schemas.microsoft.com/office/drawing/2014/main" id="{984EF360-EB23-1DF2-D2DC-774A3726B4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263" y="5996354"/>
            <a:ext cx="1463040" cy="72257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27D6EF5-800D-A531-48B0-D40DB1287B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2300" y="1692274"/>
            <a:ext cx="5984240" cy="4068445"/>
          </a:xfrm>
        </p:spPr>
        <p:txBody>
          <a:bodyPr lIns="0" tIns="0" rIns="0" bIns="0"/>
          <a:lstStyle>
            <a:lvl1pPr>
              <a:spcBef>
                <a:spcPts val="0"/>
              </a:spcBef>
              <a:spcAft>
                <a:spcPts val="600"/>
              </a:spcAft>
              <a:defRPr sz="2400"/>
            </a:lvl1pPr>
            <a:lvl2pPr>
              <a:spcBef>
                <a:spcPts val="0"/>
              </a:spcBef>
              <a:spcAft>
                <a:spcPts val="600"/>
              </a:spcAft>
              <a:defRPr sz="2000"/>
            </a:lvl2pPr>
            <a:lvl3pPr>
              <a:spcBef>
                <a:spcPts val="0"/>
              </a:spcBef>
              <a:spcAft>
                <a:spcPts val="300"/>
              </a:spcAft>
              <a:defRPr sz="1800"/>
            </a:lvl3pPr>
            <a:lvl4pPr>
              <a:spcBef>
                <a:spcPts val="0"/>
              </a:spcBef>
              <a:spcAft>
                <a:spcPts val="300"/>
              </a:spcAft>
              <a:defRPr sz="1600"/>
            </a:lvl4pPr>
            <a:lvl5pPr>
              <a:spcBef>
                <a:spcPts val="0"/>
              </a:spcBef>
              <a:spcAft>
                <a:spcPts val="600"/>
              </a:spcAft>
              <a:defRPr sz="1400"/>
            </a:lvl5pPr>
          </a:lstStyle>
          <a:p>
            <a:pPr lvl="0"/>
            <a:r>
              <a:rPr lang="en-US" dirty="0"/>
              <a:t>Click to type slide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Picture Placeholder 22">
            <a:extLst>
              <a:ext uri="{FF2B5EF4-FFF2-40B4-BE49-F238E27FC236}">
                <a16:creationId xmlns:a16="http://schemas.microsoft.com/office/drawing/2014/main" id="{E5313E3A-FA1A-3810-FCDA-F2C545A91F35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7229412" y="678812"/>
            <a:ext cx="4572000" cy="4572000"/>
          </a:xfrm>
          <a:prstGeom prst="flowChartConnector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/>
              <a:t>Paste photo here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293EF4A-6BD5-7BAF-B7D4-023119F484CD}"/>
              </a:ext>
            </a:extLst>
          </p:cNvPr>
          <p:cNvCxnSpPr/>
          <p:nvPr userDrawn="1"/>
        </p:nvCxnSpPr>
        <p:spPr>
          <a:xfrm>
            <a:off x="604417" y="1209027"/>
            <a:ext cx="6858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1456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Dark_2">
    <p:bg>
      <p:bgPr>
        <a:gradFill>
          <a:gsLst>
            <a:gs pos="68000">
              <a:schemeClr val="accent1">
                <a:lumMod val="90000"/>
                <a:lumOff val="10000"/>
              </a:schemeClr>
            </a:gs>
            <a:gs pos="2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9C691509-88EF-424E-F380-8DBA5A7AB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2420" y="6379210"/>
            <a:ext cx="69342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387F7DB0-B9C2-4BFC-8818-B6B1C4E76DC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40AA8214-AF00-1900-6132-7860A35877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2300" y="1692274"/>
            <a:ext cx="5984240" cy="4068445"/>
          </a:xfrm>
        </p:spPr>
        <p:txBody>
          <a:bodyPr lIns="0" tIns="0" rIns="0" bIns="0"/>
          <a:lstStyle>
            <a:lvl1pPr>
              <a:spcBef>
                <a:spcPts val="0"/>
              </a:spcBef>
              <a:spcAft>
                <a:spcPts val="60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2000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300"/>
              </a:spcAft>
              <a:defRPr sz="1800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3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slide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4" name="Picture 13" descr="A white logo with black background&#10;&#10;Description automatically generated">
            <a:extLst>
              <a:ext uri="{FF2B5EF4-FFF2-40B4-BE49-F238E27FC236}">
                <a16:creationId xmlns:a16="http://schemas.microsoft.com/office/drawing/2014/main" id="{9BDAF1D4-39DA-7AD0-3C9A-884E145B96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448" y="5998464"/>
            <a:ext cx="1463040" cy="722568"/>
          </a:xfrm>
          <a:prstGeom prst="rect">
            <a:avLst/>
          </a:prstGeom>
        </p:spPr>
      </p:pic>
      <p:pic>
        <p:nvPicPr>
          <p:cNvPr id="16" name="Picture 15" descr="A black and grey striped object&#10;&#10;Description automatically generated">
            <a:extLst>
              <a:ext uri="{FF2B5EF4-FFF2-40B4-BE49-F238E27FC236}">
                <a16:creationId xmlns:a16="http://schemas.microsoft.com/office/drawing/2014/main" id="{67B4DEBD-C6AC-AE05-6592-7B417AA434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12" b="28635"/>
          <a:stretch/>
        </p:blipFill>
        <p:spPr>
          <a:xfrm>
            <a:off x="3432377" y="1794510"/>
            <a:ext cx="8759624" cy="5063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6F982F-D7F0-F89B-2745-D5C4A0AE23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790" y="67666"/>
            <a:ext cx="10984230" cy="104076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type slide title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C400B7-05D7-FA51-28D5-08FA85D601EB}"/>
              </a:ext>
            </a:extLst>
          </p:cNvPr>
          <p:cNvCxnSpPr/>
          <p:nvPr userDrawn="1"/>
        </p:nvCxnSpPr>
        <p:spPr>
          <a:xfrm>
            <a:off x="604417" y="1209027"/>
            <a:ext cx="740664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669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Ligh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black and white striped background&#10;&#10;Description automatically generated">
            <a:extLst>
              <a:ext uri="{FF2B5EF4-FFF2-40B4-BE49-F238E27FC236}">
                <a16:creationId xmlns:a16="http://schemas.microsoft.com/office/drawing/2014/main" id="{DF3D99F9-43D1-6CEC-D875-0D6A1F0479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09" b="28084"/>
          <a:stretch/>
        </p:blipFill>
        <p:spPr>
          <a:xfrm>
            <a:off x="3442456" y="1794510"/>
            <a:ext cx="8759624" cy="506349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817825-87E3-E6A5-9458-FFD559221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2420" y="6379210"/>
            <a:ext cx="69342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fld id="{387F7DB0-B9C2-4BFC-8818-B6B1C4E76DC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Picture 15" descr="A logo with blue green brown and brown colors&#10;&#10;Description automatically generated">
            <a:extLst>
              <a:ext uri="{FF2B5EF4-FFF2-40B4-BE49-F238E27FC236}">
                <a16:creationId xmlns:a16="http://schemas.microsoft.com/office/drawing/2014/main" id="{0178A33F-13FC-3131-4CD4-481699EBEA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448" y="5998464"/>
            <a:ext cx="1463040" cy="722568"/>
          </a:xfrm>
          <a:prstGeom prst="rect">
            <a:avLst/>
          </a:prstGeom>
        </p:spPr>
      </p:pic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5009DEB4-4B0D-C074-2F57-3B22712C5B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2300" y="1692274"/>
            <a:ext cx="5984240" cy="4068445"/>
          </a:xfrm>
        </p:spPr>
        <p:txBody>
          <a:bodyPr lIns="0" tIns="0" rIns="0" bIns="0"/>
          <a:lstStyle>
            <a:lvl1pPr>
              <a:spcBef>
                <a:spcPts val="0"/>
              </a:spcBef>
              <a:spcAft>
                <a:spcPts val="600"/>
              </a:spcAft>
              <a:defRPr sz="2400"/>
            </a:lvl1pPr>
            <a:lvl2pPr>
              <a:spcBef>
                <a:spcPts val="0"/>
              </a:spcBef>
              <a:spcAft>
                <a:spcPts val="600"/>
              </a:spcAft>
              <a:defRPr sz="2000"/>
            </a:lvl2pPr>
            <a:lvl3pPr>
              <a:spcBef>
                <a:spcPts val="0"/>
              </a:spcBef>
              <a:spcAft>
                <a:spcPts val="300"/>
              </a:spcAft>
              <a:defRPr sz="1800"/>
            </a:lvl3pPr>
            <a:lvl4pPr>
              <a:spcBef>
                <a:spcPts val="0"/>
              </a:spcBef>
              <a:spcAft>
                <a:spcPts val="300"/>
              </a:spcAft>
              <a:defRPr sz="1600"/>
            </a:lvl4pPr>
            <a:lvl5pPr>
              <a:spcBef>
                <a:spcPts val="0"/>
              </a:spcBef>
              <a:spcAft>
                <a:spcPts val="600"/>
              </a:spcAft>
              <a:defRPr sz="1400"/>
            </a:lvl5pPr>
          </a:lstStyle>
          <a:p>
            <a:pPr lvl="0"/>
            <a:r>
              <a:rPr lang="en-US" dirty="0"/>
              <a:t>Click to type slide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A42B84A-F602-66FA-D823-1C2771F2B4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790" y="155802"/>
            <a:ext cx="10984230" cy="104076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type slide title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8F7835-7690-4D6F-ED39-FB8A841BEEEE}"/>
              </a:ext>
            </a:extLst>
          </p:cNvPr>
          <p:cNvCxnSpPr/>
          <p:nvPr userDrawn="1"/>
        </p:nvCxnSpPr>
        <p:spPr>
          <a:xfrm>
            <a:off x="604417" y="1297163"/>
            <a:ext cx="740664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960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_Graphic_Dark">
    <p:bg>
      <p:bgPr>
        <a:gradFill>
          <a:gsLst>
            <a:gs pos="68000">
              <a:schemeClr val="accent1">
                <a:lumMod val="90000"/>
                <a:lumOff val="10000"/>
              </a:schemeClr>
            </a:gs>
            <a:gs pos="2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ack and grey striped object&#10;&#10;Description automatically generated">
            <a:extLst>
              <a:ext uri="{FF2B5EF4-FFF2-40B4-BE49-F238E27FC236}">
                <a16:creationId xmlns:a16="http://schemas.microsoft.com/office/drawing/2014/main" id="{88A251E9-4CD8-E1F5-72FC-641FC81114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12" b="28635"/>
          <a:stretch/>
        </p:blipFill>
        <p:spPr>
          <a:xfrm>
            <a:off x="3725863" y="1968747"/>
            <a:ext cx="8458200" cy="4889253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A1530A-A486-8FE3-8B73-A2D5949D0B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3725863" cy="68580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Project photo/graphic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318A35-B5E7-5EF2-FB5F-3C5A033C00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4772" y="55086"/>
            <a:ext cx="6789420" cy="94317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type slide 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784C38-14C2-58A4-8A28-4DD4548227B5}"/>
              </a:ext>
            </a:extLst>
          </p:cNvPr>
          <p:cNvCxnSpPr/>
          <p:nvPr userDrawn="1"/>
        </p:nvCxnSpPr>
        <p:spPr>
          <a:xfrm>
            <a:off x="4183399" y="1103534"/>
            <a:ext cx="576072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9C691509-88EF-424E-F380-8DBA5A7AB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2420" y="6379210"/>
            <a:ext cx="69342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387F7DB0-B9C2-4BFC-8818-B6B1C4E76DC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A logo with text on it&#10;&#10;Description automatically generated">
            <a:extLst>
              <a:ext uri="{FF2B5EF4-FFF2-40B4-BE49-F238E27FC236}">
                <a16:creationId xmlns:a16="http://schemas.microsoft.com/office/drawing/2014/main" id="{B804C65E-FB78-B316-8619-CD1F827281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263" y="5996354"/>
            <a:ext cx="1463040" cy="722570"/>
          </a:xfrm>
          <a:prstGeom prst="rect">
            <a:avLst/>
          </a:prstGeom>
        </p:spPr>
      </p:pic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C4155DFE-5DF7-4857-505A-16041AB49B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3399" y="1533654"/>
            <a:ext cx="5984240" cy="4068445"/>
          </a:xfrm>
        </p:spPr>
        <p:txBody>
          <a:bodyPr lIns="0" tIns="0" rIns="0" bIns="0"/>
          <a:lstStyle>
            <a:lvl1pPr>
              <a:spcBef>
                <a:spcPts val="0"/>
              </a:spcBef>
              <a:spcAft>
                <a:spcPts val="60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2000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300"/>
              </a:spcAft>
              <a:defRPr sz="1800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3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slide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1531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_Graphic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A1530A-A486-8FE3-8B73-A2D5949D0B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3725863" cy="68580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Project photo/graphic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318A35-B5E7-5EF2-FB5F-3C5A033C00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0132" y="55086"/>
            <a:ext cx="6789420" cy="94317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type slide 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784C38-14C2-58A4-8A28-4DD4548227B5}"/>
              </a:ext>
            </a:extLst>
          </p:cNvPr>
          <p:cNvCxnSpPr/>
          <p:nvPr userDrawn="1"/>
        </p:nvCxnSpPr>
        <p:spPr>
          <a:xfrm>
            <a:off x="4108759" y="1103534"/>
            <a:ext cx="576072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A logo with blue green brown and brown colors&#10;&#10;Description automatically generated">
            <a:extLst>
              <a:ext uri="{FF2B5EF4-FFF2-40B4-BE49-F238E27FC236}">
                <a16:creationId xmlns:a16="http://schemas.microsoft.com/office/drawing/2014/main" id="{847EB940-E5D0-B51A-879B-9522956583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448" y="5998464"/>
            <a:ext cx="1463040" cy="722568"/>
          </a:xfrm>
          <a:prstGeom prst="rect">
            <a:avLst/>
          </a:prstGeom>
        </p:spPr>
      </p:pic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9C691509-88EF-424E-F380-8DBA5A7AB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2420" y="6379210"/>
            <a:ext cx="69342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387F7DB0-B9C2-4BFC-8818-B6B1C4E76DC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CCE71765-3C6E-2967-8337-91ECE0DB02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06719" y="1464140"/>
            <a:ext cx="4586279" cy="4068445"/>
          </a:xfrm>
        </p:spPr>
        <p:txBody>
          <a:bodyPr lIns="0" tIns="0" rIns="0" bIns="0"/>
          <a:lstStyle>
            <a:lvl1pPr>
              <a:spcBef>
                <a:spcPts val="0"/>
              </a:spcBef>
              <a:spcAft>
                <a:spcPts val="600"/>
              </a:spcAft>
              <a:defRPr sz="2400"/>
            </a:lvl1pPr>
            <a:lvl2pPr>
              <a:spcBef>
                <a:spcPts val="0"/>
              </a:spcBef>
              <a:spcAft>
                <a:spcPts val="600"/>
              </a:spcAft>
              <a:defRPr sz="2000"/>
            </a:lvl2pPr>
            <a:lvl3pPr>
              <a:spcBef>
                <a:spcPts val="0"/>
              </a:spcBef>
              <a:spcAft>
                <a:spcPts val="300"/>
              </a:spcAft>
              <a:defRPr sz="1800"/>
            </a:lvl3pPr>
            <a:lvl4pPr>
              <a:spcBef>
                <a:spcPts val="0"/>
              </a:spcBef>
              <a:spcAft>
                <a:spcPts val="300"/>
              </a:spcAft>
              <a:defRPr sz="1600"/>
            </a:lvl4pPr>
            <a:lvl5pPr>
              <a:spcBef>
                <a:spcPts val="0"/>
              </a:spcBef>
              <a:spcAft>
                <a:spcPts val="600"/>
              </a:spcAft>
              <a:defRPr sz="1400"/>
            </a:lvl5pPr>
          </a:lstStyle>
          <a:p>
            <a:pPr lvl="0"/>
            <a:r>
              <a:rPr lang="en-US" dirty="0"/>
              <a:t>Click to type slide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2185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ject_Dark">
    <p:bg>
      <p:bgPr>
        <a:gradFill>
          <a:gsLst>
            <a:gs pos="68000">
              <a:schemeClr val="accent1">
                <a:lumMod val="90000"/>
                <a:lumOff val="10000"/>
              </a:schemeClr>
            </a:gs>
            <a:gs pos="2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grey striped object&#10;&#10;Description automatically generated">
            <a:extLst>
              <a:ext uri="{FF2B5EF4-FFF2-40B4-BE49-F238E27FC236}">
                <a16:creationId xmlns:a16="http://schemas.microsoft.com/office/drawing/2014/main" id="{56D72E7E-C8B5-83EC-D515-B5B50EB4C0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12" b="28635"/>
          <a:stretch/>
        </p:blipFill>
        <p:spPr>
          <a:xfrm>
            <a:off x="3725863" y="1968747"/>
            <a:ext cx="8458200" cy="4889253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A1530A-A486-8FE3-8B73-A2D5949D0B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3725863" cy="68580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Project photo/graphic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318A35-B5E7-5EF2-FB5F-3C5A033C00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0600" y="55086"/>
            <a:ext cx="6789420" cy="94317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type project 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784C38-14C2-58A4-8A28-4DD4548227B5}"/>
              </a:ext>
            </a:extLst>
          </p:cNvPr>
          <p:cNvCxnSpPr/>
          <p:nvPr userDrawn="1"/>
        </p:nvCxnSpPr>
        <p:spPr>
          <a:xfrm>
            <a:off x="4799227" y="1103534"/>
            <a:ext cx="576072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9C691509-88EF-424E-F380-8DBA5A7AB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2420" y="6379210"/>
            <a:ext cx="69342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387F7DB0-B9C2-4BFC-8818-B6B1C4E76DC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8AF030-8B39-7C4D-175E-5882367DF899}"/>
              </a:ext>
            </a:extLst>
          </p:cNvPr>
          <p:cNvSpPr txBox="1"/>
          <p:nvPr userDrawn="1"/>
        </p:nvSpPr>
        <p:spPr>
          <a:xfrm>
            <a:off x="4064538" y="1526668"/>
            <a:ext cx="116847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600" dirty="0">
                <a:solidFill>
                  <a:schemeClr val="bg1"/>
                </a:solidFill>
              </a:rPr>
              <a:t>Client</a:t>
            </a:r>
          </a:p>
          <a:p>
            <a:pPr>
              <a:spcAft>
                <a:spcPts val="1200"/>
              </a:spcAft>
            </a:pPr>
            <a:r>
              <a:rPr lang="en-US" sz="1600" dirty="0">
                <a:solidFill>
                  <a:schemeClr val="bg1"/>
                </a:solidFill>
              </a:rPr>
              <a:t>Location</a:t>
            </a:r>
          </a:p>
          <a:p>
            <a:pPr>
              <a:spcAft>
                <a:spcPts val="1200"/>
              </a:spcAft>
            </a:pPr>
            <a:r>
              <a:rPr lang="en-US" sz="1600" dirty="0">
                <a:solidFill>
                  <a:schemeClr val="bg1"/>
                </a:solidFill>
              </a:rPr>
              <a:t>Challenge</a:t>
            </a:r>
          </a:p>
          <a:p>
            <a:pPr>
              <a:spcAft>
                <a:spcPts val="1200"/>
              </a:spcAft>
            </a:pPr>
            <a:endParaRPr lang="en-US" sz="160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r>
              <a:rPr lang="en-US" sz="1600" dirty="0">
                <a:solidFill>
                  <a:schemeClr val="bg1"/>
                </a:solidFill>
              </a:rPr>
              <a:t>Solution</a:t>
            </a:r>
          </a:p>
          <a:p>
            <a:pPr>
              <a:spcAft>
                <a:spcPts val="1200"/>
              </a:spcAft>
            </a:pPr>
            <a:endParaRPr lang="en-US" sz="160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endParaRPr lang="en-US" sz="160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endParaRPr lang="en-US" sz="160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r>
              <a:rPr lang="en-US" sz="16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0A313B-437E-7AD2-95D2-6D44A11DA7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641056" y="1560226"/>
            <a:ext cx="5760720" cy="29060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0E0BDBC2-01D6-5379-ABEF-3010654A67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41056" y="1961832"/>
            <a:ext cx="5760720" cy="29060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F538450B-A89B-0DF9-56A7-5A6D727066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41056" y="2375088"/>
            <a:ext cx="5760720" cy="63077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BB9E02C-8916-0A2F-BE7C-A7D9480D672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41056" y="3173525"/>
            <a:ext cx="5760720" cy="140949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9E925DCD-8694-DA69-8F1E-4A6E27534F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641056" y="4773356"/>
            <a:ext cx="5760720" cy="91134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5" name="Picture 4" descr="A logo with text on it&#10;&#10;Description automatically generated">
            <a:extLst>
              <a:ext uri="{FF2B5EF4-FFF2-40B4-BE49-F238E27FC236}">
                <a16:creationId xmlns:a16="http://schemas.microsoft.com/office/drawing/2014/main" id="{B804C65E-FB78-B316-8619-CD1F827281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263" y="5996354"/>
            <a:ext cx="1463040" cy="72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73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ject_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striped background&#10;&#10;Description automatically generated">
            <a:extLst>
              <a:ext uri="{FF2B5EF4-FFF2-40B4-BE49-F238E27FC236}">
                <a16:creationId xmlns:a16="http://schemas.microsoft.com/office/drawing/2014/main" id="{D959C090-B1D7-1CCC-2A42-7138C093C7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09" b="28084"/>
          <a:stretch/>
        </p:blipFill>
        <p:spPr>
          <a:xfrm>
            <a:off x="3749537" y="1972017"/>
            <a:ext cx="8458200" cy="4889252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A1530A-A486-8FE3-8B73-A2D5949D0B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3725863" cy="68580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Project photo/graphic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318A35-B5E7-5EF2-FB5F-3C5A033C00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0600" y="55086"/>
            <a:ext cx="6789420" cy="94317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type project 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784C38-14C2-58A4-8A28-4DD4548227B5}"/>
              </a:ext>
            </a:extLst>
          </p:cNvPr>
          <p:cNvCxnSpPr/>
          <p:nvPr userDrawn="1"/>
        </p:nvCxnSpPr>
        <p:spPr>
          <a:xfrm>
            <a:off x="4799227" y="1103534"/>
            <a:ext cx="576072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A logo with blue green brown and brown colors&#10;&#10;Description automatically generated">
            <a:extLst>
              <a:ext uri="{FF2B5EF4-FFF2-40B4-BE49-F238E27FC236}">
                <a16:creationId xmlns:a16="http://schemas.microsoft.com/office/drawing/2014/main" id="{847EB940-E5D0-B51A-879B-9522956583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448" y="5998464"/>
            <a:ext cx="1463040" cy="722568"/>
          </a:xfrm>
          <a:prstGeom prst="rect">
            <a:avLst/>
          </a:prstGeom>
        </p:spPr>
      </p:pic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9C691509-88EF-424E-F380-8DBA5A7AB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2420" y="6379210"/>
            <a:ext cx="69342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387F7DB0-B9C2-4BFC-8818-B6B1C4E76DC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8AF030-8B39-7C4D-175E-5882367DF899}"/>
              </a:ext>
            </a:extLst>
          </p:cNvPr>
          <p:cNvSpPr txBox="1"/>
          <p:nvPr userDrawn="1"/>
        </p:nvSpPr>
        <p:spPr>
          <a:xfrm>
            <a:off x="4064538" y="1526668"/>
            <a:ext cx="116847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600" dirty="0"/>
              <a:t>Client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Location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Challenge</a:t>
            </a:r>
          </a:p>
          <a:p>
            <a:pPr>
              <a:spcAft>
                <a:spcPts val="1200"/>
              </a:spcAft>
            </a:pPr>
            <a:endParaRPr lang="en-US" sz="1600" dirty="0"/>
          </a:p>
          <a:p>
            <a:pPr>
              <a:spcAft>
                <a:spcPts val="1200"/>
              </a:spcAft>
            </a:pPr>
            <a:r>
              <a:rPr lang="en-US" sz="1600" dirty="0"/>
              <a:t>Solution</a:t>
            </a:r>
          </a:p>
          <a:p>
            <a:pPr>
              <a:spcAft>
                <a:spcPts val="1200"/>
              </a:spcAft>
            </a:pPr>
            <a:endParaRPr lang="en-US" sz="1600" dirty="0"/>
          </a:p>
          <a:p>
            <a:pPr>
              <a:spcAft>
                <a:spcPts val="1200"/>
              </a:spcAft>
            </a:pPr>
            <a:endParaRPr lang="en-US" sz="1600" dirty="0"/>
          </a:p>
          <a:p>
            <a:pPr>
              <a:spcAft>
                <a:spcPts val="1200"/>
              </a:spcAft>
            </a:pPr>
            <a:endParaRPr lang="en-US" sz="1600" dirty="0"/>
          </a:p>
          <a:p>
            <a:pPr>
              <a:spcAft>
                <a:spcPts val="1200"/>
              </a:spcAft>
            </a:pPr>
            <a:r>
              <a:rPr lang="en-US" sz="1600" dirty="0"/>
              <a:t>Results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0A313B-437E-7AD2-95D2-6D44A11DA7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641056" y="1560226"/>
            <a:ext cx="5760720" cy="29060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rgbClr val="4D4D4D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0E0BDBC2-01D6-5379-ABEF-3010654A67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41056" y="1961832"/>
            <a:ext cx="5760720" cy="29060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rgbClr val="4D4D4D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F538450B-A89B-0DF9-56A7-5A6D727066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41056" y="2375088"/>
            <a:ext cx="5760720" cy="63077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rgbClr val="4D4D4D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BB9E02C-8916-0A2F-BE7C-A7D9480D672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41056" y="3173525"/>
            <a:ext cx="5760720" cy="140949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rgbClr val="4D4D4D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9E925DCD-8694-DA69-8F1E-4A6E27534F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641056" y="4773356"/>
            <a:ext cx="5760720" cy="91134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rgbClr val="4D4D4D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747323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095FC4-E72F-ED90-90A7-F6DFC5542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AC0ECE-F72A-4749-FD75-71B0121E4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329EE-316F-08FD-2F18-42E5990AA2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54E3DA-518B-0BDB-F979-DE9E8E547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D3227C-89EC-AC63-9DC1-B97BF9969F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fld id="{387F7DB0-B9C2-4BFC-8818-B6B1C4E76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578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60" r:id="rId3"/>
    <p:sldLayoutId id="2147483662" r:id="rId4"/>
    <p:sldLayoutId id="2147483663" r:id="rId5"/>
    <p:sldLayoutId id="2147483665" r:id="rId6"/>
    <p:sldLayoutId id="2147483664" r:id="rId7"/>
    <p:sldLayoutId id="2147483673" r:id="rId8"/>
    <p:sldLayoutId id="2147483672" r:id="rId9"/>
    <p:sldLayoutId id="2147483654" r:id="rId10"/>
    <p:sldLayoutId id="2147483650" r:id="rId11"/>
    <p:sldLayoutId id="214748365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Franklin Gothic Book" panose="020B0503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 descr="Hanford Site, Richland, WA, USA">
            <a:extLst>
              <a:ext uri="{FF2B5EF4-FFF2-40B4-BE49-F238E27FC236}">
                <a16:creationId xmlns:a16="http://schemas.microsoft.com/office/drawing/2014/main" id="{0D49F349-7ED6-4760-8B11-42C6B94A610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" r="81"/>
          <a:stretch/>
        </p:blipFill>
        <p:spPr/>
      </p:pic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623A6061-717F-413A-36A0-D58E8B1F43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378575"/>
            <a:ext cx="693738" cy="365125"/>
          </a:xfrm>
        </p:spPr>
        <p:txBody>
          <a:bodyPr/>
          <a:lstStyle/>
          <a:p>
            <a:fld id="{387F7DB0-B9C2-4BFC-8818-B6B1C4E76DC0}" type="slidenum">
              <a:rPr lang="en-US" smtClean="0"/>
              <a:pPr/>
              <a:t>1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6BE7D5F-19E1-32CA-C422-69808B43095F}"/>
              </a:ext>
            </a:extLst>
          </p:cNvPr>
          <p:cNvGrpSpPr/>
          <p:nvPr/>
        </p:nvGrpSpPr>
        <p:grpSpPr>
          <a:xfrm>
            <a:off x="5678149" y="311150"/>
            <a:ext cx="5522319" cy="91440"/>
            <a:chOff x="5684434" y="311150"/>
            <a:chExt cx="5522319" cy="91440"/>
          </a:xfrm>
        </p:grpSpPr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id="{D8CB8BEE-FB68-A6E4-1535-D4D988E5F4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4434" y="311150"/>
              <a:ext cx="1829094" cy="91440"/>
            </a:xfrm>
            <a:prstGeom prst="parallelogram">
              <a:avLst>
                <a:gd name="adj" fmla="val 26975"/>
              </a:avLst>
            </a:prstGeom>
            <a:solidFill>
              <a:srgbClr val="74AF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2D4B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2D4B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" name="AutoShape 4">
              <a:extLst>
                <a:ext uri="{FF2B5EF4-FFF2-40B4-BE49-F238E27FC236}">
                  <a16:creationId xmlns:a16="http://schemas.microsoft.com/office/drawing/2014/main" id="{4E91E6A9-1213-4FF9-46E9-1DCF204B7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7953" y="311150"/>
              <a:ext cx="1828800" cy="91440"/>
            </a:xfrm>
            <a:prstGeom prst="parallelogram">
              <a:avLst>
                <a:gd name="adj" fmla="val 27778"/>
              </a:avLst>
            </a:prstGeom>
            <a:solidFill>
              <a:srgbClr val="704D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2D4B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2D4B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19ABA4E1-7E01-25DD-ED32-1A412ACC13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2644" y="311150"/>
              <a:ext cx="1828800" cy="91440"/>
            </a:xfrm>
            <a:prstGeom prst="parallelogram">
              <a:avLst>
                <a:gd name="adj" fmla="val 27392"/>
              </a:avLst>
            </a:prstGeom>
            <a:solidFill>
              <a:srgbClr val="0058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2D4B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2D4B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094855D3-7AB3-0644-BC41-E8EBEB9CB92F}"/>
              </a:ext>
            </a:extLst>
          </p:cNvPr>
          <p:cNvSpPr txBox="1">
            <a:spLocks/>
          </p:cNvSpPr>
          <p:nvPr/>
        </p:nvSpPr>
        <p:spPr>
          <a:xfrm>
            <a:off x="5652157" y="4027922"/>
            <a:ext cx="3282971" cy="29165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rgbClr val="4D4D4D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Date: September 11, 2024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873CF7-C3D2-DA89-B030-F5B2D141D296}"/>
              </a:ext>
            </a:extLst>
          </p:cNvPr>
          <p:cNvSpPr txBox="1"/>
          <p:nvPr/>
        </p:nvSpPr>
        <p:spPr>
          <a:xfrm>
            <a:off x="5652157" y="3676573"/>
            <a:ext cx="391318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rgbClr val="4D4D4D"/>
                </a:solidFill>
              </a:rPr>
              <a:t>Presenter: Sunil Mehta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5DA28416-8740-812D-E186-736797143BF1}"/>
              </a:ext>
            </a:extLst>
          </p:cNvPr>
          <p:cNvSpPr txBox="1">
            <a:spLocks/>
          </p:cNvSpPr>
          <p:nvPr/>
        </p:nvSpPr>
        <p:spPr>
          <a:xfrm>
            <a:off x="6467217" y="3063046"/>
            <a:ext cx="3727443" cy="29165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accent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70C0"/>
                </a:solidFill>
              </a:rPr>
              <a:t>GoldSim User Conference 2024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87A7C3-EB84-CCAC-E22E-2F09722A244C}"/>
              </a:ext>
            </a:extLst>
          </p:cNvPr>
          <p:cNvSpPr txBox="1"/>
          <p:nvPr/>
        </p:nvSpPr>
        <p:spPr>
          <a:xfrm>
            <a:off x="5257800" y="441628"/>
            <a:ext cx="6602884" cy="221714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600" b="1" dirty="0"/>
              <a:t>Overview of GoldSim Based Modeling Applications to Support Environmental Decisions at the Hanford Site, Washington, USA</a:t>
            </a:r>
          </a:p>
        </p:txBody>
      </p:sp>
    </p:spTree>
    <p:extLst>
      <p:ext uri="{BB962C8B-B14F-4D97-AF65-F5344CB8AC3E}">
        <p14:creationId xmlns:p14="http://schemas.microsoft.com/office/powerpoint/2010/main" val="1028104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DD6A9C-B82C-73DB-0B9D-60A13F3CC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E8F5F1-16E8-D2F1-81BD-849CEC7424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0524" y="5640041"/>
            <a:ext cx="10507215" cy="928668"/>
          </a:xfrm>
        </p:spPr>
        <p:txBody>
          <a:bodyPr/>
          <a:lstStyle/>
          <a:p>
            <a:r>
              <a:rPr lang="en-US" dirty="0"/>
              <a:t>System model developed to integrate all subsystems of a disposal system</a:t>
            </a:r>
          </a:p>
          <a:p>
            <a:r>
              <a:rPr lang="en-US" dirty="0"/>
              <a:t>Identify the key parameters/processes important to performance and safety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4B638CD-6D2F-0008-3CCD-D288BA0F6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88" y="166710"/>
            <a:ext cx="11545140" cy="1040765"/>
          </a:xfrm>
        </p:spPr>
        <p:txBody>
          <a:bodyPr/>
          <a:lstStyle/>
          <a:p>
            <a:r>
              <a:rPr lang="en-US" dirty="0"/>
              <a:t>Example 2: Performance Assessment (PA) of Radioactive Waste Disposal Facilities at Hanford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1D45586-C4F6-D4FE-2EEE-31B83581C691}"/>
              </a:ext>
            </a:extLst>
          </p:cNvPr>
          <p:cNvGrpSpPr/>
          <p:nvPr/>
        </p:nvGrpSpPr>
        <p:grpSpPr>
          <a:xfrm>
            <a:off x="5846836" y="1419872"/>
            <a:ext cx="6345164" cy="4589501"/>
            <a:chOff x="5582236" y="1798504"/>
            <a:chExt cx="6345164" cy="4589501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3977170-3FE1-D34B-7E88-6C31C9C65279}"/>
                </a:ext>
              </a:extLst>
            </p:cNvPr>
            <p:cNvGrpSpPr/>
            <p:nvPr/>
          </p:nvGrpSpPr>
          <p:grpSpPr>
            <a:xfrm>
              <a:off x="5777258" y="1983423"/>
              <a:ext cx="6150142" cy="3523532"/>
              <a:chOff x="5201031" y="2272073"/>
              <a:chExt cx="6150142" cy="3523532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86FE7A6-AECF-8F67-F379-1491D1FD5731}"/>
                  </a:ext>
                </a:extLst>
              </p:cNvPr>
              <p:cNvSpPr txBox="1"/>
              <p:nvPr/>
            </p:nvSpPr>
            <p:spPr>
              <a:xfrm>
                <a:off x="5952847" y="2272073"/>
                <a:ext cx="23885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FFF00"/>
                    </a:solidFill>
                  </a:rPr>
                  <a:t>System Model using GoldSim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DE8F81A7-ECD5-78D8-59F5-7301BC77D3F0}"/>
                  </a:ext>
                </a:extLst>
              </p:cNvPr>
              <p:cNvSpPr txBox="1"/>
              <p:nvPr/>
            </p:nvSpPr>
            <p:spPr>
              <a:xfrm>
                <a:off x="10099082" y="2640219"/>
                <a:ext cx="10698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00B0F0"/>
                    </a:solidFill>
                  </a:rPr>
                  <a:t>3D Process Model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73C6A85-6CBC-792F-EFCF-A27F44A316F5}"/>
                  </a:ext>
                </a:extLst>
              </p:cNvPr>
              <p:cNvSpPr txBox="1"/>
              <p:nvPr/>
            </p:nvSpPr>
            <p:spPr>
              <a:xfrm>
                <a:off x="6317433" y="2776611"/>
                <a:ext cx="1393478" cy="30777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FFF00"/>
                    </a:solidFill>
                  </a:rPr>
                  <a:t>Inventory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DDB692B-ED27-0B19-DC94-06FEB9C12284}"/>
                  </a:ext>
                </a:extLst>
              </p:cNvPr>
              <p:cNvSpPr txBox="1"/>
              <p:nvPr/>
            </p:nvSpPr>
            <p:spPr>
              <a:xfrm>
                <a:off x="7116022" y="3677868"/>
                <a:ext cx="1393478" cy="30777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FFF00"/>
                    </a:solidFill>
                  </a:rPr>
                  <a:t>Source Release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6B81645-1376-6142-252B-F6B2EB6E3846}"/>
                  </a:ext>
                </a:extLst>
              </p:cNvPr>
              <p:cNvSpPr txBox="1"/>
              <p:nvPr/>
            </p:nvSpPr>
            <p:spPr>
              <a:xfrm>
                <a:off x="5201031" y="3682086"/>
                <a:ext cx="1393478" cy="738664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FFF00"/>
                    </a:solidFill>
                  </a:rPr>
                  <a:t>Inadvertent Intrusion Dose Computation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8BB5C46-21B4-1DA8-76A4-EA99099AC068}"/>
                  </a:ext>
                </a:extLst>
              </p:cNvPr>
              <p:cNvSpPr txBox="1"/>
              <p:nvPr/>
            </p:nvSpPr>
            <p:spPr>
              <a:xfrm>
                <a:off x="8135611" y="4626388"/>
                <a:ext cx="1385182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FFF00"/>
                    </a:solidFill>
                  </a:rPr>
                  <a:t>Groundwater Pathway (1D)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B005FF5-933A-D09B-AB75-F57854557EAF}"/>
                  </a:ext>
                </a:extLst>
              </p:cNvPr>
              <p:cNvSpPr txBox="1"/>
              <p:nvPr/>
            </p:nvSpPr>
            <p:spPr>
              <a:xfrm>
                <a:off x="6317433" y="4630127"/>
                <a:ext cx="1385182" cy="30777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FFF00"/>
                    </a:solidFill>
                  </a:rPr>
                  <a:t>Air Pathway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5A10F573-7A5E-0B23-7770-35EA4D1A6C1B}"/>
                  </a:ext>
                </a:extLst>
              </p:cNvPr>
              <p:cNvSpPr txBox="1"/>
              <p:nvPr/>
            </p:nvSpPr>
            <p:spPr>
              <a:xfrm>
                <a:off x="6321581" y="5272385"/>
                <a:ext cx="1385182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FFF00"/>
                    </a:solidFill>
                  </a:rPr>
                  <a:t>Dose and Risk Computations</a:t>
                </a:r>
              </a:p>
            </p:txBody>
          </p:sp>
          <p:cxnSp>
            <p:nvCxnSpPr>
              <p:cNvPr id="43" name="Connector: Elbow 42">
                <a:extLst>
                  <a:ext uri="{FF2B5EF4-FFF2-40B4-BE49-F238E27FC236}">
                    <a16:creationId xmlns:a16="http://schemas.microsoft.com/office/drawing/2014/main" id="{6D4E1C1E-828E-9158-D3DC-93B575EB57B2}"/>
                  </a:ext>
                </a:extLst>
              </p:cNvPr>
              <p:cNvCxnSpPr>
                <a:cxnSpLocks/>
                <a:stCxn id="37" idx="2"/>
                <a:endCxn id="38" idx="0"/>
              </p:cNvCxnSpPr>
              <p:nvPr/>
            </p:nvCxnSpPr>
            <p:spPr>
              <a:xfrm rot="16200000" flipH="1">
                <a:off x="7116726" y="2981833"/>
                <a:ext cx="593480" cy="798589"/>
              </a:xfrm>
              <a:prstGeom prst="bentConnector3">
                <a:avLst>
                  <a:gd name="adj1" fmla="val 60679"/>
                </a:avLst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or: Elbow 43">
                <a:extLst>
                  <a:ext uri="{FF2B5EF4-FFF2-40B4-BE49-F238E27FC236}">
                    <a16:creationId xmlns:a16="http://schemas.microsoft.com/office/drawing/2014/main" id="{40E16A4D-C183-B06F-930B-FE119850FA7B}"/>
                  </a:ext>
                </a:extLst>
              </p:cNvPr>
              <p:cNvCxnSpPr>
                <a:stCxn id="37" idx="2"/>
                <a:endCxn id="39" idx="0"/>
              </p:cNvCxnSpPr>
              <p:nvPr/>
            </p:nvCxnSpPr>
            <p:spPr>
              <a:xfrm rot="5400000">
                <a:off x="6157122" y="2825036"/>
                <a:ext cx="597698" cy="1116402"/>
              </a:xfrm>
              <a:prstGeom prst="bentConnector3">
                <a:avLst>
                  <a:gd name="adj1" fmla="val 60817"/>
                </a:avLst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or: Elbow 44">
                <a:extLst>
                  <a:ext uri="{FF2B5EF4-FFF2-40B4-BE49-F238E27FC236}">
                    <a16:creationId xmlns:a16="http://schemas.microsoft.com/office/drawing/2014/main" id="{63F234A9-628D-F94C-DF10-2042097A3A88}"/>
                  </a:ext>
                </a:extLst>
              </p:cNvPr>
              <p:cNvCxnSpPr>
                <a:stCxn id="38" idx="2"/>
                <a:endCxn id="41" idx="0"/>
              </p:cNvCxnSpPr>
              <p:nvPr/>
            </p:nvCxnSpPr>
            <p:spPr>
              <a:xfrm rot="5400000">
                <a:off x="7089152" y="3906518"/>
                <a:ext cx="644482" cy="802737"/>
              </a:xfrm>
              <a:prstGeom prst="bentConnector3">
                <a:avLst/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or: Elbow 45">
                <a:extLst>
                  <a:ext uri="{FF2B5EF4-FFF2-40B4-BE49-F238E27FC236}">
                    <a16:creationId xmlns:a16="http://schemas.microsoft.com/office/drawing/2014/main" id="{37888BC9-E487-CD08-47FC-E896C504A6E6}"/>
                  </a:ext>
                </a:extLst>
              </p:cNvPr>
              <p:cNvCxnSpPr>
                <a:cxnSpLocks/>
                <a:stCxn id="38" idx="2"/>
                <a:endCxn id="40" idx="0"/>
              </p:cNvCxnSpPr>
              <p:nvPr/>
            </p:nvCxnSpPr>
            <p:spPr>
              <a:xfrm rot="16200000" flipH="1">
                <a:off x="8000110" y="3798295"/>
                <a:ext cx="640743" cy="1015441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2E3E1F0A-869C-85E5-63AB-8C91BD59F8F8}"/>
                  </a:ext>
                </a:extLst>
              </p:cNvPr>
              <p:cNvCxnSpPr>
                <a:stCxn id="41" idx="2"/>
                <a:endCxn id="42" idx="0"/>
              </p:cNvCxnSpPr>
              <p:nvPr/>
            </p:nvCxnSpPr>
            <p:spPr>
              <a:xfrm>
                <a:off x="7010024" y="4937904"/>
                <a:ext cx="4148" cy="334481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or: Elbow 47">
                <a:extLst>
                  <a:ext uri="{FF2B5EF4-FFF2-40B4-BE49-F238E27FC236}">
                    <a16:creationId xmlns:a16="http://schemas.microsoft.com/office/drawing/2014/main" id="{2FFDF741-C8E2-49EF-7AC6-D1B461258BF2}"/>
                  </a:ext>
                </a:extLst>
              </p:cNvPr>
              <p:cNvCxnSpPr>
                <a:stCxn id="40" idx="2"/>
                <a:endCxn id="42" idx="3"/>
              </p:cNvCxnSpPr>
              <p:nvPr/>
            </p:nvCxnSpPr>
            <p:spPr>
              <a:xfrm rot="5400000">
                <a:off x="8075290" y="4781082"/>
                <a:ext cx="384387" cy="1121439"/>
              </a:xfrm>
              <a:prstGeom prst="bentConnector2">
                <a:avLst/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or: Elbow 48">
                <a:extLst>
                  <a:ext uri="{FF2B5EF4-FFF2-40B4-BE49-F238E27FC236}">
                    <a16:creationId xmlns:a16="http://schemas.microsoft.com/office/drawing/2014/main" id="{C75A1D5C-12D9-52EA-F6EC-883337E3EA3D}"/>
                  </a:ext>
                </a:extLst>
              </p:cNvPr>
              <p:cNvCxnSpPr>
                <a:cxnSpLocks/>
                <a:stCxn id="39" idx="2"/>
                <a:endCxn id="42" idx="1"/>
              </p:cNvCxnSpPr>
              <p:nvPr/>
            </p:nvCxnSpPr>
            <p:spPr>
              <a:xfrm rot="16200000" flipH="1">
                <a:off x="5553053" y="4765466"/>
                <a:ext cx="1113245" cy="423811"/>
              </a:xfrm>
              <a:prstGeom prst="bentConnector2">
                <a:avLst/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4BAFB248-E94D-74A4-D5BC-03C952468574}"/>
                  </a:ext>
                </a:extLst>
              </p:cNvPr>
              <p:cNvSpPr txBox="1"/>
              <p:nvPr/>
            </p:nvSpPr>
            <p:spPr>
              <a:xfrm>
                <a:off x="9965991" y="3294244"/>
                <a:ext cx="1385182" cy="738664"/>
              </a:xfrm>
              <a:prstGeom prst="rect">
                <a:avLst/>
              </a:prstGeom>
              <a:solidFill>
                <a:srgbClr val="2007B9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FFF00"/>
                    </a:solidFill>
                  </a:rPr>
                  <a:t>Groundwater Pathway (Process Model)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FD6397E3-A100-C003-648B-FBA66D6982FC}"/>
                  </a:ext>
                </a:extLst>
              </p:cNvPr>
              <p:cNvSpPr txBox="1"/>
              <p:nvPr/>
            </p:nvSpPr>
            <p:spPr>
              <a:xfrm>
                <a:off x="10107257" y="4518077"/>
                <a:ext cx="1102650" cy="738664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i="1" dirty="0">
                    <a:solidFill>
                      <a:srgbClr val="FFFF00"/>
                    </a:solidFill>
                  </a:rPr>
                  <a:t>Abstraction of Flow Field</a:t>
                </a:r>
              </a:p>
            </p:txBody>
          </p: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E91D37D2-653E-B199-1D96-C22FE7055D30}"/>
                  </a:ext>
                </a:extLst>
              </p:cNvPr>
              <p:cNvCxnSpPr>
                <a:stCxn id="50" idx="2"/>
                <a:endCxn id="51" idx="0"/>
              </p:cNvCxnSpPr>
              <p:nvPr/>
            </p:nvCxnSpPr>
            <p:spPr>
              <a:xfrm>
                <a:off x="10658582" y="4032908"/>
                <a:ext cx="0" cy="485169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C10D7A67-B873-D9B8-3234-379982DCB904}"/>
                  </a:ext>
                </a:extLst>
              </p:cNvPr>
              <p:cNvCxnSpPr>
                <a:cxnSpLocks/>
                <a:endCxn id="40" idx="3"/>
              </p:cNvCxnSpPr>
              <p:nvPr/>
            </p:nvCxnSpPr>
            <p:spPr>
              <a:xfrm flipH="1" flipV="1">
                <a:off x="9520793" y="4887998"/>
                <a:ext cx="578289" cy="2587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or: Elbow 53">
                <a:extLst>
                  <a:ext uri="{FF2B5EF4-FFF2-40B4-BE49-F238E27FC236}">
                    <a16:creationId xmlns:a16="http://schemas.microsoft.com/office/drawing/2014/main" id="{549A5C60-9CF5-74D5-639A-CAC17E3C161D}"/>
                  </a:ext>
                </a:extLst>
              </p:cNvPr>
              <p:cNvCxnSpPr>
                <a:stCxn id="38" idx="3"/>
                <a:endCxn id="50" idx="1"/>
              </p:cNvCxnSpPr>
              <p:nvPr/>
            </p:nvCxnSpPr>
            <p:spPr>
              <a:xfrm flipV="1">
                <a:off x="8509500" y="3663576"/>
                <a:ext cx="1456491" cy="168181"/>
              </a:xfrm>
              <a:prstGeom prst="bentConnector3">
                <a:avLst/>
              </a:prstGeom>
              <a:ln w="28575">
                <a:solidFill>
                  <a:srgbClr val="92D050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71FF1FFA-FA85-BFA7-917D-502718370277}"/>
                </a:ext>
              </a:extLst>
            </p:cNvPr>
            <p:cNvSpPr/>
            <p:nvPr/>
          </p:nvSpPr>
          <p:spPr>
            <a:xfrm>
              <a:off x="5582236" y="1798504"/>
              <a:ext cx="4689524" cy="4145095"/>
            </a:xfrm>
            <a:prstGeom prst="roundRect">
              <a:avLst/>
            </a:prstGeom>
            <a:noFill/>
            <a:ln w="28575">
              <a:solidFill>
                <a:srgbClr val="FFFF66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3972B0B8-5C24-4F61-45F3-B24AA879683A}"/>
                </a:ext>
              </a:extLst>
            </p:cNvPr>
            <p:cNvSpPr txBox="1"/>
            <p:nvPr/>
          </p:nvSpPr>
          <p:spPr>
            <a:xfrm>
              <a:off x="6685902" y="6018673"/>
              <a:ext cx="284702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en-US" dirty="0">
                <a:solidFill>
                  <a:srgbClr val="FFFF66"/>
                </a:solidFill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0A403BF-FED4-18C7-CF83-72028DA36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0" y="1604791"/>
            <a:ext cx="5676029" cy="389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99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0CF667-9795-1E54-F200-17C6391B4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A17E75-208D-042B-E26A-5C118DAD97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678" y="1608091"/>
            <a:ext cx="4609659" cy="4849496"/>
          </a:xfrm>
        </p:spPr>
        <p:txBody>
          <a:bodyPr/>
          <a:lstStyle/>
          <a:p>
            <a:r>
              <a:rPr lang="en-US" dirty="0"/>
              <a:t>GoldSim features used:</a:t>
            </a:r>
          </a:p>
          <a:p>
            <a:pPr lvl="1"/>
            <a:r>
              <a:rPr lang="en-US" dirty="0"/>
              <a:t>Source element, Cell pathway, Aquifer pathway</a:t>
            </a:r>
          </a:p>
          <a:p>
            <a:pPr lvl="1"/>
            <a:r>
              <a:rPr lang="en-US" dirty="0"/>
              <a:t>Sorption and solubility limited release</a:t>
            </a:r>
          </a:p>
          <a:p>
            <a:pPr lvl="1"/>
            <a:r>
              <a:rPr lang="en-US" dirty="0"/>
              <a:t>Diffusive and advective release</a:t>
            </a:r>
          </a:p>
          <a:p>
            <a:pPr lvl="1"/>
            <a:r>
              <a:rPr lang="en-US" dirty="0"/>
              <a:t>Plume function to simulate effects of plume comingling in aquifer</a:t>
            </a:r>
          </a:p>
          <a:p>
            <a:pPr lvl="1"/>
            <a:r>
              <a:rPr lang="en-US" dirty="0"/>
              <a:t>Cloning</a:t>
            </a:r>
          </a:p>
          <a:p>
            <a:pPr lvl="1"/>
            <a:r>
              <a:rPr lang="en-US" dirty="0"/>
              <a:t>Stochastic elements</a:t>
            </a:r>
          </a:p>
          <a:p>
            <a:pPr lvl="1"/>
            <a:r>
              <a:rPr lang="en-US" dirty="0"/>
              <a:t>Multivariate analysis</a:t>
            </a:r>
          </a:p>
          <a:p>
            <a:pPr lvl="1"/>
            <a:r>
              <a:rPr lang="en-US" dirty="0"/>
              <a:t>Scenario and sensitivity analysis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CC8F045-E094-1F73-2799-64E9355B1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39" y="67666"/>
            <a:ext cx="7970765" cy="1040765"/>
          </a:xfrm>
        </p:spPr>
        <p:txBody>
          <a:bodyPr/>
          <a:lstStyle/>
          <a:p>
            <a:r>
              <a:rPr lang="en-US" dirty="0"/>
              <a:t>Example 2: PA of Radioactive Waste Disposal Facilities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E51551-99FC-7F58-00F1-107948BB78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" t="965" r="1544" b="11819"/>
          <a:stretch/>
        </p:blipFill>
        <p:spPr bwMode="auto">
          <a:xfrm>
            <a:off x="7885870" y="85559"/>
            <a:ext cx="4188563" cy="33223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8C7F1B-08C3-CE33-7BBC-BF4F8134C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4214" y="2804160"/>
            <a:ext cx="3027578" cy="3940175"/>
          </a:xfrm>
          <a:prstGeom prst="snip1Rect">
            <a:avLst>
              <a:gd name="adj" fmla="val 30090"/>
            </a:avLst>
          </a:prstGeom>
          <a:solidFill>
            <a:schemeClr val="bg1"/>
          </a:solidFill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7E19A18-7AB9-1962-C98C-0A30118E2CE6}"/>
              </a:ext>
            </a:extLst>
          </p:cNvPr>
          <p:cNvSpPr txBox="1"/>
          <p:nvPr/>
        </p:nvSpPr>
        <p:spPr>
          <a:xfrm>
            <a:off x="9573157" y="126383"/>
            <a:ext cx="1645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3D process model for 21 trenches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B77382-7FB0-83BA-E6DD-068D372C1314}"/>
              </a:ext>
            </a:extLst>
          </p:cNvPr>
          <p:cNvSpPr txBox="1"/>
          <p:nvPr/>
        </p:nvSpPr>
        <p:spPr>
          <a:xfrm>
            <a:off x="6951734" y="4179048"/>
            <a:ext cx="1415271" cy="1190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1D system model </a:t>
            </a:r>
          </a:p>
          <a:p>
            <a:r>
              <a:rPr lang="en-US" dirty="0"/>
              <a:t>(cloned to 21 trenches)</a:t>
            </a:r>
          </a:p>
        </p:txBody>
      </p:sp>
      <p:sp>
        <p:nvSpPr>
          <p:cNvPr id="13" name="Arrow: Bent-Up 12">
            <a:extLst>
              <a:ext uri="{FF2B5EF4-FFF2-40B4-BE49-F238E27FC236}">
                <a16:creationId xmlns:a16="http://schemas.microsoft.com/office/drawing/2014/main" id="{72887260-9053-D4BD-DB62-84C83871C1E1}"/>
              </a:ext>
            </a:extLst>
          </p:cNvPr>
          <p:cNvSpPr/>
          <p:nvPr/>
        </p:nvSpPr>
        <p:spPr>
          <a:xfrm rot="16200000" flipH="1">
            <a:off x="9479677" y="3543523"/>
            <a:ext cx="1558559" cy="1645920"/>
          </a:xfrm>
          <a:prstGeom prst="bentUpArrow">
            <a:avLst>
              <a:gd name="adj1" fmla="val 23044"/>
              <a:gd name="adj2" fmla="val 21985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CBE8BA-8852-C321-0ED7-0305CAE1F52F}"/>
              </a:ext>
            </a:extLst>
          </p:cNvPr>
          <p:cNvSpPr txBox="1"/>
          <p:nvPr/>
        </p:nvSpPr>
        <p:spPr>
          <a:xfrm>
            <a:off x="9710317" y="4597107"/>
            <a:ext cx="137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Abstraction</a:t>
            </a:r>
          </a:p>
        </p:txBody>
      </p:sp>
    </p:spTree>
    <p:extLst>
      <p:ext uri="{BB962C8B-B14F-4D97-AF65-F5344CB8AC3E}">
        <p14:creationId xmlns:p14="http://schemas.microsoft.com/office/powerpoint/2010/main" val="1815352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E0CD79-93F2-F998-3AD0-F96CE6EEC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9D6460-6028-6617-FD3C-DC2BCAEDAB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4350" y="1308100"/>
            <a:ext cx="5984240" cy="4068445"/>
          </a:xfrm>
        </p:spPr>
        <p:txBody>
          <a:bodyPr/>
          <a:lstStyle/>
          <a:p>
            <a:r>
              <a:rPr lang="en-US" dirty="0"/>
              <a:t>A recent analysis involved 140+ nonzero uncertain parameters representing the  important safety functions in the disposal system</a:t>
            </a:r>
          </a:p>
          <a:p>
            <a:r>
              <a:rPr lang="en-US" dirty="0"/>
              <a:t>300 realization simulation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FF9FAF0-61CA-23FD-953E-5D6C53472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790" y="67666"/>
            <a:ext cx="7319010" cy="1040765"/>
          </a:xfrm>
        </p:spPr>
        <p:txBody>
          <a:bodyPr/>
          <a:lstStyle/>
          <a:p>
            <a:r>
              <a:rPr lang="en-US" dirty="0"/>
              <a:t>Example 2: PA of Radioactive Waste Disposal Facilities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3F734C-B4B6-7182-33A2-16AC44CB1B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8851" y="67666"/>
            <a:ext cx="4413250" cy="30268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3B08838-251C-6B66-D4D8-0729DD3D53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3" b="5474"/>
          <a:stretch/>
        </p:blipFill>
        <p:spPr>
          <a:xfrm>
            <a:off x="6639241" y="3045015"/>
            <a:ext cx="5102860" cy="333419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E0656CD-0486-F00F-77BF-4B72159E00BD}"/>
              </a:ext>
            </a:extLst>
          </p:cNvPr>
          <p:cNvGrpSpPr/>
          <p:nvPr/>
        </p:nvGrpSpPr>
        <p:grpSpPr>
          <a:xfrm>
            <a:off x="809941" y="3429000"/>
            <a:ext cx="4534219" cy="3241776"/>
            <a:chOff x="2275841" y="641746"/>
            <a:chExt cx="7432676" cy="543393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8A64762-7650-1755-63D4-43554ADEBF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21"/>
            <a:stretch/>
          </p:blipFill>
          <p:spPr>
            <a:xfrm>
              <a:off x="2275841" y="641746"/>
              <a:ext cx="7432676" cy="5433934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6399D3C-6F33-773D-F66F-3F4D431F180E}"/>
                </a:ext>
              </a:extLst>
            </p:cNvPr>
            <p:cNvSpPr/>
            <p:nvPr/>
          </p:nvSpPr>
          <p:spPr>
            <a:xfrm>
              <a:off x="2672080" y="641746"/>
              <a:ext cx="314960" cy="232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58A9D4E-7131-762E-7946-E8896CF5BC7D}"/>
                </a:ext>
              </a:extLst>
            </p:cNvPr>
            <p:cNvSpPr/>
            <p:nvPr/>
          </p:nvSpPr>
          <p:spPr>
            <a:xfrm>
              <a:off x="2275841" y="4380626"/>
              <a:ext cx="207642" cy="4555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57750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DD6A9C-B82C-73DB-0B9D-60A13F3CC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E8F5F1-16E8-D2F1-81BD-849CEC7424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2419" y="1483947"/>
            <a:ext cx="5783581" cy="4803642"/>
          </a:xfrm>
        </p:spPr>
        <p:txBody>
          <a:bodyPr/>
          <a:lstStyle/>
          <a:p>
            <a:r>
              <a:rPr lang="en-US" sz="2000" dirty="0"/>
              <a:t>Unirradiated uranium fuel rods, a significant source of uranium and technetium-99, are disposed in near surface landfill at the Hanford Site</a:t>
            </a:r>
          </a:p>
          <a:p>
            <a:pPr lvl="1"/>
            <a:r>
              <a:rPr lang="en-US" sz="1800" dirty="0"/>
              <a:t>~824 metric tons of uranium (~687 Ci)</a:t>
            </a:r>
          </a:p>
          <a:p>
            <a:endParaRPr lang="en-US" sz="2000" dirty="0"/>
          </a:p>
          <a:p>
            <a:r>
              <a:rPr lang="en-US" sz="2000" dirty="0"/>
              <a:t>Tc-99 exists as impurity within matrix of uranium metal (of about 10 ppm) ~140 Ci</a:t>
            </a:r>
          </a:p>
          <a:p>
            <a:endParaRPr lang="en-US" sz="2000" dirty="0"/>
          </a:p>
          <a:p>
            <a:r>
              <a:rPr lang="en-US" sz="2000" dirty="0"/>
              <a:t>Reactive transport modeling conducted to simulate dissolution of uranium and release of Tc-99 from this source</a:t>
            </a:r>
          </a:p>
          <a:p>
            <a:endParaRPr lang="en-US" sz="2000" dirty="0"/>
          </a:p>
          <a:p>
            <a:r>
              <a:rPr lang="en-US" sz="2000" dirty="0"/>
              <a:t>Effects of grout also incorporated</a:t>
            </a:r>
          </a:p>
          <a:p>
            <a:endParaRPr lang="en-US" sz="2000" dirty="0"/>
          </a:p>
          <a:p>
            <a:r>
              <a:rPr lang="en-US" sz="2000" dirty="0"/>
              <a:t>Scaled conceptual model implemented in GoldSim 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4B638CD-6D2F-0008-3CCD-D288BA0F6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790" y="67666"/>
            <a:ext cx="11307536" cy="1040765"/>
          </a:xfrm>
        </p:spPr>
        <p:txBody>
          <a:bodyPr/>
          <a:lstStyle/>
          <a:p>
            <a:r>
              <a:rPr lang="en-US" dirty="0"/>
              <a:t>Example 3: Reactive Transport Modeling of Special Uranium Waste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B3A4B4-20F0-E68F-0676-95158C44937B}"/>
              </a:ext>
            </a:extLst>
          </p:cNvPr>
          <p:cNvGrpSpPr/>
          <p:nvPr/>
        </p:nvGrpSpPr>
        <p:grpSpPr>
          <a:xfrm>
            <a:off x="6631451" y="3826964"/>
            <a:ext cx="3810125" cy="2917371"/>
            <a:chOff x="1663337" y="2090057"/>
            <a:chExt cx="4531898" cy="320475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E4DE34B-D2EF-1053-3E3C-3BCCAAE90E5D}"/>
                </a:ext>
              </a:extLst>
            </p:cNvPr>
            <p:cNvSpPr/>
            <p:nvPr/>
          </p:nvSpPr>
          <p:spPr>
            <a:xfrm>
              <a:off x="1663337" y="2090057"/>
              <a:ext cx="4519749" cy="320475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705231B-6E09-B8DB-E721-2D9D4C91E798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2046" y="2107763"/>
              <a:ext cx="4523189" cy="3174696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149C3AD-C308-6B62-D33F-32743D7FB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451" y="784914"/>
            <a:ext cx="4333278" cy="295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518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3ABB0B-7107-D2C3-6B4C-F3C8BCE62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171A75-E113-BB4C-B5B4-B5D46FBC93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2394" y="5010547"/>
            <a:ext cx="6460032" cy="949235"/>
          </a:xfrm>
        </p:spPr>
        <p:txBody>
          <a:bodyPr/>
          <a:lstStyle/>
          <a:p>
            <a:r>
              <a:rPr lang="en-US" dirty="0"/>
              <a:t>Diffusive transport is the primary mechanism for contaminant migration to the surrounding soil</a:t>
            </a:r>
          </a:p>
          <a:p>
            <a:r>
              <a:rPr lang="en-US" dirty="0"/>
              <a:t>Flow accounted for in vertical and horizontal directions in the surrounding soil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80978A8-FD05-E8ED-E668-891451FA2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3: Reactive Transport Modeling of Special Uranium Waste</a:t>
            </a:r>
          </a:p>
        </p:txBody>
      </p:sp>
      <p:pic>
        <p:nvPicPr>
          <p:cNvPr id="5" name="Image 30">
            <a:extLst>
              <a:ext uri="{FF2B5EF4-FFF2-40B4-BE49-F238E27FC236}">
                <a16:creationId xmlns:a16="http://schemas.microsoft.com/office/drawing/2014/main" id="{A9955D41-5761-C682-5FD9-C608D1653F8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660" y="1306282"/>
            <a:ext cx="4470106" cy="458071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66DAD8A-510F-9ECB-2B74-D47CB37F5477}"/>
              </a:ext>
            </a:extLst>
          </p:cNvPr>
          <p:cNvGrpSpPr/>
          <p:nvPr/>
        </p:nvGrpSpPr>
        <p:grpSpPr>
          <a:xfrm>
            <a:off x="1064700" y="1463040"/>
            <a:ext cx="4815420" cy="3405248"/>
            <a:chOff x="1663337" y="2090057"/>
            <a:chExt cx="4531898" cy="320475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20370F2-3725-265C-76AE-1605303899AA}"/>
                </a:ext>
              </a:extLst>
            </p:cNvPr>
            <p:cNvSpPr/>
            <p:nvPr/>
          </p:nvSpPr>
          <p:spPr>
            <a:xfrm>
              <a:off x="1663337" y="2090057"/>
              <a:ext cx="4519749" cy="320475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92A4CE5-F45C-EA25-2794-B3F6D70477E8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2046" y="2107763"/>
              <a:ext cx="4523189" cy="3174696"/>
            </a:xfrm>
            <a:prstGeom prst="rect">
              <a:avLst/>
            </a:prstGeom>
          </p:spPr>
        </p:pic>
      </p:grpSp>
      <p:sp>
        <p:nvSpPr>
          <p:cNvPr id="9" name="Right Brace 8">
            <a:extLst>
              <a:ext uri="{FF2B5EF4-FFF2-40B4-BE49-F238E27FC236}">
                <a16:creationId xmlns:a16="http://schemas.microsoft.com/office/drawing/2014/main" id="{525C62E2-089A-05D3-DD59-C32A81D4AB7F}"/>
              </a:ext>
            </a:extLst>
          </p:cNvPr>
          <p:cNvSpPr/>
          <p:nvPr/>
        </p:nvSpPr>
        <p:spPr>
          <a:xfrm>
            <a:off x="6035039" y="1463040"/>
            <a:ext cx="444137" cy="3544388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839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9513A8-0FB1-3DDC-6925-8928ED9B2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05C93B-06BC-02AD-BA4A-B237A804FE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6754" y="1451288"/>
            <a:ext cx="7489371" cy="4927921"/>
          </a:xfrm>
        </p:spPr>
        <p:txBody>
          <a:bodyPr/>
          <a:lstStyle/>
          <a:p>
            <a:r>
              <a:rPr lang="en-US" sz="2000" dirty="0"/>
              <a:t>GoldSim and </a:t>
            </a:r>
            <a:r>
              <a:rPr lang="en-US" sz="2000" dirty="0" err="1"/>
              <a:t>PhreeqcRM</a:t>
            </a:r>
            <a:r>
              <a:rPr lang="en-US" sz="2000" dirty="0"/>
              <a:t> coupling performed via a DLL</a:t>
            </a:r>
          </a:p>
          <a:p>
            <a:endParaRPr lang="en-US" sz="2000" dirty="0"/>
          </a:p>
          <a:p>
            <a:r>
              <a:rPr lang="en-US" sz="2000" dirty="0" err="1"/>
              <a:t>PhreeqcRM</a:t>
            </a:r>
            <a:r>
              <a:rPr lang="en-US" sz="2000" dirty="0"/>
              <a:t> is a geochemical reaction module designed specifically to perform equilibrium and kinetic reaction calculations for reactive transport simulators that use an operator-splitting approach</a:t>
            </a:r>
          </a:p>
          <a:p>
            <a:endParaRPr lang="en-US" sz="2000" dirty="0"/>
          </a:p>
          <a:p>
            <a:r>
              <a:rPr lang="en-US" sz="2000" dirty="0"/>
              <a:t>GoldSim Cell Pathways are used to perform solute transport calculations and provide species concentration at each model cell at the end of a time step</a:t>
            </a:r>
          </a:p>
          <a:p>
            <a:endParaRPr lang="en-US" sz="2000" dirty="0"/>
          </a:p>
          <a:p>
            <a:r>
              <a:rPr lang="en-US" sz="2000" dirty="0"/>
              <a:t>The concentrations are passed to </a:t>
            </a:r>
            <a:r>
              <a:rPr lang="en-US" sz="2000" dirty="0" err="1"/>
              <a:t>PhreeqcRM</a:t>
            </a:r>
            <a:r>
              <a:rPr lang="en-US" sz="2000" dirty="0"/>
              <a:t> for geochemical reactions and are passed back to GoldSim Cell Pathways to be used at the start of the next time step</a:t>
            </a:r>
          </a:p>
          <a:p>
            <a:endParaRPr lang="en-US" sz="2000" dirty="0"/>
          </a:p>
          <a:p>
            <a:r>
              <a:rPr lang="en-US" sz="2000" dirty="0"/>
              <a:t>Calculations are performed seamlessly at all grid nodes (cells) and in distributed mode as well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1BE09B9-25DE-7A30-81DC-FDA31E4A6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3: Reactive Transport Modeling of Special Uranium Waste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37BB14-3971-9E3E-BB7D-32EDEE010032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95"/>
          <a:stretch/>
        </p:blipFill>
        <p:spPr>
          <a:xfrm>
            <a:off x="7979878" y="734022"/>
            <a:ext cx="3808428" cy="31359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078CDE5-18D1-682A-B5C4-A602FF88A3A9}"/>
              </a:ext>
            </a:extLst>
          </p:cNvPr>
          <p:cNvSpPr/>
          <p:nvPr/>
        </p:nvSpPr>
        <p:spPr>
          <a:xfrm>
            <a:off x="10878057" y="883909"/>
            <a:ext cx="864820" cy="81904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30">
            <a:extLst>
              <a:ext uri="{FF2B5EF4-FFF2-40B4-BE49-F238E27FC236}">
                <a16:creationId xmlns:a16="http://schemas.microsoft.com/office/drawing/2014/main" id="{180014EA-FFD7-421F-E411-712D9CB65CF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993" y="3944815"/>
            <a:ext cx="2827224" cy="279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929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E442ED-FDF1-F065-2A1F-7C9DFC488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A2F8AEA-ABC2-FFF4-B335-ED0613C1F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3: Reactive Transport Modeling of Special Uranium Waste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146CD8-4538-B939-DF76-B5F4587B5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2" y="1393371"/>
            <a:ext cx="7690823" cy="4985839"/>
          </a:xfrm>
          <a:prstGeom prst="rect">
            <a:avLst/>
          </a:prstGeom>
          <a:noFill/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FA9039A-F244-1463-3CE8-58FC85496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" r="3017" b="81"/>
          <a:stretch>
            <a:fillRect/>
          </a:stretch>
        </p:blipFill>
        <p:spPr bwMode="auto">
          <a:xfrm>
            <a:off x="7879244" y="1889961"/>
            <a:ext cx="4163371" cy="3078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EBB9D25-F39E-0FD7-60D4-8BBB7A19D745}"/>
              </a:ext>
            </a:extLst>
          </p:cNvPr>
          <p:cNvSpPr txBox="1"/>
          <p:nvPr/>
        </p:nvSpPr>
        <p:spPr>
          <a:xfrm>
            <a:off x="5373188" y="3983970"/>
            <a:ext cx="144562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0" i="0" dirty="0">
                <a:solidFill>
                  <a:srgbClr val="000000"/>
                </a:solidFill>
                <a:effectLst/>
                <a:highlight>
                  <a:srgbClr val="F8F9FA"/>
                </a:highlight>
                <a:latin typeface="Arial" panose="020B0604020202020204" pitchFamily="34" charset="0"/>
              </a:rPr>
              <a:t>(UO</a:t>
            </a:r>
            <a:r>
              <a:rPr lang="en-US" sz="900" b="0" i="0" baseline="-25000" dirty="0">
                <a:solidFill>
                  <a:srgbClr val="000000"/>
                </a:solidFill>
                <a:effectLst/>
                <a:highlight>
                  <a:srgbClr val="F8F9FA"/>
                </a:highlight>
                <a:latin typeface="Arial" panose="020B0604020202020204" pitchFamily="34" charset="0"/>
              </a:rPr>
              <a:t>2</a:t>
            </a:r>
            <a:r>
              <a:rPr lang="en-US" sz="900" b="0" i="0" dirty="0">
                <a:solidFill>
                  <a:srgbClr val="000000"/>
                </a:solidFill>
                <a:effectLst/>
                <a:highlight>
                  <a:srgbClr val="F8F9FA"/>
                </a:highlight>
                <a:latin typeface="Arial" panose="020B0604020202020204" pitchFamily="34" charset="0"/>
              </a:rPr>
              <a:t>)</a:t>
            </a:r>
            <a:r>
              <a:rPr lang="en-US" sz="900" b="0" i="0" baseline="-25000" dirty="0">
                <a:solidFill>
                  <a:srgbClr val="000000"/>
                </a:solidFill>
                <a:effectLst/>
                <a:highlight>
                  <a:srgbClr val="F8F9FA"/>
                </a:highlight>
                <a:latin typeface="Arial" panose="020B0604020202020204" pitchFamily="34" charset="0"/>
              </a:rPr>
              <a:t>2</a:t>
            </a:r>
            <a:r>
              <a:rPr lang="en-US" sz="900" b="0" i="0" dirty="0">
                <a:solidFill>
                  <a:srgbClr val="000000"/>
                </a:solidFill>
                <a:effectLst/>
                <a:highlight>
                  <a:srgbClr val="F8F9FA"/>
                </a:highlight>
                <a:latin typeface="Arial" panose="020B0604020202020204" pitchFamily="34" charset="0"/>
              </a:rPr>
              <a:t>SiO</a:t>
            </a:r>
            <a:r>
              <a:rPr lang="en-US" sz="900" b="0" i="0" baseline="-25000" dirty="0">
                <a:solidFill>
                  <a:srgbClr val="000000"/>
                </a:solidFill>
                <a:effectLst/>
                <a:highlight>
                  <a:srgbClr val="F8F9FA"/>
                </a:highlight>
                <a:latin typeface="Arial" panose="020B0604020202020204" pitchFamily="34" charset="0"/>
              </a:rPr>
              <a:t>4</a:t>
            </a:r>
            <a:r>
              <a:rPr lang="en-US" sz="900" b="0" i="0" dirty="0">
                <a:solidFill>
                  <a:srgbClr val="000000"/>
                </a:solidFill>
                <a:effectLst/>
                <a:highlight>
                  <a:srgbClr val="F8F9FA"/>
                </a:highlight>
                <a:latin typeface="Arial" panose="020B0604020202020204" pitchFamily="34" charset="0"/>
              </a:rPr>
              <a:t>·2H</a:t>
            </a:r>
            <a:r>
              <a:rPr lang="en-US" sz="900" b="0" i="0" baseline="-25000" dirty="0">
                <a:solidFill>
                  <a:srgbClr val="000000"/>
                </a:solidFill>
                <a:effectLst/>
                <a:highlight>
                  <a:srgbClr val="F8F9FA"/>
                </a:highlight>
                <a:latin typeface="Arial" panose="020B0604020202020204" pitchFamily="34" charset="0"/>
              </a:rPr>
              <a:t>2</a:t>
            </a:r>
            <a:r>
              <a:rPr lang="en-US" sz="900" b="0" i="0" dirty="0">
                <a:solidFill>
                  <a:srgbClr val="000000"/>
                </a:solidFill>
                <a:effectLst/>
                <a:highlight>
                  <a:srgbClr val="F8F9FA"/>
                </a:highlight>
                <a:latin typeface="Arial" panose="020B0604020202020204" pitchFamily="34" charset="0"/>
              </a:rPr>
              <a:t>O</a:t>
            </a:r>
            <a:endParaRPr lang="en-US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75B0BC-AFF7-069D-B4ED-63B21AF3786C}"/>
              </a:ext>
            </a:extLst>
          </p:cNvPr>
          <p:cNvSpPr txBox="1"/>
          <p:nvPr/>
        </p:nvSpPr>
        <p:spPr>
          <a:xfrm>
            <a:off x="5042262" y="1496086"/>
            <a:ext cx="2107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UO3(TcO4H)0.0000242:2H2O </a:t>
            </a:r>
            <a:endParaRPr 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00B615-6875-51AA-7718-CEAFF03F3633}"/>
              </a:ext>
            </a:extLst>
          </p:cNvPr>
          <p:cNvSpPr txBox="1"/>
          <p:nvPr/>
        </p:nvSpPr>
        <p:spPr>
          <a:xfrm>
            <a:off x="9283338" y="2340672"/>
            <a:ext cx="2660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 billet Tc-99 release rate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4DD32E4-0D61-1FD8-C917-8AE345C8E18D}"/>
              </a:ext>
            </a:extLst>
          </p:cNvPr>
          <p:cNvCxnSpPr>
            <a:cxnSpLocks/>
          </p:cNvCxnSpPr>
          <p:nvPr/>
        </p:nvCxnSpPr>
        <p:spPr>
          <a:xfrm flipH="1">
            <a:off x="10119360" y="2710004"/>
            <a:ext cx="494310" cy="15746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44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7038B6-DCD0-D97E-2E48-E948AF5E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B878C1-A913-AE42-E9B5-F8543E10B5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6504" y="1291680"/>
            <a:ext cx="11125563" cy="1042217"/>
          </a:xfrm>
        </p:spPr>
        <p:txBody>
          <a:bodyPr/>
          <a:lstStyle/>
          <a:p>
            <a:r>
              <a:rPr lang="en-US" dirty="0"/>
              <a:t>Preliminary Remediation Goals (PRGs) represent the maximum quantity of analyte that can remain in soil without causing exceedance of applicable drinking water standards.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E3550C2-DEB8-5290-77FF-F1BE5E862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790" y="155065"/>
            <a:ext cx="10793730" cy="904962"/>
          </a:xfrm>
        </p:spPr>
        <p:txBody>
          <a:bodyPr/>
          <a:lstStyle/>
          <a:p>
            <a:r>
              <a:rPr lang="en-US" dirty="0"/>
              <a:t>Example 4: Determination of Soil Concentrations Protective of Groundwater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955CB99-58B0-AD7C-573B-557D483C3AB7}"/>
              </a:ext>
            </a:extLst>
          </p:cNvPr>
          <p:cNvSpPr txBox="1">
            <a:spLocks/>
          </p:cNvSpPr>
          <p:nvPr/>
        </p:nvSpPr>
        <p:spPr>
          <a:xfrm>
            <a:off x="1005840" y="6324961"/>
            <a:ext cx="9756475" cy="51159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WQS=water quality standard, C</a:t>
            </a:r>
            <a:r>
              <a:rPr lang="en-US" baseline="-25000" dirty="0">
                <a:solidFill>
                  <a:schemeClr val="bg1"/>
                </a:solidFill>
              </a:rPr>
              <a:t>I</a:t>
            </a:r>
            <a:r>
              <a:rPr lang="en-US" dirty="0">
                <a:solidFill>
                  <a:schemeClr val="bg1"/>
                </a:solidFill>
              </a:rPr>
              <a:t>= initial concentration, C</a:t>
            </a:r>
            <a:r>
              <a:rPr lang="en-US" baseline="-25000" dirty="0">
                <a:solidFill>
                  <a:schemeClr val="bg1"/>
                </a:solidFill>
              </a:rPr>
              <a:t>PK</a:t>
            </a:r>
            <a:r>
              <a:rPr lang="en-US" dirty="0">
                <a:solidFill>
                  <a:schemeClr val="bg1"/>
                </a:solidFill>
              </a:rPr>
              <a:t>=peak groundwater concentration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03A51FD-3B85-4CA8-76FA-ED5164AA172C}"/>
              </a:ext>
            </a:extLst>
          </p:cNvPr>
          <p:cNvGrpSpPr/>
          <p:nvPr/>
        </p:nvGrpSpPr>
        <p:grpSpPr>
          <a:xfrm>
            <a:off x="2209059" y="2363220"/>
            <a:ext cx="7350035" cy="3187337"/>
            <a:chOff x="2368731" y="2020389"/>
            <a:chExt cx="7350035" cy="318733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9B70C5B-3DA0-CD18-E4B0-66FC6CD0A38E}"/>
                </a:ext>
              </a:extLst>
            </p:cNvPr>
            <p:cNvSpPr/>
            <p:nvPr/>
          </p:nvSpPr>
          <p:spPr>
            <a:xfrm>
              <a:off x="2368731" y="2020389"/>
              <a:ext cx="7350035" cy="318733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360FDCF-C088-BC0D-B1C8-81D59168A21F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376915" y="2028802"/>
              <a:ext cx="7333141" cy="317299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CFEC2CE-C6E4-763B-246F-9ACE94FCE6E7}"/>
                  </a:ext>
                </a:extLst>
              </p:cNvPr>
              <p:cNvSpPr txBox="1"/>
              <p:nvPr/>
            </p:nvSpPr>
            <p:spPr>
              <a:xfrm>
                <a:off x="1005840" y="5589740"/>
                <a:ext cx="4572000" cy="6580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𝑃𝑅𝐺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𝑢𝑛𝑖𝑡</m:t>
                          </m:r>
                          <m:r>
                            <a:rPr lang="en-US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𝑙𝑒𝑛𝑔𝑡h</m:t>
                          </m:r>
                        </m:sub>
                      </m:sSub>
                      <m:r>
                        <a:rPr lang="en-US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</m:sSub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𝑊𝑄𝑆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𝑃𝐾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CFEC2CE-C6E4-763B-246F-9ACE94FCE6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840" y="5589740"/>
                <a:ext cx="4572000" cy="6580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FA9E53B-173D-E792-F6E9-D0AE3F23AB1F}"/>
                  </a:ext>
                </a:extLst>
              </p:cNvPr>
              <p:cNvSpPr txBox="1"/>
              <p:nvPr/>
            </p:nvSpPr>
            <p:spPr>
              <a:xfrm>
                <a:off x="4717021" y="5592118"/>
                <a:ext cx="4647414" cy="6948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𝑃𝑅𝐺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𝑠𝑖𝑡𝑒</m:t>
                          </m:r>
                          <m:r>
                            <a:rPr lang="en-US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𝑠𝑝𝑒𝑐𝑖𝑓𝑖𝑐</m:t>
                          </m:r>
                        </m:sub>
                      </m:sSub>
                      <m:r>
                        <a:rPr lang="en-US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𝑃𝑅𝐺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𝑢𝑛𝑖𝑡</m:t>
                              </m:r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𝑙𝑒𝑛𝑔𝑡h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d>
                                <m:dPr>
                                  <m:begChr m:val="‖"/>
                                  <m:endChr m:val=""/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𝐺𝑊</m:t>
                                  </m:r>
                                </m:e>
                              </m:d>
                            </m:sub>
                          </m:sSub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FA9E53B-173D-E792-F6E9-D0AE3F23AB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7021" y="5592118"/>
                <a:ext cx="4647414" cy="6948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8774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E14F0C-04C6-DB57-28AB-3B0682F80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BA08BC-4A13-2AE9-5A55-2EF61D15F5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57553" y="1540160"/>
            <a:ext cx="5408959" cy="4434214"/>
          </a:xfrm>
        </p:spPr>
        <p:txBody>
          <a:bodyPr/>
          <a:lstStyle/>
          <a:p>
            <a:r>
              <a:rPr lang="en-US" sz="2000" dirty="0"/>
              <a:t>Utilizes existing large scale (multi-million node) 3-D models to abstract representative flow fields under imposed recharge rates in the vadose zone</a:t>
            </a:r>
          </a:p>
          <a:p>
            <a:endParaRPr lang="en-US" sz="2000" dirty="0"/>
          </a:p>
          <a:p>
            <a:r>
              <a:rPr lang="en-US" sz="2000" dirty="0"/>
              <a:t>Transport in the future is primarily in vertical direction (1-D)</a:t>
            </a:r>
          </a:p>
          <a:p>
            <a:endParaRPr lang="en-US" sz="2000" dirty="0"/>
          </a:p>
          <a:p>
            <a:r>
              <a:rPr lang="en-US" sz="2000" dirty="0"/>
              <a:t>GoldSim is computationally efficient </a:t>
            </a:r>
          </a:p>
          <a:p>
            <a:pPr lvl="1"/>
            <a:r>
              <a:rPr lang="en-US" dirty="0"/>
              <a:t>Multiple analytes can be modeled simultaneously</a:t>
            </a:r>
          </a:p>
          <a:p>
            <a:pPr lvl="1"/>
            <a:r>
              <a:rPr lang="en-US" dirty="0"/>
              <a:t>20 chemicals and 7 radionuclides for current application</a:t>
            </a:r>
          </a:p>
          <a:p>
            <a:pPr lvl="1"/>
            <a:r>
              <a:rPr lang="en-US" dirty="0"/>
              <a:t>Sorption and solubility controls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1F060-96A1-DF56-B209-09B9A18EA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340" y="1575892"/>
            <a:ext cx="5990720" cy="4398482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ABDA213-3B43-5012-3C50-50FEE8570749}"/>
              </a:ext>
            </a:extLst>
          </p:cNvPr>
          <p:cNvSpPr txBox="1">
            <a:spLocks/>
          </p:cNvSpPr>
          <p:nvPr/>
        </p:nvSpPr>
        <p:spPr>
          <a:xfrm>
            <a:off x="6365965" y="3757267"/>
            <a:ext cx="5408959" cy="16359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7008" indent="-227008" algn="l" defTabSz="914377" rtl="0" eaLnBrk="1" latinLnBrk="0" hangingPunct="1">
              <a:spcBef>
                <a:spcPct val="20000"/>
              </a:spcBef>
              <a:buClr>
                <a:srgbClr val="005DA2"/>
              </a:buClr>
              <a:buFont typeface="Arial" panose="020B0604020202020204" pitchFamily="34" charset="0"/>
              <a:buChar char="•"/>
              <a:def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25459" indent="-169858" algn="l" defTabSz="914377" rtl="0" eaLnBrk="1" latinLnBrk="0" hangingPunct="1">
              <a:spcBef>
                <a:spcPct val="20000"/>
              </a:spcBef>
              <a:buClr>
                <a:srgbClr val="005DA2"/>
              </a:buClr>
              <a:buFont typeface="Arial" panose="020B0604020202020204" pitchFamily="34" charset="0"/>
              <a:buChar char="–"/>
              <a:defRPr lang="en-US"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033437" indent="-228594" algn="l" defTabSz="914377" rtl="0" eaLnBrk="1" latinLnBrk="0" hangingPunct="1">
              <a:spcBef>
                <a:spcPct val="20000"/>
              </a:spcBef>
              <a:buClr>
                <a:srgbClr val="005DA2"/>
              </a:buClr>
              <a:buFont typeface="Arial" panose="020B0604020202020204" pitchFamily="34" charset="0"/>
              <a:buChar char="•"/>
              <a:defRPr lang="en-US"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490625" indent="-228594" algn="l" defTabSz="914377" rtl="0" eaLnBrk="1" latinLnBrk="0" hangingPunct="1">
              <a:spcBef>
                <a:spcPct val="20000"/>
              </a:spcBef>
              <a:buClr>
                <a:srgbClr val="005DA2"/>
              </a:buClr>
              <a:buFont typeface="Arial" panose="020B0604020202020204" pitchFamily="34" charset="0"/>
              <a:buChar char="–"/>
              <a:defRPr 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947814" indent="-228594" algn="l" defTabSz="914377" rtl="0" eaLnBrk="1" latinLnBrk="0" hangingPunct="1">
              <a:spcBef>
                <a:spcPct val="20000"/>
              </a:spcBef>
              <a:buClr>
                <a:srgbClr val="005DA2"/>
              </a:buClr>
              <a:buFont typeface="Arial" panose="020B0604020202020204" pitchFamily="34" charset="0"/>
              <a:buChar char="»"/>
              <a:defRPr lang="en-US" sz="1200" i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Franklin Gothic Book" panose="020B0503020102020204" pitchFamily="34" charset="0"/>
              <a:cs typeface="+mn-cs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CED83D8-9CA5-33D4-C5DD-39C4A49A07E9}"/>
              </a:ext>
            </a:extLst>
          </p:cNvPr>
          <p:cNvSpPr txBox="1">
            <a:spLocks/>
          </p:cNvSpPr>
          <p:nvPr/>
        </p:nvSpPr>
        <p:spPr>
          <a:xfrm>
            <a:off x="6487886" y="4197531"/>
            <a:ext cx="5194662" cy="15370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C0D3E559-BC07-1239-6568-CB7847FA7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790" y="155065"/>
            <a:ext cx="10793730" cy="904962"/>
          </a:xfrm>
        </p:spPr>
        <p:txBody>
          <a:bodyPr/>
          <a:lstStyle/>
          <a:p>
            <a:r>
              <a:rPr lang="en-US" dirty="0"/>
              <a:t>Example 4: Determination of Soil Concentrations Protective of Groundwater</a:t>
            </a:r>
          </a:p>
        </p:txBody>
      </p:sp>
    </p:spTree>
    <p:extLst>
      <p:ext uri="{BB962C8B-B14F-4D97-AF65-F5344CB8AC3E}">
        <p14:creationId xmlns:p14="http://schemas.microsoft.com/office/powerpoint/2010/main" val="26295522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65780E-15AB-9990-82CA-D368426BB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AAF096C-0FD2-7878-8E16-AD4ADF499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4: Determination of Soil Concentrations Protective of Groundwater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06221A-C5CF-FE44-A913-3145B9BC5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196" y="1242361"/>
            <a:ext cx="4885507" cy="277675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4C3D983-8753-1EDC-6254-01EE6ACB5847}"/>
              </a:ext>
            </a:extLst>
          </p:cNvPr>
          <p:cNvGrpSpPr/>
          <p:nvPr/>
        </p:nvGrpSpPr>
        <p:grpSpPr>
          <a:xfrm>
            <a:off x="9151915" y="757649"/>
            <a:ext cx="2698902" cy="5059355"/>
            <a:chOff x="7201195" y="334740"/>
            <a:chExt cx="3421576" cy="641407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BFFF72B-C913-F047-417A-7321D21D6E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0625"/>
            <a:stretch/>
          </p:blipFill>
          <p:spPr>
            <a:xfrm>
              <a:off x="7201195" y="334740"/>
              <a:ext cx="3421576" cy="6414078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770739F-7479-AA61-0981-CAE9CD0A3B05}"/>
                </a:ext>
              </a:extLst>
            </p:cNvPr>
            <p:cNvSpPr/>
            <p:nvPr/>
          </p:nvSpPr>
          <p:spPr>
            <a:xfrm>
              <a:off x="7584604" y="2327682"/>
              <a:ext cx="2969342" cy="19077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36DB830-547A-F194-C2B5-96AF94397408}"/>
              </a:ext>
            </a:extLst>
          </p:cNvPr>
          <p:cNvCxnSpPr>
            <a:cxnSpLocks/>
          </p:cNvCxnSpPr>
          <p:nvPr/>
        </p:nvCxnSpPr>
        <p:spPr>
          <a:xfrm>
            <a:off x="8821782" y="2412279"/>
            <a:ext cx="57476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E58D21F-89B1-EBF9-CCAE-CCDA9BBCDF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1588" y="1456090"/>
            <a:ext cx="3582396" cy="4575460"/>
          </a:xfrm>
        </p:spPr>
        <p:txBody>
          <a:bodyPr>
            <a:normAutofit/>
          </a:bodyPr>
          <a:lstStyle/>
          <a:p>
            <a:r>
              <a:rPr lang="en-US" sz="2000" dirty="0"/>
              <a:t>17 individual representative columns developed to capture the variability in vadose zone thickness and composition</a:t>
            </a:r>
          </a:p>
          <a:p>
            <a:r>
              <a:rPr lang="en-US" sz="2000" dirty="0"/>
              <a:t>Flow-fields abstracted from 3-D models. </a:t>
            </a:r>
          </a:p>
          <a:p>
            <a:r>
              <a:rPr lang="en-US" sz="2000" dirty="0"/>
              <a:t>Benchmark 1-D representative scenario transport against 3-D model transport</a:t>
            </a:r>
          </a:p>
          <a:p>
            <a:r>
              <a:rPr lang="en-US" sz="2000" dirty="0"/>
              <a:t>Simulate contaminant transport in 1-D representative scenarios 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32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3C424A2-7899-0442-ECF4-BB92E658E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4153042"/>
            <a:ext cx="4939495" cy="256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726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DD6A9C-B82C-73DB-0B9D-60A13F3CC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E8F5F1-16E8-D2F1-81BD-849CEC7424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7365" y="1491176"/>
            <a:ext cx="7252338" cy="520889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000" dirty="0"/>
              <a:t>Established in 1943 as part of the Manhattan Project.  Plutonium production took place from 1943 to 1989.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Franklin Gothic Book" panose="020B0503020102020204" pitchFamily="34" charset="0"/>
              <a:buChar char="−"/>
            </a:pPr>
            <a:r>
              <a:rPr lang="en-US" sz="1600" dirty="0"/>
              <a:t>Site occupies 580 square miles (1,518 km</a:t>
            </a:r>
            <a:r>
              <a:rPr lang="en-US" sz="1600" baseline="30000" dirty="0"/>
              <a:t>2</a:t>
            </a:r>
            <a:r>
              <a:rPr lang="en-US" sz="1600" dirty="0"/>
              <a:t>) bordering Columbia River</a:t>
            </a:r>
          </a:p>
          <a:p>
            <a:pPr>
              <a:spcAft>
                <a:spcPts val="0"/>
              </a:spcAft>
            </a:pPr>
            <a:endParaRPr lang="en-US" sz="1800" dirty="0"/>
          </a:p>
          <a:p>
            <a:pPr>
              <a:spcAft>
                <a:spcPts val="0"/>
              </a:spcAft>
            </a:pPr>
            <a:r>
              <a:rPr lang="en-US" sz="2000" dirty="0"/>
              <a:t>During Cold War the project expanded to include 9 nuclear reactors and additional fuel processing/separations plants</a:t>
            </a:r>
          </a:p>
          <a:p>
            <a:pPr>
              <a:spcAft>
                <a:spcPts val="0"/>
              </a:spcAft>
            </a:pPr>
            <a:endParaRPr lang="en-US" sz="2000" dirty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</a:rPr>
              <a:t>450 billion gallons of liquids </a:t>
            </a:r>
            <a:r>
              <a:rPr lang="en-US" sz="2000" dirty="0"/>
              <a:t>discharged to soil and large amount of solid waste generated</a:t>
            </a:r>
          </a:p>
          <a:p>
            <a:pPr marL="0" indent="0">
              <a:spcAft>
                <a:spcPts val="0"/>
              </a:spcAft>
              <a:buNone/>
            </a:pPr>
            <a:endParaRPr lang="en-US" sz="1800" dirty="0"/>
          </a:p>
          <a:p>
            <a:pPr>
              <a:spcAft>
                <a:spcPts val="0"/>
              </a:spcAft>
            </a:pPr>
            <a:r>
              <a:rPr lang="en-US" sz="2000" dirty="0"/>
              <a:t>In 1989, site mission changed from production to clean-up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Franklin Gothic Book" panose="020B0503020102020204" pitchFamily="34" charset="0"/>
              <a:buChar char="−"/>
            </a:pPr>
            <a:r>
              <a:rPr lang="en-US" sz="1600" dirty="0"/>
              <a:t>Landmark agreement between U.S. Department of Energy, U.S. Environmental Protection Agency, and Washington State (known as the Tri-Party Agreement)</a:t>
            </a:r>
            <a:endParaRPr lang="en-US" dirty="0"/>
          </a:p>
          <a:p>
            <a:pPr>
              <a:spcAft>
                <a:spcPts val="0"/>
              </a:spcAft>
            </a:pPr>
            <a:endParaRPr lang="en-US" sz="1800" dirty="0"/>
          </a:p>
          <a:p>
            <a:pPr>
              <a:spcAft>
                <a:spcPts val="0"/>
              </a:spcAft>
            </a:pPr>
            <a:r>
              <a:rPr lang="en-US" sz="2000" dirty="0"/>
              <a:t>U.S DOE is responsible for one of the largest cleanup efforts in the world, managing the legacy of five decades of nuclear weapons production</a:t>
            </a:r>
          </a:p>
          <a:p>
            <a:endParaRPr lang="en-US" sz="20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4B638CD-6D2F-0008-3CCD-D288BA0F6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Hanford Site, Washington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9750D2B-8001-DE49-C4D6-DA6C3F6E4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982" y="130628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E30F24-4FA6-C1B6-5BF2-C119A754A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030" y="95993"/>
            <a:ext cx="2752725" cy="1924050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D03A80C-90F9-8C42-29C8-F55A87274467}"/>
              </a:ext>
            </a:extLst>
          </p:cNvPr>
          <p:cNvCxnSpPr>
            <a:cxnSpLocks/>
          </p:cNvCxnSpPr>
          <p:nvPr/>
        </p:nvCxnSpPr>
        <p:spPr>
          <a:xfrm>
            <a:off x="9919063" y="990903"/>
            <a:ext cx="679268" cy="372085"/>
          </a:xfrm>
          <a:prstGeom prst="straightConnector1">
            <a:avLst/>
          </a:prstGeom>
          <a:ln w="25400" cap="flat" cmpd="sng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7C362C06-C7BB-5EDC-2D77-18353A2BFFE2}"/>
              </a:ext>
            </a:extLst>
          </p:cNvPr>
          <p:cNvSpPr txBox="1"/>
          <p:nvPr/>
        </p:nvSpPr>
        <p:spPr>
          <a:xfrm rot="1907715">
            <a:off x="9748111" y="1208906"/>
            <a:ext cx="8402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225 miles</a:t>
            </a:r>
          </a:p>
        </p:txBody>
      </p:sp>
      <p:pic>
        <p:nvPicPr>
          <p:cNvPr id="1175" name="Picture 1174">
            <a:extLst>
              <a:ext uri="{FF2B5EF4-FFF2-40B4-BE49-F238E27FC236}">
                <a16:creationId xmlns:a16="http://schemas.microsoft.com/office/drawing/2014/main" id="{222F5079-605A-93A7-9110-51C7B781D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949" y="2181499"/>
            <a:ext cx="4217638" cy="419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480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DD6A9C-B82C-73DB-0B9D-60A13F3CC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E8F5F1-16E8-D2F1-81BD-849CEC7424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2420" y="1479548"/>
            <a:ext cx="5323659" cy="4871153"/>
          </a:xfrm>
        </p:spPr>
        <p:txBody>
          <a:bodyPr/>
          <a:lstStyle/>
          <a:p>
            <a:r>
              <a:rPr lang="en-US" dirty="0"/>
              <a:t>The Hanford Soil Inventory Model (SIM) is a comprehensive tool designed to estimate the quantity and distribution of radionuclides and hazardous chemicals discharged to soil at the Hanford site </a:t>
            </a:r>
          </a:p>
          <a:p>
            <a:endParaRPr lang="en-US" dirty="0"/>
          </a:p>
          <a:p>
            <a:r>
              <a:rPr lang="en-US" dirty="0"/>
              <a:t>It provides critical information for site-wide applications</a:t>
            </a:r>
          </a:p>
          <a:p>
            <a:endParaRPr lang="en-US" sz="2400" dirty="0"/>
          </a:p>
          <a:p>
            <a:r>
              <a:rPr lang="en-US" sz="2400" dirty="0"/>
              <a:t>GoldSim is at the core 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4B638CD-6D2F-0008-3CCD-D288BA0F6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5: Hanford Soil Inventory Model (SIM)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63E0645-5271-3448-3A0E-70B1A74C94E2}"/>
              </a:ext>
            </a:extLst>
          </p:cNvPr>
          <p:cNvGrpSpPr/>
          <p:nvPr/>
        </p:nvGrpSpPr>
        <p:grpSpPr>
          <a:xfrm>
            <a:off x="5833279" y="1522427"/>
            <a:ext cx="5756741" cy="4777596"/>
            <a:chOff x="513430" y="1900669"/>
            <a:chExt cx="5756741" cy="477759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861D0DB-C12E-9959-5B93-00F05FA12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5790" y="1900669"/>
              <a:ext cx="5664381" cy="440826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9D8B7BD-35CB-B69F-84A0-E95C5F2C247B}"/>
                </a:ext>
              </a:extLst>
            </p:cNvPr>
            <p:cNvSpPr txBox="1"/>
            <p:nvPr/>
          </p:nvSpPr>
          <p:spPr>
            <a:xfrm>
              <a:off x="513430" y="6308933"/>
              <a:ext cx="44973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Hanford 200 Area Site Distribution for Tc-99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93011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DD6A9C-B82C-73DB-0B9D-60A13F3CC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E8F5F1-16E8-D2F1-81BD-849CEC7424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5263" y="1316977"/>
            <a:ext cx="4767778" cy="5135473"/>
          </a:xfrm>
        </p:spPr>
        <p:txBody>
          <a:bodyPr/>
          <a:lstStyle/>
          <a:p>
            <a:r>
              <a:rPr lang="en-US" dirty="0"/>
              <a:t>Key functionalities include: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/>
              <a:t>Aggregating and processing large datasets to model site inventory over time.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452 Waste Disposal Sites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214 Waste Streams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32 Chemicals, 47 Radionuclides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Calculation from 1944 - 2001</a:t>
            </a:r>
          </a:p>
          <a:p>
            <a:pPr marL="1371600" lvl="2" indent="-457200">
              <a:buFont typeface="+mj-lt"/>
              <a:buAutoNum type="arabicPeriod"/>
            </a:pPr>
            <a:endParaRPr lang="en-US" dirty="0"/>
          </a:p>
          <a:p>
            <a:pPr marL="914400" lvl="1" indent="-457200">
              <a:buFont typeface="+mj-lt"/>
              <a:buAutoNum type="alphaLcParenR"/>
            </a:pPr>
            <a:r>
              <a:rPr lang="en-US" dirty="0"/>
              <a:t>Propagates uncertainty by sampling uncertainty distributions of various inputs within looping containers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/>
              <a:t>Primary calculations performed using </a:t>
            </a:r>
            <a:r>
              <a:rPr lang="en-US" i="1" dirty="0"/>
              <a:t>Array Constructor </a:t>
            </a:r>
            <a:r>
              <a:rPr lang="en-US" dirty="0"/>
              <a:t>functions in a powerful manner (ability of arrays to reference variables as arguments)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4B638CD-6D2F-0008-3CCD-D288BA0F6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790" y="67666"/>
            <a:ext cx="10984230" cy="926631"/>
          </a:xfrm>
        </p:spPr>
        <p:txBody>
          <a:bodyPr/>
          <a:lstStyle/>
          <a:p>
            <a:r>
              <a:rPr lang="en-US" dirty="0"/>
              <a:t>Example 5: Hanford Soil Inventory Model (SIM)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2D2D753-2F8E-D1EB-DECB-F0EF691DCDED}"/>
              </a:ext>
            </a:extLst>
          </p:cNvPr>
          <p:cNvGrpSpPr/>
          <p:nvPr/>
        </p:nvGrpSpPr>
        <p:grpSpPr>
          <a:xfrm>
            <a:off x="5407216" y="1508056"/>
            <a:ext cx="6676693" cy="4953704"/>
            <a:chOff x="5844474" y="1508056"/>
            <a:chExt cx="6239435" cy="444389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239D1A3-BDAA-FC07-7FBC-C6AE793ABCDB}"/>
                </a:ext>
              </a:extLst>
            </p:cNvPr>
            <p:cNvSpPr/>
            <p:nvPr/>
          </p:nvSpPr>
          <p:spPr>
            <a:xfrm>
              <a:off x="5844474" y="1508056"/>
              <a:ext cx="6239435" cy="44355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6AADD02-E3C3-D6DC-C0A7-E9B69A152CDE}"/>
                </a:ext>
              </a:extLst>
            </p:cNvPr>
            <p:cNvSpPr/>
            <p:nvPr/>
          </p:nvSpPr>
          <p:spPr>
            <a:xfrm>
              <a:off x="7962944" y="1535488"/>
              <a:ext cx="3844135" cy="209592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FBFCBE-E4FC-CEE9-AA9C-1D5DF766B497}"/>
                </a:ext>
              </a:extLst>
            </p:cNvPr>
            <p:cNvSpPr/>
            <p:nvPr/>
          </p:nvSpPr>
          <p:spPr>
            <a:xfrm>
              <a:off x="8782094" y="3533186"/>
              <a:ext cx="3024986" cy="209592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A8E1064-4901-8559-1C46-60D9A1CA00EB}"/>
                </a:ext>
              </a:extLst>
            </p:cNvPr>
            <p:cNvGrpSpPr/>
            <p:nvPr/>
          </p:nvGrpSpPr>
          <p:grpSpPr>
            <a:xfrm>
              <a:off x="6187485" y="1592059"/>
              <a:ext cx="5724750" cy="3941223"/>
              <a:chOff x="5865270" y="1683499"/>
              <a:chExt cx="5724750" cy="3941223"/>
            </a:xfrm>
          </p:grpSpPr>
          <p:graphicFrame>
            <p:nvGraphicFramePr>
              <p:cNvPr id="7" name="Diagram 6">
                <a:extLst>
                  <a:ext uri="{FF2B5EF4-FFF2-40B4-BE49-F238E27FC236}">
                    <a16:creationId xmlns:a16="http://schemas.microsoft.com/office/drawing/2014/main" id="{8408A70A-1314-388D-3FDA-58F47D265C40}"/>
                  </a:ext>
                </a:extLst>
              </p:cNvPr>
              <p:cNvGraphicFramePr/>
              <p:nvPr/>
            </p:nvGraphicFramePr>
            <p:xfrm>
              <a:off x="5865270" y="1683499"/>
              <a:ext cx="5724750" cy="394122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10" name="Arrow: Down 9">
                <a:extLst>
                  <a:ext uri="{FF2B5EF4-FFF2-40B4-BE49-F238E27FC236}">
                    <a16:creationId xmlns:a16="http://schemas.microsoft.com/office/drawing/2014/main" id="{636E1D3A-7748-9627-71A1-47581C57C21B}"/>
                  </a:ext>
                </a:extLst>
              </p:cNvPr>
              <p:cNvSpPr/>
              <p:nvPr/>
            </p:nvSpPr>
            <p:spPr>
              <a:xfrm rot="10800000">
                <a:off x="8380173" y="2239560"/>
                <a:ext cx="347472" cy="584775"/>
              </a:xfrm>
              <a:prstGeom prst="downArrow">
                <a:avLst/>
              </a:prstGeom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rrow: Down 10">
                <a:extLst>
                  <a:ext uri="{FF2B5EF4-FFF2-40B4-BE49-F238E27FC236}">
                    <a16:creationId xmlns:a16="http://schemas.microsoft.com/office/drawing/2014/main" id="{1A977879-F20F-1D66-A68D-592873BADAAC}"/>
                  </a:ext>
                </a:extLst>
              </p:cNvPr>
              <p:cNvSpPr/>
              <p:nvPr/>
            </p:nvSpPr>
            <p:spPr>
              <a:xfrm rot="13832844">
                <a:off x="7645605" y="3361722"/>
                <a:ext cx="347472" cy="584775"/>
              </a:xfrm>
              <a:prstGeom prst="downArrow">
                <a:avLst/>
              </a:prstGeom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Arrow: Down 11">
                <a:extLst>
                  <a:ext uri="{FF2B5EF4-FFF2-40B4-BE49-F238E27FC236}">
                    <a16:creationId xmlns:a16="http://schemas.microsoft.com/office/drawing/2014/main" id="{6C96F91C-7D10-FD99-213F-EAE1D98B5F86}"/>
                  </a:ext>
                </a:extLst>
              </p:cNvPr>
              <p:cNvSpPr/>
              <p:nvPr/>
            </p:nvSpPr>
            <p:spPr>
              <a:xfrm rot="7990381">
                <a:off x="9034815" y="3359295"/>
                <a:ext cx="347472" cy="584775"/>
              </a:xfrm>
              <a:prstGeom prst="downArrow">
                <a:avLst/>
              </a:prstGeom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Arrow: Down 12">
                <a:extLst>
                  <a:ext uri="{FF2B5EF4-FFF2-40B4-BE49-F238E27FC236}">
                    <a16:creationId xmlns:a16="http://schemas.microsoft.com/office/drawing/2014/main" id="{A0BFA870-772B-5210-94B1-6C80E72F5510}"/>
                  </a:ext>
                </a:extLst>
              </p:cNvPr>
              <p:cNvSpPr/>
              <p:nvPr/>
            </p:nvSpPr>
            <p:spPr>
              <a:xfrm rot="10800000">
                <a:off x="6945786" y="4416551"/>
                <a:ext cx="347472" cy="487040"/>
              </a:xfrm>
              <a:prstGeom prst="downArrow">
                <a:avLst/>
              </a:prstGeom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Arrow: Down 13">
                <a:extLst>
                  <a:ext uri="{FF2B5EF4-FFF2-40B4-BE49-F238E27FC236}">
                    <a16:creationId xmlns:a16="http://schemas.microsoft.com/office/drawing/2014/main" id="{FE68C160-3E2C-D677-4231-252031CA277F}"/>
                  </a:ext>
                </a:extLst>
              </p:cNvPr>
              <p:cNvSpPr/>
              <p:nvPr/>
            </p:nvSpPr>
            <p:spPr>
              <a:xfrm rot="10800000">
                <a:off x="9242453" y="4416552"/>
                <a:ext cx="347472" cy="487040"/>
              </a:xfrm>
              <a:prstGeom prst="downArrow">
                <a:avLst/>
              </a:prstGeom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B36AC146-2C41-A1F9-10C3-684193B2747F}"/>
                  </a:ext>
                </a:extLst>
              </p:cNvPr>
              <p:cNvGrpSpPr/>
              <p:nvPr/>
            </p:nvGrpSpPr>
            <p:grpSpPr>
              <a:xfrm>
                <a:off x="9696106" y="2734781"/>
                <a:ext cx="1497226" cy="748613"/>
                <a:chOff x="1926608" y="1759"/>
                <a:chExt cx="1497226" cy="748613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B0F9824-0435-1435-82F9-C8B5FD7A422B}"/>
                    </a:ext>
                  </a:extLst>
                </p:cNvPr>
                <p:cNvSpPr/>
                <p:nvPr/>
              </p:nvSpPr>
              <p:spPr>
                <a:xfrm>
                  <a:off x="1926608" y="1759"/>
                  <a:ext cx="1497226" cy="748613"/>
                </a:xfrm>
                <a:prstGeom prst="rect">
                  <a:avLst/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BD68BA1D-7E72-E9A8-BAB5-CA9826E1DE9C}"/>
                    </a:ext>
                  </a:extLst>
                </p:cNvPr>
                <p:cNvSpPr txBox="1"/>
                <p:nvPr/>
              </p:nvSpPr>
              <p:spPr>
                <a:xfrm>
                  <a:off x="1926608" y="1759"/>
                  <a:ext cx="1497226" cy="748613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7620" tIns="7620" rIns="7620" bIns="7620" numCol="1" spcCol="1270" anchor="ctr" anchorCtr="0">
                  <a:noAutofit/>
                </a:bodyPr>
                <a:lstStyle/>
                <a:p>
                  <a:pPr marL="0" lvl="0" indent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sz="1200" kern="1200" dirty="0"/>
                    <a:t>Back decay site inventory data to discharge dates</a:t>
                  </a:r>
                </a:p>
              </p:txBody>
            </p:sp>
          </p:grpSp>
          <p:sp>
            <p:nvSpPr>
              <p:cNvPr id="16" name="Arrow: Down 15">
                <a:extLst>
                  <a:ext uri="{FF2B5EF4-FFF2-40B4-BE49-F238E27FC236}">
                    <a16:creationId xmlns:a16="http://schemas.microsoft.com/office/drawing/2014/main" id="{10D95F7A-26D1-E39A-893E-11BD1971A970}"/>
                  </a:ext>
                </a:extLst>
              </p:cNvPr>
              <p:cNvSpPr/>
              <p:nvPr/>
            </p:nvSpPr>
            <p:spPr>
              <a:xfrm rot="16200000">
                <a:off x="9327203" y="2832724"/>
                <a:ext cx="347472" cy="584775"/>
              </a:xfrm>
              <a:prstGeom prst="downArrow">
                <a:avLst/>
              </a:prstGeom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Arrow: Down 22">
                <a:extLst>
                  <a:ext uri="{FF2B5EF4-FFF2-40B4-BE49-F238E27FC236}">
                    <a16:creationId xmlns:a16="http://schemas.microsoft.com/office/drawing/2014/main" id="{3E3599FA-A8A3-03D5-238D-8D18319D2263}"/>
                  </a:ext>
                </a:extLst>
              </p:cNvPr>
              <p:cNvSpPr/>
              <p:nvPr/>
            </p:nvSpPr>
            <p:spPr>
              <a:xfrm rot="7351527">
                <a:off x="9482135" y="2125659"/>
                <a:ext cx="347472" cy="584775"/>
              </a:xfrm>
              <a:prstGeom prst="downArrow">
                <a:avLst/>
              </a:prstGeom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5190024-91A2-58D6-3EBD-39AD4E367AEC}"/>
                </a:ext>
              </a:extLst>
            </p:cNvPr>
            <p:cNvSpPr txBox="1"/>
            <p:nvPr/>
          </p:nvSpPr>
          <p:spPr>
            <a:xfrm>
              <a:off x="7342915" y="5582618"/>
              <a:ext cx="30664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SIM CALCULATION APPROACH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C845EAE-41C8-04A0-9790-9A9BE4CDA083}"/>
                </a:ext>
              </a:extLst>
            </p:cNvPr>
            <p:cNvSpPr txBox="1"/>
            <p:nvPr/>
          </p:nvSpPr>
          <p:spPr>
            <a:xfrm>
              <a:off x="10572782" y="5333785"/>
              <a:ext cx="1159741" cy="276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Loop over sites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16D53BE-8186-B483-265B-7523A6CEC4E9}"/>
                </a:ext>
              </a:extLst>
            </p:cNvPr>
            <p:cNvSpPr/>
            <p:nvPr/>
          </p:nvSpPr>
          <p:spPr>
            <a:xfrm>
              <a:off x="7501968" y="2356989"/>
              <a:ext cx="1371600" cy="292388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>
                  <a:solidFill>
                    <a:schemeClr val="tx1"/>
                  </a:solidFill>
                </a:rPr>
                <a:t>Loop over times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95B2004-BCD8-BC7B-506B-0B84EEB4F150}"/>
                </a:ext>
              </a:extLst>
            </p:cNvPr>
            <p:cNvSpPr txBox="1"/>
            <p:nvPr/>
          </p:nvSpPr>
          <p:spPr>
            <a:xfrm>
              <a:off x="5937716" y="1595018"/>
              <a:ext cx="19200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Submodel Element Looped per Operable Unit (groups of sites)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27507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C4B84F-E710-346A-D550-DDE0B51EA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21FA14-1C9B-8D11-A552-5039EE9BC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130" y="2367473"/>
            <a:ext cx="9468939" cy="4306791"/>
          </a:xfrm>
          <a:prstGeom prst="rect">
            <a:avLst/>
          </a:prstGeom>
        </p:spPr>
      </p:pic>
      <p:sp>
        <p:nvSpPr>
          <p:cNvPr id="6" name="Title 7">
            <a:extLst>
              <a:ext uri="{FF2B5EF4-FFF2-40B4-BE49-F238E27FC236}">
                <a16:creationId xmlns:a16="http://schemas.microsoft.com/office/drawing/2014/main" id="{BFDAF562-2CEA-3E4A-74B1-1D3E50D7A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790" y="67666"/>
            <a:ext cx="10984230" cy="1040765"/>
          </a:xfrm>
        </p:spPr>
        <p:txBody>
          <a:bodyPr/>
          <a:lstStyle/>
          <a:p>
            <a:r>
              <a:rPr lang="en-US" dirty="0"/>
              <a:t>Example 5: Hanford Soil Inventory Model (SIM)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7621A26E-9E94-5700-1E52-92BD422471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5789" y="1417521"/>
            <a:ext cx="11194325" cy="465259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Script element: used for Uncertainty propagation and for back-decay calculations.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5048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DD6A9C-B82C-73DB-0B9D-60A13F3CC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E8F5F1-16E8-D2F1-81BD-849CEC7424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1981" y="1508056"/>
            <a:ext cx="5494020" cy="4979829"/>
          </a:xfrm>
        </p:spPr>
        <p:txBody>
          <a:bodyPr/>
          <a:lstStyle/>
          <a:p>
            <a:r>
              <a:rPr lang="en-US" dirty="0"/>
              <a:t>The figure to the right shows the top 10 total chromium inventory sites for the 200 West Area at Hanford</a:t>
            </a:r>
          </a:p>
          <a:p>
            <a:endParaRPr lang="en-US" dirty="0"/>
          </a:p>
          <a:p>
            <a:r>
              <a:rPr lang="en-US" dirty="0"/>
              <a:t>The SIM, powered by GoldSim, has been instrumental in providing quantitative input for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Fate and transport models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Supporting decision-making for waste management and environmental protection.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4B638CD-6D2F-0008-3CCD-D288BA0F6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790" y="67666"/>
            <a:ext cx="7026651" cy="1040765"/>
          </a:xfrm>
        </p:spPr>
        <p:txBody>
          <a:bodyPr/>
          <a:lstStyle/>
          <a:p>
            <a:r>
              <a:rPr lang="en-US" dirty="0"/>
              <a:t>Example 5: Hanford Soil Inventory Model (SIM)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F1AA76-C809-9240-3E95-E4C3979B2A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040" y="331435"/>
            <a:ext cx="4510006" cy="64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455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DE2C1B-9D77-F5DB-68AE-93D3AC99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DA4C9A-F181-2FBB-AF8D-70E9BC52D5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299" y="1692274"/>
            <a:ext cx="11343277" cy="4386309"/>
          </a:xfrm>
        </p:spPr>
        <p:txBody>
          <a:bodyPr/>
          <a:lstStyle/>
          <a:p>
            <a:r>
              <a:rPr lang="en-US" dirty="0"/>
              <a:t>Decisions related to Hanford Site clean-up and waste disposal activities require a variety of complex environmental modeling tasks</a:t>
            </a:r>
          </a:p>
          <a:p>
            <a:endParaRPr lang="en-US" dirty="0"/>
          </a:p>
          <a:p>
            <a:r>
              <a:rPr lang="en-US" dirty="0"/>
              <a:t>GoldSim modeling software has been used effectively over the past 15 years to support such environmental decisions</a:t>
            </a:r>
          </a:p>
          <a:p>
            <a:endParaRPr lang="en-US" dirty="0"/>
          </a:p>
          <a:p>
            <a:r>
              <a:rPr lang="en-US" dirty="0"/>
              <a:t>Examples highlight a wide range of GoldSim based applications that have received regulatory approval</a:t>
            </a:r>
          </a:p>
          <a:p>
            <a:endParaRPr lang="en-US" dirty="0"/>
          </a:p>
          <a:p>
            <a:r>
              <a:rPr lang="en-US" dirty="0"/>
              <a:t>Such modeling tasks will be required over next several decades to meet the TPA milestones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5F9D4BF-B651-4E27-C320-414EF9055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Concluding Remarks</a:t>
            </a:r>
          </a:p>
        </p:txBody>
      </p:sp>
    </p:spTree>
    <p:extLst>
      <p:ext uri="{BB962C8B-B14F-4D97-AF65-F5344CB8AC3E}">
        <p14:creationId xmlns:p14="http://schemas.microsoft.com/office/powerpoint/2010/main" val="2835298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DE2C1B-9D77-F5DB-68AE-93D3AC99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C640CDA-72C6-274C-793D-0FECB49A0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7021" y="129837"/>
            <a:ext cx="4571717" cy="2947024"/>
          </a:xfrm>
          <a:prstGeom prst="rect">
            <a:avLst/>
          </a:prstGeom>
        </p:spPr>
      </p:pic>
      <p:sp>
        <p:nvSpPr>
          <p:cNvPr id="14" name="Title 7">
            <a:extLst>
              <a:ext uri="{FF2B5EF4-FFF2-40B4-BE49-F238E27FC236}">
                <a16:creationId xmlns:a16="http://schemas.microsoft.com/office/drawing/2014/main" id="{B6CEE556-0B0C-95CB-60D7-33E711A69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" y="53877"/>
            <a:ext cx="7002780" cy="1040765"/>
          </a:xfrm>
        </p:spPr>
        <p:txBody>
          <a:bodyPr/>
          <a:lstStyle/>
          <a:p>
            <a:r>
              <a:rPr lang="en-US" dirty="0"/>
              <a:t>Hanford Site: Waste Storage and Disposal</a:t>
            </a: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D3325A7F-6B31-B965-8387-13DDB6215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451" y="3277473"/>
            <a:ext cx="4149835" cy="288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E9321B4-15DB-C3AA-D2C5-561FC3078F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3447" y="5401350"/>
            <a:ext cx="2051990" cy="14027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C9A10C-2060-C627-FD0E-DD279AE8B623}"/>
              </a:ext>
            </a:extLst>
          </p:cNvPr>
          <p:cNvSpPr txBox="1"/>
          <p:nvPr/>
        </p:nvSpPr>
        <p:spPr>
          <a:xfrm>
            <a:off x="90259" y="1260080"/>
            <a:ext cx="732351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Waste generated from </a:t>
            </a:r>
            <a:r>
              <a:rPr lang="en-US" dirty="0">
                <a:solidFill>
                  <a:schemeClr val="bg1"/>
                </a:solidFill>
              </a:rPr>
              <a:t>processing of</a:t>
            </a:r>
            <a:r>
              <a:rPr lang="en-US" sz="1800" dirty="0">
                <a:solidFill>
                  <a:schemeClr val="bg1"/>
                </a:solidFill>
              </a:rPr>
              <a:t> 110,000 tons of irradiated uranium fuel from reactors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56 million gallons of radioactive waste </a:t>
            </a:r>
            <a:r>
              <a:rPr lang="en-US" dirty="0">
                <a:solidFill>
                  <a:schemeClr val="bg1"/>
                </a:solidFill>
              </a:rPr>
              <a:t>stored in</a:t>
            </a:r>
            <a:r>
              <a:rPr lang="en-US" sz="1800" dirty="0">
                <a:solidFill>
                  <a:schemeClr val="bg1"/>
                </a:solidFill>
              </a:rPr>
              <a:t> 177 large underground tanks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Large </a:t>
            </a:r>
            <a:r>
              <a:rPr lang="en-US" dirty="0">
                <a:solidFill>
                  <a:schemeClr val="bg1"/>
                </a:solidFill>
              </a:rPr>
              <a:t>waste disposal facilities exist to support site mission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028" name="Picture 4" descr="Aerial Image of the Environmental Restoration Disposal Facility circa 2021">
            <a:extLst>
              <a:ext uri="{FF2B5EF4-FFF2-40B4-BE49-F238E27FC236}">
                <a16:creationId xmlns:a16="http://schemas.microsoft.com/office/drawing/2014/main" id="{5232F881-CA99-D8C5-7D24-1AC47DED3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94"/>
          <a:stretch/>
        </p:blipFill>
        <p:spPr bwMode="auto">
          <a:xfrm>
            <a:off x="67248" y="2812619"/>
            <a:ext cx="6900152" cy="2481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11645A-DF2C-71E7-AC71-0FB976A7DA8A}"/>
              </a:ext>
            </a:extLst>
          </p:cNvPr>
          <p:cNvSpPr txBox="1"/>
          <p:nvPr/>
        </p:nvSpPr>
        <p:spPr>
          <a:xfrm>
            <a:off x="656051" y="2812619"/>
            <a:ext cx="4376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Environmental Restoration Disposal Facility</a:t>
            </a:r>
          </a:p>
        </p:txBody>
      </p:sp>
      <p:pic>
        <p:nvPicPr>
          <p:cNvPr id="1030" name="Picture 6" descr="Workers safely dispose of waste at the Environmental Restoration Disposal Facility.">
            <a:extLst>
              <a:ext uri="{FF2B5EF4-FFF2-40B4-BE49-F238E27FC236}">
                <a16:creationId xmlns:a16="http://schemas.microsoft.com/office/drawing/2014/main" id="{0E8F3020-2B72-827D-E95B-CE3B4FDA2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177" y="5118768"/>
            <a:ext cx="2340293" cy="160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703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DE2C1B-9D77-F5DB-68AE-93D3AC99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B89EF13-9E7D-E2CD-D1E7-F15E5F483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0697" y="67666"/>
            <a:ext cx="4824550" cy="67159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8F1F16A-99F0-4505-9FC3-EC2D1940D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53" y="1419410"/>
            <a:ext cx="6269933" cy="4096463"/>
          </a:xfrm>
          <a:prstGeom prst="rect">
            <a:avLst/>
          </a:prstGeom>
        </p:spPr>
      </p:pic>
      <p:sp>
        <p:nvSpPr>
          <p:cNvPr id="4" name="Title 7">
            <a:extLst>
              <a:ext uri="{FF2B5EF4-FFF2-40B4-BE49-F238E27FC236}">
                <a16:creationId xmlns:a16="http://schemas.microsoft.com/office/drawing/2014/main" id="{CB1DC704-5CF8-841D-AE66-7F556E8B8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790" y="67666"/>
            <a:ext cx="6269933" cy="1090574"/>
          </a:xfrm>
        </p:spPr>
        <p:txBody>
          <a:bodyPr/>
          <a:lstStyle/>
          <a:p>
            <a:r>
              <a:rPr lang="en-US" dirty="0"/>
              <a:t>Contamination in Vadose Zone and Saturated Zone</a:t>
            </a:r>
          </a:p>
        </p:txBody>
      </p:sp>
    </p:spTree>
    <p:extLst>
      <p:ext uri="{BB962C8B-B14F-4D97-AF65-F5344CB8AC3E}">
        <p14:creationId xmlns:p14="http://schemas.microsoft.com/office/powerpoint/2010/main" val="1118437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A687AE-B4E3-ECA4-5933-00405E444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6D253-4A65-F406-68A7-2DA78FB7ED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299" y="1692274"/>
            <a:ext cx="11151689" cy="4068445"/>
          </a:xfrm>
        </p:spPr>
        <p:txBody>
          <a:bodyPr/>
          <a:lstStyle/>
          <a:p>
            <a:r>
              <a:rPr lang="en-US" dirty="0"/>
              <a:t>Establishes goals for achieving full regulatory compliance and remediation with enforceable milestones</a:t>
            </a:r>
          </a:p>
          <a:p>
            <a:endParaRPr lang="en-US" dirty="0"/>
          </a:p>
          <a:p>
            <a:r>
              <a:rPr lang="en-US" dirty="0"/>
              <a:t>The TPA is a legally binding agreement for achieving compliance under federal</a:t>
            </a:r>
          </a:p>
          <a:p>
            <a:endParaRPr lang="en-US" dirty="0"/>
          </a:p>
          <a:p>
            <a:pPr lvl="1"/>
            <a:r>
              <a:rPr lang="en-US" dirty="0"/>
              <a:t>CERCLA (</a:t>
            </a:r>
            <a:r>
              <a:rPr lang="en-US" i="1" dirty="0"/>
              <a:t>Comprehensive Environmental Response Compensation and Liability Act</a:t>
            </a:r>
            <a:r>
              <a:rPr lang="en-US" dirty="0"/>
              <a:t>) remedial action provision, and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RCRA (</a:t>
            </a:r>
            <a:r>
              <a:rPr lang="en-US" i="1" dirty="0"/>
              <a:t>Resource Conservation and Recovery Act</a:t>
            </a:r>
            <a:r>
              <a:rPr lang="en-US" dirty="0"/>
              <a:t>) treatment, storage, and disposal regulations and correction action provision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DE1EED-2B9D-7711-03B7-8E5AED881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Clean-up under Tri-Party Agreement (TPA)</a:t>
            </a:r>
          </a:p>
        </p:txBody>
      </p:sp>
    </p:spTree>
    <p:extLst>
      <p:ext uri="{BB962C8B-B14F-4D97-AF65-F5344CB8AC3E}">
        <p14:creationId xmlns:p14="http://schemas.microsoft.com/office/powerpoint/2010/main" val="2623559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DE2C1B-9D77-F5DB-68AE-93D3AC99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DA4C9A-F181-2FBB-AF8D-70E9BC52D5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2421" y="1480458"/>
            <a:ext cx="6950528" cy="4280262"/>
          </a:xfrm>
        </p:spPr>
        <p:txBody>
          <a:bodyPr/>
          <a:lstStyle/>
          <a:p>
            <a:r>
              <a:rPr lang="en-US" dirty="0"/>
              <a:t>To support baseline risk assessment the future concentration of contaminants had to be estimated in the regional aquifer that is outside the domain of the 3-D Model</a:t>
            </a:r>
          </a:p>
          <a:p>
            <a:endParaRPr lang="en-US" dirty="0"/>
          </a:p>
          <a:p>
            <a:r>
              <a:rPr lang="en-US" dirty="0"/>
              <a:t>Flow-paths are over 10 km long</a:t>
            </a:r>
          </a:p>
          <a:p>
            <a:endParaRPr lang="en-US" dirty="0"/>
          </a:p>
          <a:p>
            <a:r>
              <a:rPr lang="en-US" dirty="0"/>
              <a:t>GoldSim (ver. 10) based Pipe Pathways were used</a:t>
            </a:r>
          </a:p>
          <a:p>
            <a:pPr lvl="1"/>
            <a:r>
              <a:rPr lang="en-US" dirty="0"/>
              <a:t>Uses a Laplace transform approach to provide analytical solution to advective-dominated mass transport system</a:t>
            </a:r>
          </a:p>
          <a:p>
            <a:pPr lvl="1"/>
            <a:r>
              <a:rPr lang="en-US" dirty="0"/>
              <a:t>1-D transport model developed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5F9D4BF-B651-4E27-C320-414EF9055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744" y="56515"/>
            <a:ext cx="7136130" cy="1101725"/>
          </a:xfrm>
        </p:spPr>
        <p:txBody>
          <a:bodyPr/>
          <a:lstStyle/>
          <a:p>
            <a:r>
              <a:rPr lang="en-US" dirty="0"/>
              <a:t>Example 1: Modeling Plumes in Regional Aquifer</a:t>
            </a:r>
          </a:p>
        </p:txBody>
      </p:sp>
      <p:pic>
        <p:nvPicPr>
          <p:cNvPr id="4" name="Picture 6" descr="\\BLUE\backup\Sunil\plume and water level_2008.png">
            <a:extLst>
              <a:ext uri="{FF2B5EF4-FFF2-40B4-BE49-F238E27FC236}">
                <a16:creationId xmlns:a16="http://schemas.microsoft.com/office/drawing/2014/main" id="{B66EDFEB-EC5D-B0AD-CCE0-34E5B1477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" t="1817" r="2353" b="6364"/>
          <a:stretch>
            <a:fillRect/>
          </a:stretch>
        </p:blipFill>
        <p:spPr bwMode="auto">
          <a:xfrm>
            <a:off x="7735388" y="395360"/>
            <a:ext cx="4456612" cy="555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9985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DE2C1B-9D77-F5DB-68AE-93D3AC99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DA4C9A-F181-2FBB-AF8D-70E9BC52D5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5338" y="1494790"/>
            <a:ext cx="4917212" cy="4715510"/>
          </a:xfrm>
        </p:spPr>
        <p:txBody>
          <a:bodyPr/>
          <a:lstStyle/>
          <a:p>
            <a:r>
              <a:rPr lang="en-US" dirty="0"/>
              <a:t>Three Pipe Pathways deemed adequate based on flow paths</a:t>
            </a:r>
          </a:p>
          <a:p>
            <a:r>
              <a:rPr lang="en-US" dirty="0"/>
              <a:t>Each Pipe Pathway discretized into six segments to represent variations in saturated thickness and hydraulic conductivity</a:t>
            </a:r>
          </a:p>
          <a:p>
            <a:r>
              <a:rPr lang="en-US" dirty="0"/>
              <a:t>Upgradient boundary water flux and contaminant mass flux applied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5F9D4BF-B651-4E27-C320-414EF9055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790" y="67666"/>
            <a:ext cx="6890508" cy="1073157"/>
          </a:xfrm>
        </p:spPr>
        <p:txBody>
          <a:bodyPr/>
          <a:lstStyle/>
          <a:p>
            <a:r>
              <a:rPr lang="en-US" dirty="0"/>
              <a:t>Example 1: Modeling Plumes in Regional Aquifer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609A32-E958-EF30-A3C9-3F956BB0D0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2957" t="6667" r="3000" b="33743"/>
          <a:stretch/>
        </p:blipFill>
        <p:spPr bwMode="auto">
          <a:xfrm>
            <a:off x="7614936" y="67666"/>
            <a:ext cx="3545686" cy="245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1136BB6-68AA-A540-52F8-B3F637598D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686" y="2685105"/>
            <a:ext cx="6890508" cy="35715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349AEB4-66D2-A82B-379B-39332DAC63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840" y="4396469"/>
            <a:ext cx="3517584" cy="206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267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DE2C1B-9D77-F5DB-68AE-93D3AC99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C3198CB-32DE-A395-175D-0793A9F7BE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4628" y="4964001"/>
            <a:ext cx="4552584" cy="1489049"/>
          </a:xfrm>
        </p:spPr>
        <p:txBody>
          <a:bodyPr/>
          <a:lstStyle/>
          <a:p>
            <a:r>
              <a:rPr lang="en-US" sz="2000" dirty="0"/>
              <a:t>Three segments of the Pipe Pathway shown along with inferred flow path</a:t>
            </a:r>
          </a:p>
          <a:p>
            <a:r>
              <a:rPr lang="en-US" sz="2000" dirty="0"/>
              <a:t>Applied boundary concentration based on Well 699-31-31 to the Pipe Pathway</a:t>
            </a:r>
          </a:p>
          <a:p>
            <a:r>
              <a:rPr lang="en-US" sz="2000" dirty="0"/>
              <a:t>Over 40 years of monitoring data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5F9D4BF-B651-4E27-C320-414EF9055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" y="105787"/>
            <a:ext cx="11324953" cy="743936"/>
          </a:xfrm>
        </p:spPr>
        <p:txBody>
          <a:bodyPr/>
          <a:lstStyle/>
          <a:p>
            <a:r>
              <a:rPr lang="en-US" dirty="0"/>
              <a:t>Example 1: Evaluation of Adequacy of 1-D Transport Model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4017477-0D9D-AB0C-250B-9F82A34633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0056748"/>
              </p:ext>
            </p:extLst>
          </p:nvPr>
        </p:nvGraphicFramePr>
        <p:xfrm>
          <a:off x="5206123" y="1306360"/>
          <a:ext cx="6985877" cy="4740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8372338B-844F-8BD6-C12B-55EFF2CCE546}"/>
              </a:ext>
            </a:extLst>
          </p:cNvPr>
          <p:cNvGrpSpPr/>
          <p:nvPr/>
        </p:nvGrpSpPr>
        <p:grpSpPr>
          <a:xfrm>
            <a:off x="211177" y="1287469"/>
            <a:ext cx="4646035" cy="3545542"/>
            <a:chOff x="4325683" y="1296537"/>
            <a:chExt cx="4835553" cy="354554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433C401-D1DA-BBA8-1E10-A5681BE29E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l="5455" t="8235" r="5276" b="7059"/>
            <a:stretch>
              <a:fillRect/>
            </a:stretch>
          </p:blipFill>
          <p:spPr bwMode="auto">
            <a:xfrm>
              <a:off x="4325683" y="1296537"/>
              <a:ext cx="4835553" cy="3545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7D5F057C-8613-4749-B2E9-E33CECA78B95}"/>
                </a:ext>
              </a:extLst>
            </p:cNvPr>
            <p:cNvSpPr txBox="1"/>
            <p:nvPr/>
          </p:nvSpPr>
          <p:spPr>
            <a:xfrm>
              <a:off x="5854889" y="208810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n-US" b="1" dirty="0"/>
                <a:t>1</a:t>
              </a:r>
            </a:p>
          </p:txBody>
        </p: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B62C34C8-B1BB-54FF-794E-75CF694DD444}"/>
                </a:ext>
              </a:extLst>
            </p:cNvPr>
            <p:cNvSpPr txBox="1"/>
            <p:nvPr/>
          </p:nvSpPr>
          <p:spPr>
            <a:xfrm>
              <a:off x="6580494" y="199484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n-US" b="1" dirty="0"/>
                <a:t>2</a:t>
              </a:r>
            </a:p>
          </p:txBody>
        </p: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FCC7F7CB-8A33-2422-8C45-03A6D15A3387}"/>
                </a:ext>
              </a:extLst>
            </p:cNvPr>
            <p:cNvSpPr txBox="1"/>
            <p:nvPr/>
          </p:nvSpPr>
          <p:spPr>
            <a:xfrm>
              <a:off x="7224213" y="168322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n-US" b="1" dirty="0"/>
                <a:t>3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F93D03B-68DA-993F-BDFA-55D246EDCAD4}"/>
              </a:ext>
            </a:extLst>
          </p:cNvPr>
          <p:cNvSpPr txBox="1"/>
          <p:nvPr/>
        </p:nvSpPr>
        <p:spPr>
          <a:xfrm rot="20737996">
            <a:off x="1514358" y="2527872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2.7 km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87C654-90F9-9F27-1B93-BEAE9BD7D538}"/>
              </a:ext>
            </a:extLst>
          </p:cNvPr>
          <p:cNvSpPr txBox="1"/>
          <p:nvPr/>
        </p:nvSpPr>
        <p:spPr>
          <a:xfrm rot="20265976">
            <a:off x="2275729" y="2380343"/>
            <a:ext cx="875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4.2 km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7B65F-AF53-D406-107E-16D5025391C2}"/>
              </a:ext>
            </a:extLst>
          </p:cNvPr>
          <p:cNvSpPr txBox="1"/>
          <p:nvPr/>
        </p:nvSpPr>
        <p:spPr>
          <a:xfrm rot="19241101">
            <a:off x="3169717" y="2037860"/>
            <a:ext cx="866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4.1 km</a:t>
            </a:r>
          </a:p>
        </p:txBody>
      </p:sp>
    </p:spTree>
    <p:extLst>
      <p:ext uri="{BB962C8B-B14F-4D97-AF65-F5344CB8AC3E}">
        <p14:creationId xmlns:p14="http://schemas.microsoft.com/office/powerpoint/2010/main" val="3316965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DE2C1B-9D77-F5DB-68AE-93D3AC99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F7DB0-B9C2-4BFC-8818-B6B1C4E76DC0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372338B-844F-8BD6-C12B-55EFF2CCE546}"/>
              </a:ext>
            </a:extLst>
          </p:cNvPr>
          <p:cNvGrpSpPr/>
          <p:nvPr/>
        </p:nvGrpSpPr>
        <p:grpSpPr>
          <a:xfrm>
            <a:off x="312420" y="1440986"/>
            <a:ext cx="3144883" cy="2669460"/>
            <a:chOff x="4325683" y="1296537"/>
            <a:chExt cx="4835553" cy="354554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433C401-D1DA-BBA8-1E10-A5681BE29E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 l="5455" t="8235" r="5276" b="7059"/>
            <a:stretch>
              <a:fillRect/>
            </a:stretch>
          </p:blipFill>
          <p:spPr bwMode="auto">
            <a:xfrm>
              <a:off x="4325683" y="1296537"/>
              <a:ext cx="4835553" cy="3545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7D5F057C-8613-4749-B2E9-E33CECA78B95}"/>
                </a:ext>
              </a:extLst>
            </p:cNvPr>
            <p:cNvSpPr txBox="1"/>
            <p:nvPr/>
          </p:nvSpPr>
          <p:spPr>
            <a:xfrm>
              <a:off x="5854889" y="208810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n-US" b="1" dirty="0"/>
                <a:t>1</a:t>
              </a:r>
            </a:p>
          </p:txBody>
        </p: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B62C34C8-B1BB-54FF-794E-75CF694DD444}"/>
                </a:ext>
              </a:extLst>
            </p:cNvPr>
            <p:cNvSpPr txBox="1"/>
            <p:nvPr/>
          </p:nvSpPr>
          <p:spPr>
            <a:xfrm>
              <a:off x="6580494" y="199484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n-US" b="1" dirty="0"/>
                <a:t>2</a:t>
              </a:r>
            </a:p>
          </p:txBody>
        </p: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FCC7F7CB-8A33-2422-8C45-03A6D15A3387}"/>
                </a:ext>
              </a:extLst>
            </p:cNvPr>
            <p:cNvSpPr txBox="1"/>
            <p:nvPr/>
          </p:nvSpPr>
          <p:spPr>
            <a:xfrm>
              <a:off x="7224213" y="168322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n-US" b="1" dirty="0"/>
                <a:t>3</a:t>
              </a:r>
            </a:p>
          </p:txBody>
        </p:sp>
      </p:grp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552AC037-89A3-C3EC-F306-D612B4EC7C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295397"/>
              </p:ext>
            </p:extLst>
          </p:nvPr>
        </p:nvGraphicFramePr>
        <p:xfrm>
          <a:off x="3889257" y="967286"/>
          <a:ext cx="8148162" cy="541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7">
            <a:extLst>
              <a:ext uri="{FF2B5EF4-FFF2-40B4-BE49-F238E27FC236}">
                <a16:creationId xmlns:a16="http://schemas.microsoft.com/office/drawing/2014/main" id="{E8E5754D-BF7B-FCE8-DAE9-13A69BAF3B86}"/>
              </a:ext>
            </a:extLst>
          </p:cNvPr>
          <p:cNvSpPr txBox="1"/>
          <p:nvPr/>
        </p:nvSpPr>
        <p:spPr>
          <a:xfrm>
            <a:off x="6913322" y="1660356"/>
            <a:ext cx="271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dirty="0"/>
              <a:t>1</a:t>
            </a: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5F434068-ED51-DDDD-7217-4FBA58183258}"/>
              </a:ext>
            </a:extLst>
          </p:cNvPr>
          <p:cNvSpPr txBox="1"/>
          <p:nvPr/>
        </p:nvSpPr>
        <p:spPr>
          <a:xfrm>
            <a:off x="7379231" y="2544883"/>
            <a:ext cx="271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dirty="0"/>
              <a:t>2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FE8BB941-7252-4279-2CE0-779C854D7D21}"/>
              </a:ext>
            </a:extLst>
          </p:cNvPr>
          <p:cNvSpPr txBox="1"/>
          <p:nvPr/>
        </p:nvSpPr>
        <p:spPr>
          <a:xfrm>
            <a:off x="8563596" y="3252949"/>
            <a:ext cx="271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dirty="0"/>
              <a:t>3</a:t>
            </a:r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EC3281FA-7111-1B73-4C6D-14DA9C408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63" y="113665"/>
            <a:ext cx="11446873" cy="811900"/>
          </a:xfrm>
        </p:spPr>
        <p:txBody>
          <a:bodyPr/>
          <a:lstStyle/>
          <a:p>
            <a:r>
              <a:rPr lang="en-US" dirty="0"/>
              <a:t>Example 1: Evaluation of Adequacy of 1-D Transport Model</a:t>
            </a:r>
          </a:p>
        </p:txBody>
      </p:sp>
    </p:spTree>
    <p:extLst>
      <p:ext uri="{BB962C8B-B14F-4D97-AF65-F5344CB8AC3E}">
        <p14:creationId xmlns:p14="http://schemas.microsoft.com/office/powerpoint/2010/main" val="2393397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A">
      <a:dk1>
        <a:srgbClr val="002D4B"/>
      </a:dk1>
      <a:lt1>
        <a:sysClr val="window" lastClr="FFFFFF"/>
      </a:lt1>
      <a:dk2>
        <a:srgbClr val="00587D"/>
      </a:dk2>
      <a:lt2>
        <a:srgbClr val="DDE2E7"/>
      </a:lt2>
      <a:accent1>
        <a:srgbClr val="002D4B"/>
      </a:accent1>
      <a:accent2>
        <a:srgbClr val="74AF0D"/>
      </a:accent2>
      <a:accent3>
        <a:srgbClr val="00587D"/>
      </a:accent3>
      <a:accent4>
        <a:srgbClr val="704D30"/>
      </a:accent4>
      <a:accent5>
        <a:srgbClr val="7089A2"/>
      </a:accent5>
      <a:accent6>
        <a:srgbClr val="A39D6C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F3F57A-32DE-44CD-B2AE-DE74B45534DF}"/>
</file>

<file path=customXml/itemProps2.xml><?xml version="1.0" encoding="utf-8"?>
<ds:datastoreItem xmlns:ds="http://schemas.openxmlformats.org/officeDocument/2006/customXml" ds:itemID="{67C6318A-93AA-4924-B716-C13B130B73F4}"/>
</file>

<file path=docProps/app.xml><?xml version="1.0" encoding="utf-8"?>
<Properties xmlns="http://schemas.openxmlformats.org/officeDocument/2006/extended-properties" xmlns:vt="http://schemas.openxmlformats.org/officeDocument/2006/docPropsVTypes">
  <TotalTime>5259</TotalTime>
  <Words>1457</Words>
  <Application>Microsoft Office PowerPoint</Application>
  <PresentationFormat>Widescreen</PresentationFormat>
  <Paragraphs>209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Aptos</vt:lpstr>
      <vt:lpstr>Arial</vt:lpstr>
      <vt:lpstr>Calibri</vt:lpstr>
      <vt:lpstr>Cambria Math</vt:lpstr>
      <vt:lpstr>Franklin Gothic Book</vt:lpstr>
      <vt:lpstr>Times New Roman</vt:lpstr>
      <vt:lpstr>Office Theme</vt:lpstr>
      <vt:lpstr>PowerPoint Presentation</vt:lpstr>
      <vt:lpstr>Hanford Site, Washington</vt:lpstr>
      <vt:lpstr>Hanford Site: Waste Storage and Disposal</vt:lpstr>
      <vt:lpstr>Contamination in Vadose Zone and Saturated Zone</vt:lpstr>
      <vt:lpstr>Clean-up under Tri-Party Agreement (TPA)</vt:lpstr>
      <vt:lpstr>Example 1: Modeling Plumes in Regional Aquifer</vt:lpstr>
      <vt:lpstr>Example 1: Modeling Plumes in Regional Aquifer</vt:lpstr>
      <vt:lpstr>Example 1: Evaluation of Adequacy of 1-D Transport Model</vt:lpstr>
      <vt:lpstr>Example 1: Evaluation of Adequacy of 1-D Transport Model</vt:lpstr>
      <vt:lpstr>Example 2: Performance Assessment (PA) of Radioactive Waste Disposal Facilities at Hanford</vt:lpstr>
      <vt:lpstr>Example 2: PA of Radioactive Waste Disposal Facilities</vt:lpstr>
      <vt:lpstr>Example 2: PA of Radioactive Waste Disposal Facilities</vt:lpstr>
      <vt:lpstr>Example 3: Reactive Transport Modeling of Special Uranium Waste</vt:lpstr>
      <vt:lpstr>Example 3: Reactive Transport Modeling of Special Uranium Waste</vt:lpstr>
      <vt:lpstr>Example 3: Reactive Transport Modeling of Special Uranium Waste</vt:lpstr>
      <vt:lpstr>Example 3: Reactive Transport Modeling of Special Uranium Waste</vt:lpstr>
      <vt:lpstr>Example 4: Determination of Soil Concentrations Protective of Groundwater</vt:lpstr>
      <vt:lpstr>Example 4: Determination of Soil Concentrations Protective of Groundwater</vt:lpstr>
      <vt:lpstr>Example 4: Determination of Soil Concentrations Protective of Groundwater</vt:lpstr>
      <vt:lpstr>Example 5: Hanford Soil Inventory Model (SIM)</vt:lpstr>
      <vt:lpstr>Example 5: Hanford Soil Inventory Model (SIM)</vt:lpstr>
      <vt:lpstr>Example 5: Hanford Soil Inventory Model (SIM)</vt:lpstr>
      <vt:lpstr>Example 5: Hanford Soil Inventory Model (SIM)</vt:lpstr>
      <vt:lpstr>Concluding Remarks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Services for the Mining Industry</dc:title>
  <dc:creator>Kent Lantz</dc:creator>
  <cp:lastModifiedBy>Sunil Mehta</cp:lastModifiedBy>
  <cp:revision>54</cp:revision>
  <dcterms:created xsi:type="dcterms:W3CDTF">2024-02-02T14:35:39Z</dcterms:created>
  <dcterms:modified xsi:type="dcterms:W3CDTF">2024-09-06T02:18:16Z</dcterms:modified>
</cp:coreProperties>
</file>