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 id="2147483685" r:id="rId5"/>
    <p:sldMasterId id="2147483701" r:id="rId6"/>
    <p:sldMasterId id="2147483706" r:id="rId7"/>
    <p:sldMasterId id="2147483713" r:id="rId8"/>
  </p:sldMasterIdLst>
  <p:notesMasterIdLst>
    <p:notesMasterId r:id="rId42"/>
  </p:notesMasterIdLst>
  <p:sldIdLst>
    <p:sldId id="256" r:id="rId9"/>
    <p:sldId id="590" r:id="rId10"/>
    <p:sldId id="601" r:id="rId11"/>
    <p:sldId id="404" r:id="rId12"/>
    <p:sldId id="405" r:id="rId13"/>
    <p:sldId id="450" r:id="rId14"/>
    <p:sldId id="285" r:id="rId15"/>
    <p:sldId id="286" r:id="rId16"/>
    <p:sldId id="445" r:id="rId17"/>
    <p:sldId id="422" r:id="rId18"/>
    <p:sldId id="606" r:id="rId19"/>
    <p:sldId id="316" r:id="rId20"/>
    <p:sldId id="314" r:id="rId21"/>
    <p:sldId id="611" r:id="rId22"/>
    <p:sldId id="612" r:id="rId23"/>
    <p:sldId id="623" r:id="rId24"/>
    <p:sldId id="271" r:id="rId25"/>
    <p:sldId id="614" r:id="rId26"/>
    <p:sldId id="616" r:id="rId27"/>
    <p:sldId id="618" r:id="rId28"/>
    <p:sldId id="617" r:id="rId29"/>
    <p:sldId id="625" r:id="rId30"/>
    <p:sldId id="619" r:id="rId31"/>
    <p:sldId id="620" r:id="rId32"/>
    <p:sldId id="621" r:id="rId33"/>
    <p:sldId id="622" r:id="rId34"/>
    <p:sldId id="626" r:id="rId35"/>
    <p:sldId id="608" r:id="rId36"/>
    <p:sldId id="615" r:id="rId37"/>
    <p:sldId id="437" r:id="rId38"/>
    <p:sldId id="429" r:id="rId39"/>
    <p:sldId id="443" r:id="rId40"/>
    <p:sldId id="613" r:id="rId41"/>
  </p:sldIdLst>
  <p:sldSz cx="12192000" cy="6858000"/>
  <p:notesSz cx="6858000" cy="9144000"/>
  <p:defaultTextStyle>
    <a:defPPr>
      <a:defRPr lang="en-US"/>
    </a:defPPr>
    <a:lvl1pPr marL="0" algn="l" defTabSz="685805" rtl="0" eaLnBrk="1" latinLnBrk="0" hangingPunct="1">
      <a:defRPr sz="1400" kern="1200">
        <a:solidFill>
          <a:schemeClr val="tx1"/>
        </a:solidFill>
        <a:latin typeface="+mn-lt"/>
        <a:ea typeface="+mn-ea"/>
        <a:cs typeface="+mn-cs"/>
      </a:defRPr>
    </a:lvl1pPr>
    <a:lvl2pPr marL="342901" algn="l" defTabSz="685805" rtl="0" eaLnBrk="1" latinLnBrk="0" hangingPunct="1">
      <a:defRPr sz="1400" kern="1200">
        <a:solidFill>
          <a:schemeClr val="tx1"/>
        </a:solidFill>
        <a:latin typeface="+mn-lt"/>
        <a:ea typeface="+mn-ea"/>
        <a:cs typeface="+mn-cs"/>
      </a:defRPr>
    </a:lvl2pPr>
    <a:lvl3pPr marL="685805" algn="l" defTabSz="685805" rtl="0" eaLnBrk="1" latinLnBrk="0" hangingPunct="1">
      <a:defRPr sz="1400" kern="1200">
        <a:solidFill>
          <a:schemeClr val="tx1"/>
        </a:solidFill>
        <a:latin typeface="+mn-lt"/>
        <a:ea typeface="+mn-ea"/>
        <a:cs typeface="+mn-cs"/>
      </a:defRPr>
    </a:lvl3pPr>
    <a:lvl4pPr marL="1028708" algn="l" defTabSz="685805" rtl="0" eaLnBrk="1" latinLnBrk="0" hangingPunct="1">
      <a:defRPr sz="1400" kern="1200">
        <a:solidFill>
          <a:schemeClr val="tx1"/>
        </a:solidFill>
        <a:latin typeface="+mn-lt"/>
        <a:ea typeface="+mn-ea"/>
        <a:cs typeface="+mn-cs"/>
      </a:defRPr>
    </a:lvl4pPr>
    <a:lvl5pPr marL="1371612" algn="l" defTabSz="685805" rtl="0" eaLnBrk="1" latinLnBrk="0" hangingPunct="1">
      <a:defRPr sz="1400" kern="1200">
        <a:solidFill>
          <a:schemeClr val="tx1"/>
        </a:solidFill>
        <a:latin typeface="+mn-lt"/>
        <a:ea typeface="+mn-ea"/>
        <a:cs typeface="+mn-cs"/>
      </a:defRPr>
    </a:lvl5pPr>
    <a:lvl6pPr marL="1714513" algn="l" defTabSz="685805" rtl="0" eaLnBrk="1" latinLnBrk="0" hangingPunct="1">
      <a:defRPr sz="1400" kern="1200">
        <a:solidFill>
          <a:schemeClr val="tx1"/>
        </a:solidFill>
        <a:latin typeface="+mn-lt"/>
        <a:ea typeface="+mn-ea"/>
        <a:cs typeface="+mn-cs"/>
      </a:defRPr>
    </a:lvl6pPr>
    <a:lvl7pPr marL="2057417" algn="l" defTabSz="685805" rtl="0" eaLnBrk="1" latinLnBrk="0" hangingPunct="1">
      <a:defRPr sz="1400" kern="1200">
        <a:solidFill>
          <a:schemeClr val="tx1"/>
        </a:solidFill>
        <a:latin typeface="+mn-lt"/>
        <a:ea typeface="+mn-ea"/>
        <a:cs typeface="+mn-cs"/>
      </a:defRPr>
    </a:lvl7pPr>
    <a:lvl8pPr marL="2400320" algn="l" defTabSz="685805" rtl="0" eaLnBrk="1" latinLnBrk="0" hangingPunct="1">
      <a:defRPr sz="1400" kern="1200">
        <a:solidFill>
          <a:schemeClr val="tx1"/>
        </a:solidFill>
        <a:latin typeface="+mn-lt"/>
        <a:ea typeface="+mn-ea"/>
        <a:cs typeface="+mn-cs"/>
      </a:defRPr>
    </a:lvl8pPr>
    <a:lvl9pPr marL="2743224" algn="l" defTabSz="685805"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ctor Munoz Saavedra" initials="VMS" lastIdx="1" clrIdx="0">
    <p:extLst>
      <p:ext uri="{19B8F6BF-5375-455C-9EA6-DF929625EA0E}">
        <p15:presenceInfo xmlns:p15="http://schemas.microsoft.com/office/powerpoint/2012/main" userId="S::vmunoz@srk.com::16691a12-b993-4ac0-817c-8c0045e3942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082977-1E96-47B9-902C-60716AE0C7B5}" v="235" dt="2024-09-06T03:42:07.2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03" autoAdjust="0"/>
    <p:restoredTop sz="95300" autoAdjust="0"/>
  </p:normalViewPr>
  <p:slideViewPr>
    <p:cSldViewPr snapToGrid="0">
      <p:cViewPr>
        <p:scale>
          <a:sx n="75" d="100"/>
          <a:sy n="75" d="100"/>
        </p:scale>
        <p:origin x="1992" y="81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microsoft.com/office/2015/10/relationships/revisionInfo" Target="revisionInfo.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theme" Target="theme/theme1.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Hoekstra" userId="222eecc7-4311-4459-9bc8-bc458880999e" providerId="ADAL" clId="{49082977-1E96-47B9-902C-60716AE0C7B5}"/>
    <pc:docChg chg="undo redo custSel addSld delSld modSld sldOrd">
      <pc:chgData name="David Hoekstra" userId="222eecc7-4311-4459-9bc8-bc458880999e" providerId="ADAL" clId="{49082977-1E96-47B9-902C-60716AE0C7B5}" dt="2024-09-06T03:55:04.449" v="18552" actId="729"/>
      <pc:docMkLst>
        <pc:docMk/>
      </pc:docMkLst>
      <pc:sldChg chg="addSp modSp mod">
        <pc:chgData name="David Hoekstra" userId="222eecc7-4311-4459-9bc8-bc458880999e" providerId="ADAL" clId="{49082977-1E96-47B9-902C-60716AE0C7B5}" dt="2024-09-06T03:18:11.626" v="17500" actId="14100"/>
        <pc:sldMkLst>
          <pc:docMk/>
          <pc:sldMk cId="2095938790" sldId="256"/>
        </pc:sldMkLst>
        <pc:spChg chg="mod">
          <ac:chgData name="David Hoekstra" userId="222eecc7-4311-4459-9bc8-bc458880999e" providerId="ADAL" clId="{49082977-1E96-47B9-902C-60716AE0C7B5}" dt="2024-09-06T03:18:03.361" v="17499" actId="14100"/>
          <ac:spMkLst>
            <pc:docMk/>
            <pc:sldMk cId="2095938790" sldId="256"/>
            <ac:spMk id="2" creationId="{1CAFA64F-345E-4C57-841C-699ABCA21E1A}"/>
          </ac:spMkLst>
        </pc:spChg>
        <pc:spChg chg="mod">
          <ac:chgData name="David Hoekstra" userId="222eecc7-4311-4459-9bc8-bc458880999e" providerId="ADAL" clId="{49082977-1E96-47B9-902C-60716AE0C7B5}" dt="2024-09-06T03:18:03.361" v="17499" actId="14100"/>
          <ac:spMkLst>
            <pc:docMk/>
            <pc:sldMk cId="2095938790" sldId="256"/>
            <ac:spMk id="3" creationId="{10F5B7C0-4104-4B44-B38E-4FF51E6F34D6}"/>
          </ac:spMkLst>
        </pc:spChg>
        <pc:spChg chg="add mod">
          <ac:chgData name="David Hoekstra" userId="222eecc7-4311-4459-9bc8-bc458880999e" providerId="ADAL" clId="{49082977-1E96-47B9-902C-60716AE0C7B5}" dt="2024-09-06T03:18:11.626" v="17500" actId="14100"/>
          <ac:spMkLst>
            <pc:docMk/>
            <pc:sldMk cId="2095938790" sldId="256"/>
            <ac:spMk id="4" creationId="{B97108DA-CCDF-97A2-2528-310702DF278A}"/>
          </ac:spMkLst>
        </pc:spChg>
      </pc:sldChg>
      <pc:sldChg chg="del">
        <pc:chgData name="David Hoekstra" userId="222eecc7-4311-4459-9bc8-bc458880999e" providerId="ADAL" clId="{49082977-1E96-47B9-902C-60716AE0C7B5}" dt="2024-09-03T18:15:14.269" v="3078" actId="47"/>
        <pc:sldMkLst>
          <pc:docMk/>
          <pc:sldMk cId="331329422" sldId="260"/>
        </pc:sldMkLst>
      </pc:sldChg>
      <pc:sldChg chg="del">
        <pc:chgData name="David Hoekstra" userId="222eecc7-4311-4459-9bc8-bc458880999e" providerId="ADAL" clId="{49082977-1E96-47B9-902C-60716AE0C7B5}" dt="2024-09-03T18:15:14.269" v="3078" actId="47"/>
        <pc:sldMkLst>
          <pc:docMk/>
          <pc:sldMk cId="2753343000" sldId="262"/>
        </pc:sldMkLst>
      </pc:sldChg>
      <pc:sldChg chg="del">
        <pc:chgData name="David Hoekstra" userId="222eecc7-4311-4459-9bc8-bc458880999e" providerId="ADAL" clId="{49082977-1E96-47B9-902C-60716AE0C7B5}" dt="2024-09-03T18:15:14.269" v="3078" actId="47"/>
        <pc:sldMkLst>
          <pc:docMk/>
          <pc:sldMk cId="497833480" sldId="264"/>
        </pc:sldMkLst>
      </pc:sldChg>
      <pc:sldChg chg="del">
        <pc:chgData name="David Hoekstra" userId="222eecc7-4311-4459-9bc8-bc458880999e" providerId="ADAL" clId="{49082977-1E96-47B9-902C-60716AE0C7B5}" dt="2024-09-03T18:15:14.269" v="3078" actId="47"/>
        <pc:sldMkLst>
          <pc:docMk/>
          <pc:sldMk cId="3683512849" sldId="266"/>
        </pc:sldMkLst>
      </pc:sldChg>
      <pc:sldChg chg="del">
        <pc:chgData name="David Hoekstra" userId="222eecc7-4311-4459-9bc8-bc458880999e" providerId="ADAL" clId="{49082977-1E96-47B9-902C-60716AE0C7B5}" dt="2024-09-03T18:15:14.269" v="3078" actId="47"/>
        <pc:sldMkLst>
          <pc:docMk/>
          <pc:sldMk cId="300325793" sldId="267"/>
        </pc:sldMkLst>
      </pc:sldChg>
      <pc:sldChg chg="del">
        <pc:chgData name="David Hoekstra" userId="222eecc7-4311-4459-9bc8-bc458880999e" providerId="ADAL" clId="{49082977-1E96-47B9-902C-60716AE0C7B5}" dt="2024-09-03T18:15:14.269" v="3078" actId="47"/>
        <pc:sldMkLst>
          <pc:docMk/>
          <pc:sldMk cId="3372153198" sldId="268"/>
        </pc:sldMkLst>
      </pc:sldChg>
      <pc:sldChg chg="del">
        <pc:chgData name="David Hoekstra" userId="222eecc7-4311-4459-9bc8-bc458880999e" providerId="ADAL" clId="{49082977-1E96-47B9-902C-60716AE0C7B5}" dt="2024-09-03T18:15:14.269" v="3078" actId="47"/>
        <pc:sldMkLst>
          <pc:docMk/>
          <pc:sldMk cId="831308913" sldId="269"/>
        </pc:sldMkLst>
      </pc:sldChg>
      <pc:sldChg chg="del">
        <pc:chgData name="David Hoekstra" userId="222eecc7-4311-4459-9bc8-bc458880999e" providerId="ADAL" clId="{49082977-1E96-47B9-902C-60716AE0C7B5}" dt="2024-09-03T18:15:14.269" v="3078" actId="47"/>
        <pc:sldMkLst>
          <pc:docMk/>
          <pc:sldMk cId="290830736" sldId="270"/>
        </pc:sldMkLst>
      </pc:sldChg>
      <pc:sldChg chg="addSp modSp mod modNotesTx">
        <pc:chgData name="David Hoekstra" userId="222eecc7-4311-4459-9bc8-bc458880999e" providerId="ADAL" clId="{49082977-1E96-47B9-902C-60716AE0C7B5}" dt="2024-09-06T03:34:41.013" v="17939" actId="14100"/>
        <pc:sldMkLst>
          <pc:docMk/>
          <pc:sldMk cId="3831878128" sldId="271"/>
        </pc:sldMkLst>
        <pc:spChg chg="mod">
          <ac:chgData name="David Hoekstra" userId="222eecc7-4311-4459-9bc8-bc458880999e" providerId="ADAL" clId="{49082977-1E96-47B9-902C-60716AE0C7B5}" dt="2024-09-03T21:58:46.425" v="3115" actId="20577"/>
          <ac:spMkLst>
            <pc:docMk/>
            <pc:sldMk cId="3831878128" sldId="271"/>
            <ac:spMk id="2" creationId="{8CC141F0-89EB-4026-9176-66EBD8B649B0}"/>
          </ac:spMkLst>
        </pc:spChg>
        <pc:spChg chg="mod">
          <ac:chgData name="David Hoekstra" userId="222eecc7-4311-4459-9bc8-bc458880999e" providerId="ADAL" clId="{49082977-1E96-47B9-902C-60716AE0C7B5}" dt="2024-09-06T03:34:36.749" v="17938" actId="404"/>
          <ac:spMkLst>
            <pc:docMk/>
            <pc:sldMk cId="3831878128" sldId="271"/>
            <ac:spMk id="3" creationId="{2346B0F4-20A9-42C2-84FB-A0DF553B4800}"/>
          </ac:spMkLst>
        </pc:spChg>
        <pc:spChg chg="add mod">
          <ac:chgData name="David Hoekstra" userId="222eecc7-4311-4459-9bc8-bc458880999e" providerId="ADAL" clId="{49082977-1E96-47B9-902C-60716AE0C7B5}" dt="2024-09-06T03:34:41.013" v="17939" actId="14100"/>
          <ac:spMkLst>
            <pc:docMk/>
            <pc:sldMk cId="3831878128" sldId="271"/>
            <ac:spMk id="5" creationId="{5DB2B0D4-2CFF-C0EA-423A-30A1BE6B2D1B}"/>
          </ac:spMkLst>
        </pc:spChg>
        <pc:spChg chg="add mod">
          <ac:chgData name="David Hoekstra" userId="222eecc7-4311-4459-9bc8-bc458880999e" providerId="ADAL" clId="{49082977-1E96-47B9-902C-60716AE0C7B5}" dt="2024-09-06T03:33:32.840" v="17923" actId="1076"/>
          <ac:spMkLst>
            <pc:docMk/>
            <pc:sldMk cId="3831878128" sldId="271"/>
            <ac:spMk id="6" creationId="{E6F67B51-2DA1-0FFA-3B6F-99978403BE12}"/>
          </ac:spMkLst>
        </pc:spChg>
        <pc:picChg chg="add mod">
          <ac:chgData name="David Hoekstra" userId="222eecc7-4311-4459-9bc8-bc458880999e" providerId="ADAL" clId="{49082977-1E96-47B9-902C-60716AE0C7B5}" dt="2024-09-05T16:52:26.715" v="11699" actId="1076"/>
          <ac:picMkLst>
            <pc:docMk/>
            <pc:sldMk cId="3831878128" sldId="271"/>
            <ac:picMk id="4" creationId="{53E5FE15-A502-5A17-CE30-CD92B148E53B}"/>
          </ac:picMkLst>
        </pc:picChg>
      </pc:sldChg>
      <pc:sldChg chg="del">
        <pc:chgData name="David Hoekstra" userId="222eecc7-4311-4459-9bc8-bc458880999e" providerId="ADAL" clId="{49082977-1E96-47B9-902C-60716AE0C7B5}" dt="2024-09-03T18:15:14.269" v="3078" actId="47"/>
        <pc:sldMkLst>
          <pc:docMk/>
          <pc:sldMk cId="2965041515" sldId="274"/>
        </pc:sldMkLst>
      </pc:sldChg>
      <pc:sldChg chg="del">
        <pc:chgData name="David Hoekstra" userId="222eecc7-4311-4459-9bc8-bc458880999e" providerId="ADAL" clId="{49082977-1E96-47B9-902C-60716AE0C7B5}" dt="2024-08-30T20:20:51.237" v="1620" actId="2696"/>
        <pc:sldMkLst>
          <pc:docMk/>
          <pc:sldMk cId="1704677553" sldId="283"/>
        </pc:sldMkLst>
      </pc:sldChg>
      <pc:sldChg chg="addSp delSp modSp mod modNotesTx">
        <pc:chgData name="David Hoekstra" userId="222eecc7-4311-4459-9bc8-bc458880999e" providerId="ADAL" clId="{49082977-1E96-47B9-902C-60716AE0C7B5}" dt="2024-09-06T03:24:35.522" v="17663" actId="20577"/>
        <pc:sldMkLst>
          <pc:docMk/>
          <pc:sldMk cId="521490528" sldId="285"/>
        </pc:sldMkLst>
        <pc:spChg chg="add mod">
          <ac:chgData name="David Hoekstra" userId="222eecc7-4311-4459-9bc8-bc458880999e" providerId="ADAL" clId="{49082977-1E96-47B9-902C-60716AE0C7B5}" dt="2024-09-06T03:24:35.522" v="17663" actId="20577"/>
          <ac:spMkLst>
            <pc:docMk/>
            <pc:sldMk cId="521490528" sldId="285"/>
            <ac:spMk id="2" creationId="{7F34DB0F-40BC-9F37-D5EF-3599401EE5FB}"/>
          </ac:spMkLst>
        </pc:spChg>
        <pc:spChg chg="mod">
          <ac:chgData name="David Hoekstra" userId="222eecc7-4311-4459-9bc8-bc458880999e" providerId="ADAL" clId="{49082977-1E96-47B9-902C-60716AE0C7B5}" dt="2024-09-05T20:08:48.532" v="15339" actId="20577"/>
          <ac:spMkLst>
            <pc:docMk/>
            <pc:sldMk cId="521490528" sldId="285"/>
            <ac:spMk id="5" creationId="{E7BD19B1-0FB4-48D9-AC33-28AFEEFF666F}"/>
          </ac:spMkLst>
        </pc:spChg>
        <pc:spChg chg="add del mod">
          <ac:chgData name="David Hoekstra" userId="222eecc7-4311-4459-9bc8-bc458880999e" providerId="ADAL" clId="{49082977-1E96-47B9-902C-60716AE0C7B5}" dt="2024-09-04T20:06:28.803" v="5114" actId="22"/>
          <ac:spMkLst>
            <pc:docMk/>
            <pc:sldMk cId="521490528" sldId="285"/>
            <ac:spMk id="6" creationId="{413D1124-73CF-78F9-1FF1-81D3F132A7DB}"/>
          </ac:spMkLst>
        </pc:spChg>
        <pc:spChg chg="add mod">
          <ac:chgData name="David Hoekstra" userId="222eecc7-4311-4459-9bc8-bc458880999e" providerId="ADAL" clId="{49082977-1E96-47B9-902C-60716AE0C7B5}" dt="2024-09-05T20:10:55.328" v="15438" actId="6549"/>
          <ac:spMkLst>
            <pc:docMk/>
            <pc:sldMk cId="521490528" sldId="285"/>
            <ac:spMk id="8" creationId="{FDA9BF7A-512D-B7BE-74D4-E4FF459D7C16}"/>
          </ac:spMkLst>
        </pc:spChg>
        <pc:graphicFrameChg chg="mod modGraphic">
          <ac:chgData name="David Hoekstra" userId="222eecc7-4311-4459-9bc8-bc458880999e" providerId="ADAL" clId="{49082977-1E96-47B9-902C-60716AE0C7B5}" dt="2024-09-04T20:10:37.352" v="5194" actId="1076"/>
          <ac:graphicFrameMkLst>
            <pc:docMk/>
            <pc:sldMk cId="521490528" sldId="285"/>
            <ac:graphicFrameMk id="7" creationId="{AB2D6D94-20F9-43A5-86B4-09C83B015B32}"/>
          </ac:graphicFrameMkLst>
        </pc:graphicFrameChg>
        <pc:picChg chg="mod">
          <ac:chgData name="David Hoekstra" userId="222eecc7-4311-4459-9bc8-bc458880999e" providerId="ADAL" clId="{49082977-1E96-47B9-902C-60716AE0C7B5}" dt="2024-09-05T20:08:59.054" v="15342" actId="1076"/>
          <ac:picMkLst>
            <pc:docMk/>
            <pc:sldMk cId="521490528" sldId="285"/>
            <ac:picMk id="4" creationId="{4473BD3E-D073-4128-B007-11DCD4B34DFD}"/>
          </ac:picMkLst>
        </pc:picChg>
      </pc:sldChg>
      <pc:sldChg chg="modSp mod modNotesTx">
        <pc:chgData name="David Hoekstra" userId="222eecc7-4311-4459-9bc8-bc458880999e" providerId="ADAL" clId="{49082977-1E96-47B9-902C-60716AE0C7B5}" dt="2024-09-06T03:25:38.520" v="17688" actId="20577"/>
        <pc:sldMkLst>
          <pc:docMk/>
          <pc:sldMk cId="2363755307" sldId="286"/>
        </pc:sldMkLst>
        <pc:spChg chg="mod">
          <ac:chgData name="David Hoekstra" userId="222eecc7-4311-4459-9bc8-bc458880999e" providerId="ADAL" clId="{49082977-1E96-47B9-902C-60716AE0C7B5}" dt="2024-09-05T20:15:35.849" v="15533" actId="1076"/>
          <ac:spMkLst>
            <pc:docMk/>
            <pc:sldMk cId="2363755307" sldId="286"/>
            <ac:spMk id="3" creationId="{169EA281-A924-481C-9823-1DA5AD48A114}"/>
          </ac:spMkLst>
        </pc:spChg>
        <pc:spChg chg="mod">
          <ac:chgData name="David Hoekstra" userId="222eecc7-4311-4459-9bc8-bc458880999e" providerId="ADAL" clId="{49082977-1E96-47B9-902C-60716AE0C7B5}" dt="2024-09-06T03:25:38.520" v="17688" actId="20577"/>
          <ac:spMkLst>
            <pc:docMk/>
            <pc:sldMk cId="2363755307" sldId="286"/>
            <ac:spMk id="6" creationId="{FD12493B-8AA9-4964-9564-409A660121F7}"/>
          </ac:spMkLst>
        </pc:spChg>
        <pc:spChg chg="mod">
          <ac:chgData name="David Hoekstra" userId="222eecc7-4311-4459-9bc8-bc458880999e" providerId="ADAL" clId="{49082977-1E96-47B9-902C-60716AE0C7B5}" dt="2024-09-05T20:15:32.390" v="15532" actId="14100"/>
          <ac:spMkLst>
            <pc:docMk/>
            <pc:sldMk cId="2363755307" sldId="286"/>
            <ac:spMk id="7" creationId="{74232AD8-3260-4CA8-B768-7EBFA508BF7A}"/>
          </ac:spMkLst>
        </pc:spChg>
      </pc:sldChg>
      <pc:sldChg chg="add del">
        <pc:chgData name="David Hoekstra" userId="222eecc7-4311-4459-9bc8-bc458880999e" providerId="ADAL" clId="{49082977-1E96-47B9-902C-60716AE0C7B5}" dt="2024-08-29T18:04:32.212" v="900" actId="47"/>
        <pc:sldMkLst>
          <pc:docMk/>
          <pc:sldMk cId="3073725838" sldId="300"/>
        </pc:sldMkLst>
      </pc:sldChg>
      <pc:sldChg chg="addSp delSp modSp mod ord">
        <pc:chgData name="David Hoekstra" userId="222eecc7-4311-4459-9bc8-bc458880999e" providerId="ADAL" clId="{49082977-1E96-47B9-902C-60716AE0C7B5}" dt="2024-09-05T20:27:24.964" v="15876" actId="14100"/>
        <pc:sldMkLst>
          <pc:docMk/>
          <pc:sldMk cId="349489450" sldId="314"/>
        </pc:sldMkLst>
        <pc:spChg chg="mod">
          <ac:chgData name="David Hoekstra" userId="222eecc7-4311-4459-9bc8-bc458880999e" providerId="ADAL" clId="{49082977-1E96-47B9-902C-60716AE0C7B5}" dt="2024-09-05T00:37:29.089" v="9000" actId="20577"/>
          <ac:spMkLst>
            <pc:docMk/>
            <pc:sldMk cId="349489450" sldId="314"/>
            <ac:spMk id="2" creationId="{062F2CC0-F6E7-4228-B2F0-F5B41E5F4813}"/>
          </ac:spMkLst>
        </pc:spChg>
        <pc:spChg chg="add mod">
          <ac:chgData name="David Hoekstra" userId="222eecc7-4311-4459-9bc8-bc458880999e" providerId="ADAL" clId="{49082977-1E96-47B9-902C-60716AE0C7B5}" dt="2024-09-05T20:25:40.832" v="15832" actId="20577"/>
          <ac:spMkLst>
            <pc:docMk/>
            <pc:sldMk cId="349489450" sldId="314"/>
            <ac:spMk id="6" creationId="{7230DB05-6466-B547-AEC7-8F067EACF7E2}"/>
          </ac:spMkLst>
        </pc:spChg>
        <pc:spChg chg="add mod">
          <ac:chgData name="David Hoekstra" userId="222eecc7-4311-4459-9bc8-bc458880999e" providerId="ADAL" clId="{49082977-1E96-47B9-902C-60716AE0C7B5}" dt="2024-09-05T20:26:19.522" v="15855" actId="692"/>
          <ac:spMkLst>
            <pc:docMk/>
            <pc:sldMk cId="349489450" sldId="314"/>
            <ac:spMk id="9" creationId="{D1A0ED45-558E-6AE1-25AF-87D899D2B083}"/>
          </ac:spMkLst>
        </pc:spChg>
        <pc:spChg chg="add mod">
          <ac:chgData name="David Hoekstra" userId="222eecc7-4311-4459-9bc8-bc458880999e" providerId="ADAL" clId="{49082977-1E96-47B9-902C-60716AE0C7B5}" dt="2024-09-05T20:25:56.358" v="15849" actId="14100"/>
          <ac:spMkLst>
            <pc:docMk/>
            <pc:sldMk cId="349489450" sldId="314"/>
            <ac:spMk id="10" creationId="{680A8D82-E805-3AD7-BB1A-018C6F99A9FB}"/>
          </ac:spMkLst>
        </pc:spChg>
        <pc:spChg chg="add mod">
          <ac:chgData name="David Hoekstra" userId="222eecc7-4311-4459-9bc8-bc458880999e" providerId="ADAL" clId="{49082977-1E96-47B9-902C-60716AE0C7B5}" dt="2024-09-05T00:37:43.606" v="9003" actId="164"/>
          <ac:spMkLst>
            <pc:docMk/>
            <pc:sldMk cId="349489450" sldId="314"/>
            <ac:spMk id="14" creationId="{94C741D0-599F-D30C-DCA9-684DAA2AF64F}"/>
          </ac:spMkLst>
        </pc:spChg>
        <pc:spChg chg="mod">
          <ac:chgData name="David Hoekstra" userId="222eecc7-4311-4459-9bc8-bc458880999e" providerId="ADAL" clId="{49082977-1E96-47B9-902C-60716AE0C7B5}" dt="2024-09-05T20:25:25.537" v="15830" actId="6549"/>
          <ac:spMkLst>
            <pc:docMk/>
            <pc:sldMk cId="349489450" sldId="314"/>
            <ac:spMk id="16" creationId="{DB0C24A7-B4B4-5CF8-6F44-42A2F3B6D997}"/>
          </ac:spMkLst>
        </pc:spChg>
        <pc:spChg chg="add mod">
          <ac:chgData name="David Hoekstra" userId="222eecc7-4311-4459-9bc8-bc458880999e" providerId="ADAL" clId="{49082977-1E96-47B9-902C-60716AE0C7B5}" dt="2024-09-05T20:27:14.957" v="15873" actId="1036"/>
          <ac:spMkLst>
            <pc:docMk/>
            <pc:sldMk cId="349489450" sldId="314"/>
            <ac:spMk id="20" creationId="{062056FE-F736-5191-0BB7-60F22A10A036}"/>
          </ac:spMkLst>
        </pc:spChg>
        <pc:grpChg chg="add mod">
          <ac:chgData name="David Hoekstra" userId="222eecc7-4311-4459-9bc8-bc458880999e" providerId="ADAL" clId="{49082977-1E96-47B9-902C-60716AE0C7B5}" dt="2024-09-05T00:37:47.090" v="9004" actId="1076"/>
          <ac:grpSpMkLst>
            <pc:docMk/>
            <pc:sldMk cId="349489450" sldId="314"/>
            <ac:grpSpMk id="29" creationId="{8231C96F-CF4C-242A-54D8-27A711C19745}"/>
          </ac:grpSpMkLst>
        </pc:grpChg>
        <pc:picChg chg="add del mod">
          <ac:chgData name="David Hoekstra" userId="222eecc7-4311-4459-9bc8-bc458880999e" providerId="ADAL" clId="{49082977-1E96-47B9-902C-60716AE0C7B5}" dt="2024-09-04T21:04:02.520" v="8041" actId="478"/>
          <ac:picMkLst>
            <pc:docMk/>
            <pc:sldMk cId="349489450" sldId="314"/>
            <ac:picMk id="3" creationId="{E740A272-4C67-4581-8724-BE0D642A624A}"/>
          </ac:picMkLst>
        </pc:picChg>
        <pc:picChg chg="mod">
          <ac:chgData name="David Hoekstra" userId="222eecc7-4311-4459-9bc8-bc458880999e" providerId="ADAL" clId="{49082977-1E96-47B9-902C-60716AE0C7B5}" dt="2024-09-05T00:34:41.201" v="8791" actId="14100"/>
          <ac:picMkLst>
            <pc:docMk/>
            <pc:sldMk cId="349489450" sldId="314"/>
            <ac:picMk id="4" creationId="{BBA989DB-B54B-4749-87BA-6D10B8BEA2C2}"/>
          </ac:picMkLst>
        </pc:picChg>
        <pc:picChg chg="add del mod">
          <ac:chgData name="David Hoekstra" userId="222eecc7-4311-4459-9bc8-bc458880999e" providerId="ADAL" clId="{49082977-1E96-47B9-902C-60716AE0C7B5}" dt="2024-09-05T00:08:52.315" v="8410" actId="478"/>
          <ac:picMkLst>
            <pc:docMk/>
            <pc:sldMk cId="349489450" sldId="314"/>
            <ac:picMk id="5" creationId="{5DEE51C5-6B9D-7BC9-34C8-38982DFBB3E2}"/>
          </ac:picMkLst>
        </pc:picChg>
        <pc:picChg chg="add del mod">
          <ac:chgData name="David Hoekstra" userId="222eecc7-4311-4459-9bc8-bc458880999e" providerId="ADAL" clId="{49082977-1E96-47B9-902C-60716AE0C7B5}" dt="2024-09-05T00:24:44.576" v="8444" actId="478"/>
          <ac:picMkLst>
            <pc:docMk/>
            <pc:sldMk cId="349489450" sldId="314"/>
            <ac:picMk id="7" creationId="{A7AFD72F-5A23-16D6-B16C-E9C7548B32DD}"/>
          </ac:picMkLst>
        </pc:picChg>
        <pc:picChg chg="add mod">
          <ac:chgData name="David Hoekstra" userId="222eecc7-4311-4459-9bc8-bc458880999e" providerId="ADAL" clId="{49082977-1E96-47B9-902C-60716AE0C7B5}" dt="2024-09-05T00:37:43.606" v="9003" actId="164"/>
          <ac:picMkLst>
            <pc:docMk/>
            <pc:sldMk cId="349489450" sldId="314"/>
            <ac:picMk id="8" creationId="{1A2B4EFB-9188-7E60-74B0-3654BB9465EE}"/>
          </ac:picMkLst>
        </pc:picChg>
        <pc:cxnChg chg="add mod">
          <ac:chgData name="David Hoekstra" userId="222eecc7-4311-4459-9bc8-bc458880999e" providerId="ADAL" clId="{49082977-1E96-47B9-902C-60716AE0C7B5}" dt="2024-09-05T20:26:15.092" v="15852" actId="14100"/>
          <ac:cxnSpMkLst>
            <pc:docMk/>
            <pc:sldMk cId="349489450" sldId="314"/>
            <ac:cxnSpMk id="12" creationId="{15EF859C-B4EA-9D3E-8DBD-A4F99928E524}"/>
          </ac:cxnSpMkLst>
        </pc:cxnChg>
        <pc:cxnChg chg="add mod">
          <ac:chgData name="David Hoekstra" userId="222eecc7-4311-4459-9bc8-bc458880999e" providerId="ADAL" clId="{49082977-1E96-47B9-902C-60716AE0C7B5}" dt="2024-09-05T00:37:43.606" v="9003" actId="164"/>
          <ac:cxnSpMkLst>
            <pc:docMk/>
            <pc:sldMk cId="349489450" sldId="314"/>
            <ac:cxnSpMk id="18" creationId="{45990591-2970-EBFA-FE0A-2351648CCF97}"/>
          </ac:cxnSpMkLst>
        </pc:cxnChg>
        <pc:cxnChg chg="add mod">
          <ac:chgData name="David Hoekstra" userId="222eecc7-4311-4459-9bc8-bc458880999e" providerId="ADAL" clId="{49082977-1E96-47B9-902C-60716AE0C7B5}" dt="2024-09-05T20:27:24.964" v="15876" actId="14100"/>
          <ac:cxnSpMkLst>
            <pc:docMk/>
            <pc:sldMk cId="349489450" sldId="314"/>
            <ac:cxnSpMk id="22" creationId="{8F63822B-83D3-DFEE-E0DD-1A2B6FB5D141}"/>
          </ac:cxnSpMkLst>
        </pc:cxnChg>
      </pc:sldChg>
      <pc:sldChg chg="addSp delSp modSp mod ord">
        <pc:chgData name="David Hoekstra" userId="222eecc7-4311-4459-9bc8-bc458880999e" providerId="ADAL" clId="{49082977-1E96-47B9-902C-60716AE0C7B5}" dt="2024-09-05T20:24:37.392" v="15826" actId="14100"/>
        <pc:sldMkLst>
          <pc:docMk/>
          <pc:sldMk cId="1489905989" sldId="316"/>
        </pc:sldMkLst>
        <pc:spChg chg="mod">
          <ac:chgData name="David Hoekstra" userId="222eecc7-4311-4459-9bc8-bc458880999e" providerId="ADAL" clId="{49082977-1E96-47B9-902C-60716AE0C7B5}" dt="2024-08-29T17:56:15.689" v="36" actId="20577"/>
          <ac:spMkLst>
            <pc:docMk/>
            <pc:sldMk cId="1489905989" sldId="316"/>
            <ac:spMk id="2" creationId="{062F2CC0-F6E7-4228-B2F0-F5B41E5F4813}"/>
          </ac:spMkLst>
        </pc:spChg>
        <pc:spChg chg="add mod">
          <ac:chgData name="David Hoekstra" userId="222eecc7-4311-4459-9bc8-bc458880999e" providerId="ADAL" clId="{49082977-1E96-47B9-902C-60716AE0C7B5}" dt="2024-09-05T20:24:37.392" v="15826" actId="14100"/>
          <ac:spMkLst>
            <pc:docMk/>
            <pc:sldMk cId="1489905989" sldId="316"/>
            <ac:spMk id="9" creationId="{ECA245C2-A458-8055-A363-6EB44190461F}"/>
          </ac:spMkLst>
        </pc:spChg>
        <pc:spChg chg="mod">
          <ac:chgData name="David Hoekstra" userId="222eecc7-4311-4459-9bc8-bc458880999e" providerId="ADAL" clId="{49082977-1E96-47B9-902C-60716AE0C7B5}" dt="2024-09-05T20:24:02.794" v="15818" actId="20577"/>
          <ac:spMkLst>
            <pc:docMk/>
            <pc:sldMk cId="1489905989" sldId="316"/>
            <ac:spMk id="16" creationId="{DB0C24A7-B4B4-5CF8-6F44-42A2F3B6D997}"/>
          </ac:spMkLst>
        </pc:spChg>
        <pc:picChg chg="add del">
          <ac:chgData name="David Hoekstra" userId="222eecc7-4311-4459-9bc8-bc458880999e" providerId="ADAL" clId="{49082977-1E96-47B9-902C-60716AE0C7B5}" dt="2024-09-04T23:52:20.322" v="8103" actId="478"/>
          <ac:picMkLst>
            <pc:docMk/>
            <pc:sldMk cId="1489905989" sldId="316"/>
            <ac:picMk id="3" creationId="{37EC3F42-FED0-620A-B408-D6FB7F0FCCBF}"/>
          </ac:picMkLst>
        </pc:picChg>
        <pc:picChg chg="add del">
          <ac:chgData name="David Hoekstra" userId="222eecc7-4311-4459-9bc8-bc458880999e" providerId="ADAL" clId="{49082977-1E96-47B9-902C-60716AE0C7B5}" dt="2024-08-29T18:14:57.627" v="1429" actId="478"/>
          <ac:picMkLst>
            <pc:docMk/>
            <pc:sldMk cId="1489905989" sldId="316"/>
            <ac:picMk id="3" creationId="{61740C1D-891C-48C9-FDD9-7B4A03606DDD}"/>
          </ac:picMkLst>
        </pc:picChg>
        <pc:picChg chg="add mod">
          <ac:chgData name="David Hoekstra" userId="222eecc7-4311-4459-9bc8-bc458880999e" providerId="ADAL" clId="{49082977-1E96-47B9-902C-60716AE0C7B5}" dt="2024-09-05T20:24:22.342" v="15821" actId="14100"/>
          <ac:picMkLst>
            <pc:docMk/>
            <pc:sldMk cId="1489905989" sldId="316"/>
            <ac:picMk id="4" creationId="{819F2220-B5BC-E864-B7A5-CE077B86E70D}"/>
          </ac:picMkLst>
        </pc:picChg>
        <pc:picChg chg="add del mod">
          <ac:chgData name="David Hoekstra" userId="222eecc7-4311-4459-9bc8-bc458880999e" providerId="ADAL" clId="{49082977-1E96-47B9-902C-60716AE0C7B5}" dt="2024-08-29T18:19:19.696" v="1434" actId="478"/>
          <ac:picMkLst>
            <pc:docMk/>
            <pc:sldMk cId="1489905989" sldId="316"/>
            <ac:picMk id="4" creationId="{86B1C4D4-21B4-BF31-DA5C-7FDE12BC566A}"/>
          </ac:picMkLst>
        </pc:picChg>
        <pc:picChg chg="add del mod">
          <ac:chgData name="David Hoekstra" userId="222eecc7-4311-4459-9bc8-bc458880999e" providerId="ADAL" clId="{49082977-1E96-47B9-902C-60716AE0C7B5}" dt="2024-08-29T18:19:19.696" v="1434" actId="478"/>
          <ac:picMkLst>
            <pc:docMk/>
            <pc:sldMk cId="1489905989" sldId="316"/>
            <ac:picMk id="5" creationId="{C79A2DC2-90AE-D3FF-586F-DD34E46C6E58}"/>
          </ac:picMkLst>
        </pc:picChg>
        <pc:picChg chg="add mod">
          <ac:chgData name="David Hoekstra" userId="222eecc7-4311-4459-9bc8-bc458880999e" providerId="ADAL" clId="{49082977-1E96-47B9-902C-60716AE0C7B5}" dt="2024-09-05T20:24:22.342" v="15821" actId="14100"/>
          <ac:picMkLst>
            <pc:docMk/>
            <pc:sldMk cId="1489905989" sldId="316"/>
            <ac:picMk id="5" creationId="{CF79789B-7219-6575-4590-15062A041DC4}"/>
          </ac:picMkLst>
        </pc:picChg>
        <pc:picChg chg="add del mod">
          <ac:chgData name="David Hoekstra" userId="222eecc7-4311-4459-9bc8-bc458880999e" providerId="ADAL" clId="{49082977-1E96-47B9-902C-60716AE0C7B5}" dt="2024-09-04T23:52:04.189" v="8101" actId="478"/>
          <ac:picMkLst>
            <pc:docMk/>
            <pc:sldMk cId="1489905989" sldId="316"/>
            <ac:picMk id="6" creationId="{176E61A7-D5C9-2F79-1DDD-9C14DB96933F}"/>
          </ac:picMkLst>
        </pc:picChg>
        <pc:picChg chg="del">
          <ac:chgData name="David Hoekstra" userId="222eecc7-4311-4459-9bc8-bc458880999e" providerId="ADAL" clId="{49082977-1E96-47B9-902C-60716AE0C7B5}" dt="2024-08-29T18:14:28.751" v="1427" actId="478"/>
          <ac:picMkLst>
            <pc:docMk/>
            <pc:sldMk cId="1489905989" sldId="316"/>
            <ac:picMk id="7" creationId="{C9F5F6F8-3062-475B-AD3C-556AE1D15D62}"/>
          </ac:picMkLst>
        </pc:picChg>
        <pc:picChg chg="add del mod">
          <ac:chgData name="David Hoekstra" userId="222eecc7-4311-4459-9bc8-bc458880999e" providerId="ADAL" clId="{49082977-1E96-47B9-902C-60716AE0C7B5}" dt="2024-09-04T23:52:04.189" v="8101" actId="478"/>
          <ac:picMkLst>
            <pc:docMk/>
            <pc:sldMk cId="1489905989" sldId="316"/>
            <ac:picMk id="8" creationId="{7BB6787E-D5CF-B035-9833-03A55A951D34}"/>
          </ac:picMkLst>
        </pc:picChg>
      </pc:sldChg>
      <pc:sldChg chg="del">
        <pc:chgData name="David Hoekstra" userId="222eecc7-4311-4459-9bc8-bc458880999e" providerId="ADAL" clId="{49082977-1E96-47B9-902C-60716AE0C7B5}" dt="2024-09-04T21:03:28.506" v="8039" actId="2696"/>
        <pc:sldMkLst>
          <pc:docMk/>
          <pc:sldMk cId="3091611829" sldId="331"/>
        </pc:sldMkLst>
      </pc:sldChg>
      <pc:sldChg chg="addSp delSp modSp mod modNotesTx">
        <pc:chgData name="David Hoekstra" userId="222eecc7-4311-4459-9bc8-bc458880999e" providerId="ADAL" clId="{49082977-1E96-47B9-902C-60716AE0C7B5}" dt="2024-09-06T03:22:47.309" v="17644" actId="14100"/>
        <pc:sldMkLst>
          <pc:docMk/>
          <pc:sldMk cId="893060820" sldId="404"/>
        </pc:sldMkLst>
        <pc:spChg chg="mod">
          <ac:chgData name="David Hoekstra" userId="222eecc7-4311-4459-9bc8-bc458880999e" providerId="ADAL" clId="{49082977-1E96-47B9-902C-60716AE0C7B5}" dt="2024-08-29T18:06:30.645" v="1080" actId="20577"/>
          <ac:spMkLst>
            <pc:docMk/>
            <pc:sldMk cId="893060820" sldId="404"/>
            <ac:spMk id="2" creationId="{666A233E-6E4D-42EA-BEB5-5E837C47B2B8}"/>
          </ac:spMkLst>
        </pc:spChg>
        <pc:spChg chg="add del">
          <ac:chgData name="David Hoekstra" userId="222eecc7-4311-4459-9bc8-bc458880999e" providerId="ADAL" clId="{49082977-1E96-47B9-902C-60716AE0C7B5}" dt="2024-09-04T18:09:12.180" v="4562" actId="478"/>
          <ac:spMkLst>
            <pc:docMk/>
            <pc:sldMk cId="893060820" sldId="404"/>
            <ac:spMk id="3" creationId="{9CF45F57-BC16-47FA-B076-29566F593DB3}"/>
          </ac:spMkLst>
        </pc:spChg>
        <pc:spChg chg="add del mod">
          <ac:chgData name="David Hoekstra" userId="222eecc7-4311-4459-9bc8-bc458880999e" providerId="ADAL" clId="{49082977-1E96-47B9-902C-60716AE0C7B5}" dt="2024-09-04T18:09:04.577" v="4561" actId="478"/>
          <ac:spMkLst>
            <pc:docMk/>
            <pc:sldMk cId="893060820" sldId="404"/>
            <ac:spMk id="5" creationId="{6EDFE082-D1EB-B422-F347-76855A8BB04D}"/>
          </ac:spMkLst>
        </pc:spChg>
        <pc:spChg chg="add mod">
          <ac:chgData name="David Hoekstra" userId="222eecc7-4311-4459-9bc8-bc458880999e" providerId="ADAL" clId="{49082977-1E96-47B9-902C-60716AE0C7B5}" dt="2024-09-04T18:10:05.528" v="4622" actId="1076"/>
          <ac:spMkLst>
            <pc:docMk/>
            <pc:sldMk cId="893060820" sldId="404"/>
            <ac:spMk id="7" creationId="{63A8BCF4-4949-B259-51ED-D1508775CCBC}"/>
          </ac:spMkLst>
        </pc:spChg>
        <pc:spChg chg="mod">
          <ac:chgData name="David Hoekstra" userId="222eecc7-4311-4459-9bc8-bc458880999e" providerId="ADAL" clId="{49082977-1E96-47B9-902C-60716AE0C7B5}" dt="2024-09-06T03:22:47.309" v="17644" actId="14100"/>
          <ac:spMkLst>
            <pc:docMk/>
            <pc:sldMk cId="893060820" sldId="404"/>
            <ac:spMk id="8" creationId="{895C4D50-F844-4620-8D71-ED3A8A135CFA}"/>
          </ac:spMkLst>
        </pc:spChg>
        <pc:spChg chg="mod">
          <ac:chgData name="David Hoekstra" userId="222eecc7-4311-4459-9bc8-bc458880999e" providerId="ADAL" clId="{49082977-1E96-47B9-902C-60716AE0C7B5}" dt="2024-09-04T20:48:15.794" v="6994" actId="1076"/>
          <ac:spMkLst>
            <pc:docMk/>
            <pc:sldMk cId="893060820" sldId="404"/>
            <ac:spMk id="14" creationId="{2B47E374-7455-4411-B36C-A926EEFA2855}"/>
          </ac:spMkLst>
        </pc:spChg>
        <pc:picChg chg="mod">
          <ac:chgData name="David Hoekstra" userId="222eecc7-4311-4459-9bc8-bc458880999e" providerId="ADAL" clId="{49082977-1E96-47B9-902C-60716AE0C7B5}" dt="2024-09-06T03:22:40.021" v="17642" actId="14100"/>
          <ac:picMkLst>
            <pc:docMk/>
            <pc:sldMk cId="893060820" sldId="404"/>
            <ac:picMk id="12" creationId="{E618BD9C-9CF1-4841-90C4-944D5C93ED36}"/>
          </ac:picMkLst>
        </pc:picChg>
      </pc:sldChg>
      <pc:sldChg chg="modSp mod modNotesTx">
        <pc:chgData name="David Hoekstra" userId="222eecc7-4311-4459-9bc8-bc458880999e" providerId="ADAL" clId="{49082977-1E96-47B9-902C-60716AE0C7B5}" dt="2024-09-06T03:30:43.435" v="17812" actId="20577"/>
        <pc:sldMkLst>
          <pc:docMk/>
          <pc:sldMk cId="406065476" sldId="405"/>
        </pc:sldMkLst>
        <pc:spChg chg="mod">
          <ac:chgData name="David Hoekstra" userId="222eecc7-4311-4459-9bc8-bc458880999e" providerId="ADAL" clId="{49082977-1E96-47B9-902C-60716AE0C7B5}" dt="2024-09-05T19:55:43.691" v="15141" actId="20577"/>
          <ac:spMkLst>
            <pc:docMk/>
            <pc:sldMk cId="406065476" sldId="405"/>
            <ac:spMk id="2" creationId="{666A233E-6E4D-42EA-BEB5-5E837C47B2B8}"/>
          </ac:spMkLst>
        </pc:spChg>
        <pc:spChg chg="mod">
          <ac:chgData name="David Hoekstra" userId="222eecc7-4311-4459-9bc8-bc458880999e" providerId="ADAL" clId="{49082977-1E96-47B9-902C-60716AE0C7B5}" dt="2024-09-06T03:30:43.435" v="17812" actId="20577"/>
          <ac:spMkLst>
            <pc:docMk/>
            <pc:sldMk cId="406065476" sldId="405"/>
            <ac:spMk id="6" creationId="{29125C70-2844-46C4-B204-41752C35F3F1}"/>
          </ac:spMkLst>
        </pc:spChg>
        <pc:picChg chg="mod">
          <ac:chgData name="David Hoekstra" userId="222eecc7-4311-4459-9bc8-bc458880999e" providerId="ADAL" clId="{49082977-1E96-47B9-902C-60716AE0C7B5}" dt="2024-09-04T18:12:11.230" v="4651" actId="1076"/>
          <ac:picMkLst>
            <pc:docMk/>
            <pc:sldMk cId="406065476" sldId="405"/>
            <ac:picMk id="3" creationId="{401F3173-2A16-4510-B346-7370D6812483}"/>
          </ac:picMkLst>
        </pc:picChg>
      </pc:sldChg>
      <pc:sldChg chg="del">
        <pc:chgData name="David Hoekstra" userId="222eecc7-4311-4459-9bc8-bc458880999e" providerId="ADAL" clId="{49082977-1E96-47B9-902C-60716AE0C7B5}" dt="2024-08-29T18:09:39.908" v="1235" actId="47"/>
        <pc:sldMkLst>
          <pc:docMk/>
          <pc:sldMk cId="1048983626" sldId="410"/>
        </pc:sldMkLst>
      </pc:sldChg>
      <pc:sldChg chg="del">
        <pc:chgData name="David Hoekstra" userId="222eecc7-4311-4459-9bc8-bc458880999e" providerId="ADAL" clId="{49082977-1E96-47B9-902C-60716AE0C7B5}" dt="2024-08-29T18:13:11.171" v="1396" actId="2696"/>
        <pc:sldMkLst>
          <pc:docMk/>
          <pc:sldMk cId="3197788148" sldId="411"/>
        </pc:sldMkLst>
      </pc:sldChg>
      <pc:sldChg chg="del">
        <pc:chgData name="David Hoekstra" userId="222eecc7-4311-4459-9bc8-bc458880999e" providerId="ADAL" clId="{49082977-1E96-47B9-902C-60716AE0C7B5}" dt="2024-08-29T18:09:39.908" v="1235" actId="47"/>
        <pc:sldMkLst>
          <pc:docMk/>
          <pc:sldMk cId="2457769305" sldId="413"/>
        </pc:sldMkLst>
      </pc:sldChg>
      <pc:sldChg chg="del">
        <pc:chgData name="David Hoekstra" userId="222eecc7-4311-4459-9bc8-bc458880999e" providerId="ADAL" clId="{49082977-1E96-47B9-902C-60716AE0C7B5}" dt="2024-09-05T00:45:44.763" v="9328" actId="2696"/>
        <pc:sldMkLst>
          <pc:docMk/>
          <pc:sldMk cId="3926208558" sldId="418"/>
        </pc:sldMkLst>
      </pc:sldChg>
      <pc:sldChg chg="addSp delSp modSp mod modClrScheme chgLayout">
        <pc:chgData name="David Hoekstra" userId="222eecc7-4311-4459-9bc8-bc458880999e" providerId="ADAL" clId="{49082977-1E96-47B9-902C-60716AE0C7B5}" dt="2024-09-06T03:27:11.330" v="17722" actId="20577"/>
        <pc:sldMkLst>
          <pc:docMk/>
          <pc:sldMk cId="1331237908" sldId="422"/>
        </pc:sldMkLst>
        <pc:spChg chg="mod ord">
          <ac:chgData name="David Hoekstra" userId="222eecc7-4311-4459-9bc8-bc458880999e" providerId="ADAL" clId="{49082977-1E96-47B9-902C-60716AE0C7B5}" dt="2024-09-05T20:19:11.472" v="15594" actId="14100"/>
          <ac:spMkLst>
            <pc:docMk/>
            <pc:sldMk cId="1331237908" sldId="422"/>
            <ac:spMk id="2" creationId="{7C416522-24DF-489E-A3A2-C282820743D6}"/>
          </ac:spMkLst>
        </pc:spChg>
        <pc:spChg chg="add mod ord">
          <ac:chgData name="David Hoekstra" userId="222eecc7-4311-4459-9bc8-bc458880999e" providerId="ADAL" clId="{49082977-1E96-47B9-902C-60716AE0C7B5}" dt="2024-09-05T20:16:53.002" v="15558" actId="1076"/>
          <ac:spMkLst>
            <pc:docMk/>
            <pc:sldMk cId="1331237908" sldId="422"/>
            <ac:spMk id="3" creationId="{FF5F84CF-916F-850C-F6BB-76F8EAD623C5}"/>
          </ac:spMkLst>
        </pc:spChg>
        <pc:spChg chg="add mod ord">
          <ac:chgData name="David Hoekstra" userId="222eecc7-4311-4459-9bc8-bc458880999e" providerId="ADAL" clId="{49082977-1E96-47B9-902C-60716AE0C7B5}" dt="2024-09-05T00:48:22.822" v="9368" actId="700"/>
          <ac:spMkLst>
            <pc:docMk/>
            <pc:sldMk cId="1331237908" sldId="422"/>
            <ac:spMk id="5" creationId="{4A3ED0BA-8581-1470-5520-079D5F644EE5}"/>
          </ac:spMkLst>
        </pc:spChg>
        <pc:graphicFrameChg chg="mod modGraphic">
          <ac:chgData name="David Hoekstra" userId="222eecc7-4311-4459-9bc8-bc458880999e" providerId="ADAL" clId="{49082977-1E96-47B9-902C-60716AE0C7B5}" dt="2024-09-06T03:27:11.330" v="17722" actId="20577"/>
          <ac:graphicFrameMkLst>
            <pc:docMk/>
            <pc:sldMk cId="1331237908" sldId="422"/>
            <ac:graphicFrameMk id="4" creationId="{31E9DA4E-A50E-428A-9742-E8B7DEF31122}"/>
          </ac:graphicFrameMkLst>
        </pc:graphicFrameChg>
        <pc:picChg chg="del">
          <ac:chgData name="David Hoekstra" userId="222eecc7-4311-4459-9bc8-bc458880999e" providerId="ADAL" clId="{49082977-1E96-47B9-902C-60716AE0C7B5}" dt="2024-09-04T20:21:59.059" v="5747" actId="478"/>
          <ac:picMkLst>
            <pc:docMk/>
            <pc:sldMk cId="1331237908" sldId="422"/>
            <ac:picMk id="15" creationId="{3E58D9CD-D055-45E2-A2F5-530D9CBB564E}"/>
          </ac:picMkLst>
        </pc:picChg>
        <pc:picChg chg="del">
          <ac:chgData name="David Hoekstra" userId="222eecc7-4311-4459-9bc8-bc458880999e" providerId="ADAL" clId="{49082977-1E96-47B9-902C-60716AE0C7B5}" dt="2024-09-04T20:21:58.487" v="5746" actId="478"/>
          <ac:picMkLst>
            <pc:docMk/>
            <pc:sldMk cId="1331237908" sldId="422"/>
            <ac:picMk id="1030" creationId="{EF04B67F-293E-4D83-89D9-4786834180B7}"/>
          </ac:picMkLst>
        </pc:picChg>
        <pc:picChg chg="del">
          <ac:chgData name="David Hoekstra" userId="222eecc7-4311-4459-9bc8-bc458880999e" providerId="ADAL" clId="{49082977-1E96-47B9-902C-60716AE0C7B5}" dt="2024-09-04T20:21:57.259" v="5745" actId="478"/>
          <ac:picMkLst>
            <pc:docMk/>
            <pc:sldMk cId="1331237908" sldId="422"/>
            <ac:picMk id="1032" creationId="{51DD2C47-2FEB-479A-A115-22E0D6D15663}"/>
          </ac:picMkLst>
        </pc:picChg>
        <pc:picChg chg="add del">
          <ac:chgData name="David Hoekstra" userId="222eecc7-4311-4459-9bc8-bc458880999e" providerId="ADAL" clId="{49082977-1E96-47B9-902C-60716AE0C7B5}" dt="2024-09-04T20:20:02.344" v="5619" actId="478"/>
          <ac:picMkLst>
            <pc:docMk/>
            <pc:sldMk cId="1331237908" sldId="422"/>
            <ac:picMk id="1034" creationId="{8C59CC31-1F85-43C5-AA18-1A31E9C6CA76}"/>
          </ac:picMkLst>
        </pc:picChg>
      </pc:sldChg>
      <pc:sldChg chg="mod modShow">
        <pc:chgData name="David Hoekstra" userId="222eecc7-4311-4459-9bc8-bc458880999e" providerId="ADAL" clId="{49082977-1E96-47B9-902C-60716AE0C7B5}" dt="2024-09-06T03:55:04.449" v="18552" actId="729"/>
        <pc:sldMkLst>
          <pc:docMk/>
          <pc:sldMk cId="1629283792" sldId="429"/>
        </pc:sldMkLst>
      </pc:sldChg>
      <pc:sldChg chg="del">
        <pc:chgData name="David Hoekstra" userId="222eecc7-4311-4459-9bc8-bc458880999e" providerId="ADAL" clId="{49082977-1E96-47B9-902C-60716AE0C7B5}" dt="2024-09-04T20:25:53.134" v="5984" actId="2696"/>
        <pc:sldMkLst>
          <pc:docMk/>
          <pc:sldMk cId="968728754" sldId="432"/>
        </pc:sldMkLst>
      </pc:sldChg>
      <pc:sldChg chg="del">
        <pc:chgData name="David Hoekstra" userId="222eecc7-4311-4459-9bc8-bc458880999e" providerId="ADAL" clId="{49082977-1E96-47B9-902C-60716AE0C7B5}" dt="2024-08-29T18:09:39.908" v="1235" actId="47"/>
        <pc:sldMkLst>
          <pc:docMk/>
          <pc:sldMk cId="1944054835" sldId="435"/>
        </pc:sldMkLst>
      </pc:sldChg>
      <pc:sldChg chg="mod ord modShow">
        <pc:chgData name="David Hoekstra" userId="222eecc7-4311-4459-9bc8-bc458880999e" providerId="ADAL" clId="{49082977-1E96-47B9-902C-60716AE0C7B5}" dt="2024-09-06T03:55:04.449" v="18552" actId="729"/>
        <pc:sldMkLst>
          <pc:docMk/>
          <pc:sldMk cId="2840833389" sldId="437"/>
        </pc:sldMkLst>
      </pc:sldChg>
      <pc:sldChg chg="modSp mod ord modShow">
        <pc:chgData name="David Hoekstra" userId="222eecc7-4311-4459-9bc8-bc458880999e" providerId="ADAL" clId="{49082977-1E96-47B9-902C-60716AE0C7B5}" dt="2024-09-06T03:55:04.449" v="18552" actId="729"/>
        <pc:sldMkLst>
          <pc:docMk/>
          <pc:sldMk cId="2601076760" sldId="443"/>
        </pc:sldMkLst>
        <pc:spChg chg="mod">
          <ac:chgData name="David Hoekstra" userId="222eecc7-4311-4459-9bc8-bc458880999e" providerId="ADAL" clId="{49082977-1E96-47B9-902C-60716AE0C7B5}" dt="2024-09-04T18:10:18.369" v="4626" actId="20577"/>
          <ac:spMkLst>
            <pc:docMk/>
            <pc:sldMk cId="2601076760" sldId="443"/>
            <ac:spMk id="3" creationId="{06C09CBB-9740-4B86-B171-DEEB14E0E262}"/>
          </ac:spMkLst>
        </pc:spChg>
      </pc:sldChg>
      <pc:sldChg chg="addSp modSp mod modNotesTx">
        <pc:chgData name="David Hoekstra" userId="222eecc7-4311-4459-9bc8-bc458880999e" providerId="ADAL" clId="{49082977-1E96-47B9-902C-60716AE0C7B5}" dt="2024-09-06T03:26:34.774" v="17721"/>
        <pc:sldMkLst>
          <pc:docMk/>
          <pc:sldMk cId="1018063905" sldId="445"/>
        </pc:sldMkLst>
        <pc:spChg chg="add mod">
          <ac:chgData name="David Hoekstra" userId="222eecc7-4311-4459-9bc8-bc458880999e" providerId="ADAL" clId="{49082977-1E96-47B9-902C-60716AE0C7B5}" dt="2024-09-04T20:50:01.182" v="7030" actId="1076"/>
          <ac:spMkLst>
            <pc:docMk/>
            <pc:sldMk cId="1018063905" sldId="445"/>
            <ac:spMk id="3" creationId="{9D2BA3CF-1B64-D6FE-DB05-B29C103BBFDD}"/>
          </ac:spMkLst>
        </pc:spChg>
        <pc:spChg chg="mod">
          <ac:chgData name="David Hoekstra" userId="222eecc7-4311-4459-9bc8-bc458880999e" providerId="ADAL" clId="{49082977-1E96-47B9-902C-60716AE0C7B5}" dt="2024-09-06T03:26:34.774" v="17721"/>
          <ac:spMkLst>
            <pc:docMk/>
            <pc:sldMk cId="1018063905" sldId="445"/>
            <ac:spMk id="6" creationId="{0BB02E33-A6B3-4148-97FA-3940EC9BC712}"/>
          </ac:spMkLst>
        </pc:spChg>
        <pc:picChg chg="mod">
          <ac:chgData name="David Hoekstra" userId="222eecc7-4311-4459-9bc8-bc458880999e" providerId="ADAL" clId="{49082977-1E96-47B9-902C-60716AE0C7B5}" dt="2024-09-04T20:36:55.822" v="6642" actId="1076"/>
          <ac:picMkLst>
            <pc:docMk/>
            <pc:sldMk cId="1018063905" sldId="445"/>
            <ac:picMk id="5" creationId="{C2959865-B4B8-4888-807B-C1B818B1B790}"/>
          </ac:picMkLst>
        </pc:picChg>
      </pc:sldChg>
      <pc:sldChg chg="addSp delSp modSp mod modNotesTx">
        <pc:chgData name="David Hoekstra" userId="222eecc7-4311-4459-9bc8-bc458880999e" providerId="ADAL" clId="{49082977-1E96-47B9-902C-60716AE0C7B5}" dt="2024-09-06T03:23:48.858" v="17658" actId="20577"/>
        <pc:sldMkLst>
          <pc:docMk/>
          <pc:sldMk cId="1582826696" sldId="450"/>
        </pc:sldMkLst>
        <pc:spChg chg="add del mod">
          <ac:chgData name="David Hoekstra" userId="222eecc7-4311-4459-9bc8-bc458880999e" providerId="ADAL" clId="{49082977-1E96-47B9-902C-60716AE0C7B5}" dt="2024-08-30T20:21:38.551" v="1626" actId="21"/>
          <ac:spMkLst>
            <pc:docMk/>
            <pc:sldMk cId="1582826696" sldId="450"/>
            <ac:spMk id="2" creationId="{7F34DB0F-40BC-9F37-D5EF-3599401EE5FB}"/>
          </ac:spMkLst>
        </pc:spChg>
        <pc:spChg chg="add mod">
          <ac:chgData name="David Hoekstra" userId="222eecc7-4311-4459-9bc8-bc458880999e" providerId="ADAL" clId="{49082977-1E96-47B9-902C-60716AE0C7B5}" dt="2024-09-05T20:08:20.358" v="15337" actId="20577"/>
          <ac:spMkLst>
            <pc:docMk/>
            <pc:sldMk cId="1582826696" sldId="450"/>
            <ac:spMk id="3" creationId="{397036F9-0A8E-C8D7-C079-4DF3A330669A}"/>
          </ac:spMkLst>
        </pc:spChg>
        <pc:spChg chg="mod">
          <ac:chgData name="David Hoekstra" userId="222eecc7-4311-4459-9bc8-bc458880999e" providerId="ADAL" clId="{49082977-1E96-47B9-902C-60716AE0C7B5}" dt="2024-09-06T03:23:48.858" v="17658" actId="20577"/>
          <ac:spMkLst>
            <pc:docMk/>
            <pc:sldMk cId="1582826696" sldId="450"/>
            <ac:spMk id="12" creationId="{73375F3A-C5D4-46A8-9BE6-80177396D764}"/>
          </ac:spMkLst>
        </pc:spChg>
      </pc:sldChg>
      <pc:sldChg chg="delSp del">
        <pc:chgData name="David Hoekstra" userId="222eecc7-4311-4459-9bc8-bc458880999e" providerId="ADAL" clId="{49082977-1E96-47B9-902C-60716AE0C7B5}" dt="2024-09-04T21:03:34.066" v="8040" actId="2696"/>
        <pc:sldMkLst>
          <pc:docMk/>
          <pc:sldMk cId="1327388936" sldId="451"/>
        </pc:sldMkLst>
        <pc:picChg chg="del">
          <ac:chgData name="David Hoekstra" userId="222eecc7-4311-4459-9bc8-bc458880999e" providerId="ADAL" clId="{49082977-1E96-47B9-902C-60716AE0C7B5}" dt="2024-08-30T20:25:27.886" v="1671" actId="21"/>
          <ac:picMkLst>
            <pc:docMk/>
            <pc:sldMk cId="1327388936" sldId="451"/>
            <ac:picMk id="4" creationId="{E740A272-4C67-4581-8724-BE0D642A624A}"/>
          </ac:picMkLst>
        </pc:picChg>
      </pc:sldChg>
      <pc:sldChg chg="del">
        <pc:chgData name="David Hoekstra" userId="222eecc7-4311-4459-9bc8-bc458880999e" providerId="ADAL" clId="{49082977-1E96-47B9-902C-60716AE0C7B5}" dt="2024-09-05T00:45:44.763" v="9328" actId="2696"/>
        <pc:sldMkLst>
          <pc:docMk/>
          <pc:sldMk cId="2342608736" sldId="485"/>
        </pc:sldMkLst>
      </pc:sldChg>
      <pc:sldChg chg="del">
        <pc:chgData name="David Hoekstra" userId="222eecc7-4311-4459-9bc8-bc458880999e" providerId="ADAL" clId="{49082977-1E96-47B9-902C-60716AE0C7B5}" dt="2024-09-05T00:45:24.207" v="9325" actId="2696"/>
        <pc:sldMkLst>
          <pc:docMk/>
          <pc:sldMk cId="3752106553" sldId="486"/>
        </pc:sldMkLst>
      </pc:sldChg>
      <pc:sldChg chg="add del">
        <pc:chgData name="David Hoekstra" userId="222eecc7-4311-4459-9bc8-bc458880999e" providerId="ADAL" clId="{49082977-1E96-47B9-902C-60716AE0C7B5}" dt="2024-08-29T18:04:32.212" v="900" actId="47"/>
        <pc:sldMkLst>
          <pc:docMk/>
          <pc:sldMk cId="412401122" sldId="565"/>
        </pc:sldMkLst>
      </pc:sldChg>
      <pc:sldChg chg="add del">
        <pc:chgData name="David Hoekstra" userId="222eecc7-4311-4459-9bc8-bc458880999e" providerId="ADAL" clId="{49082977-1E96-47B9-902C-60716AE0C7B5}" dt="2024-08-29T18:04:32.212" v="900" actId="47"/>
        <pc:sldMkLst>
          <pc:docMk/>
          <pc:sldMk cId="3012183087" sldId="566"/>
        </pc:sldMkLst>
      </pc:sldChg>
      <pc:sldChg chg="add del">
        <pc:chgData name="David Hoekstra" userId="222eecc7-4311-4459-9bc8-bc458880999e" providerId="ADAL" clId="{49082977-1E96-47B9-902C-60716AE0C7B5}" dt="2024-08-29T18:04:32.212" v="900" actId="47"/>
        <pc:sldMkLst>
          <pc:docMk/>
          <pc:sldMk cId="620579382" sldId="587"/>
        </pc:sldMkLst>
      </pc:sldChg>
      <pc:sldChg chg="add del">
        <pc:chgData name="David Hoekstra" userId="222eecc7-4311-4459-9bc8-bc458880999e" providerId="ADAL" clId="{49082977-1E96-47B9-902C-60716AE0C7B5}" dt="2024-08-29T18:04:32.212" v="900" actId="47"/>
        <pc:sldMkLst>
          <pc:docMk/>
          <pc:sldMk cId="1246615164" sldId="588"/>
        </pc:sldMkLst>
      </pc:sldChg>
      <pc:sldChg chg="addSp delSp modSp add del mod modNotesTx">
        <pc:chgData name="David Hoekstra" userId="222eecc7-4311-4459-9bc8-bc458880999e" providerId="ADAL" clId="{49082977-1E96-47B9-902C-60716AE0C7B5}" dt="2024-09-06T03:21:09.021" v="17575" actId="14100"/>
        <pc:sldMkLst>
          <pc:docMk/>
          <pc:sldMk cId="3450349023" sldId="590"/>
        </pc:sldMkLst>
        <pc:spChg chg="mod">
          <ac:chgData name="David Hoekstra" userId="222eecc7-4311-4459-9bc8-bc458880999e" providerId="ADAL" clId="{49082977-1E96-47B9-902C-60716AE0C7B5}" dt="2024-09-06T03:19:13.927" v="17536" actId="20577"/>
          <ac:spMkLst>
            <pc:docMk/>
            <pc:sldMk cId="3450349023" sldId="590"/>
            <ac:spMk id="3" creationId="{7BF8BDDA-9E92-40C0-80A7-70FE8612AD1F}"/>
          </ac:spMkLst>
        </pc:spChg>
        <pc:spChg chg="add mod">
          <ac:chgData name="David Hoekstra" userId="222eecc7-4311-4459-9bc8-bc458880999e" providerId="ADAL" clId="{49082977-1E96-47B9-902C-60716AE0C7B5}" dt="2024-09-06T03:21:09.021" v="17575" actId="14100"/>
          <ac:spMkLst>
            <pc:docMk/>
            <pc:sldMk cId="3450349023" sldId="590"/>
            <ac:spMk id="7" creationId="{F3D81AA7-831E-BD5D-6B6B-FCED87F391D8}"/>
          </ac:spMkLst>
        </pc:spChg>
        <pc:picChg chg="add del mod">
          <ac:chgData name="David Hoekstra" userId="222eecc7-4311-4459-9bc8-bc458880999e" providerId="ADAL" clId="{49082977-1E96-47B9-902C-60716AE0C7B5}" dt="2024-09-05T19:45:15.234" v="14926" actId="478"/>
          <ac:picMkLst>
            <pc:docMk/>
            <pc:sldMk cId="3450349023" sldId="590"/>
            <ac:picMk id="4" creationId="{D91B7B99-DEBE-ADC1-E526-15B59F85BD95}"/>
          </ac:picMkLst>
        </pc:picChg>
        <pc:picChg chg="add del mod">
          <ac:chgData name="David Hoekstra" userId="222eecc7-4311-4459-9bc8-bc458880999e" providerId="ADAL" clId="{49082977-1E96-47B9-902C-60716AE0C7B5}" dt="2024-09-05T19:45:15.783" v="14927" actId="478"/>
          <ac:picMkLst>
            <pc:docMk/>
            <pc:sldMk cId="3450349023" sldId="590"/>
            <ac:picMk id="5" creationId="{17D388E4-BE98-5972-E390-8D7292286450}"/>
          </ac:picMkLst>
        </pc:picChg>
        <pc:picChg chg="add mod">
          <ac:chgData name="David Hoekstra" userId="222eecc7-4311-4459-9bc8-bc458880999e" providerId="ADAL" clId="{49082977-1E96-47B9-902C-60716AE0C7B5}" dt="2024-09-06T03:20:58.685" v="17573" actId="14100"/>
          <ac:picMkLst>
            <pc:docMk/>
            <pc:sldMk cId="3450349023" sldId="590"/>
            <ac:picMk id="6" creationId="{F6E82C84-3180-0A90-1E33-DDC0622EF787}"/>
          </ac:picMkLst>
        </pc:picChg>
        <pc:picChg chg="add mod">
          <ac:chgData name="David Hoekstra" userId="222eecc7-4311-4459-9bc8-bc458880999e" providerId="ADAL" clId="{49082977-1E96-47B9-902C-60716AE0C7B5}" dt="2024-09-05T19:39:30.206" v="14780" actId="14100"/>
          <ac:picMkLst>
            <pc:docMk/>
            <pc:sldMk cId="3450349023" sldId="590"/>
            <ac:picMk id="3074" creationId="{F08E1131-1A9E-C61E-69C0-1300FAC0B70D}"/>
          </ac:picMkLst>
        </pc:picChg>
        <pc:picChg chg="add del mod">
          <ac:chgData name="David Hoekstra" userId="222eecc7-4311-4459-9bc8-bc458880999e" providerId="ADAL" clId="{49082977-1E96-47B9-902C-60716AE0C7B5}" dt="2024-09-05T19:49:08.124" v="15071" actId="478"/>
          <ac:picMkLst>
            <pc:docMk/>
            <pc:sldMk cId="3450349023" sldId="590"/>
            <ac:picMk id="3076" creationId="{A4693C73-C7DF-B85A-533E-4E992AED050D}"/>
          </ac:picMkLst>
        </pc:picChg>
        <pc:picChg chg="add del mod">
          <ac:chgData name="David Hoekstra" userId="222eecc7-4311-4459-9bc8-bc458880999e" providerId="ADAL" clId="{49082977-1E96-47B9-902C-60716AE0C7B5}" dt="2024-09-05T19:45:13.776" v="14925" actId="478"/>
          <ac:picMkLst>
            <pc:docMk/>
            <pc:sldMk cId="3450349023" sldId="590"/>
            <ac:picMk id="3078" creationId="{6B9FB34C-C2F7-49B0-82A3-E6B806730330}"/>
          </ac:picMkLst>
        </pc:picChg>
      </pc:sldChg>
      <pc:sldChg chg="modSp mod modNotesTx">
        <pc:chgData name="David Hoekstra" userId="222eecc7-4311-4459-9bc8-bc458880999e" providerId="ADAL" clId="{49082977-1E96-47B9-902C-60716AE0C7B5}" dt="2024-09-05T19:48:47.344" v="15070" actId="20577"/>
        <pc:sldMkLst>
          <pc:docMk/>
          <pc:sldMk cId="2693519325" sldId="601"/>
        </pc:sldMkLst>
        <pc:spChg chg="mod">
          <ac:chgData name="David Hoekstra" userId="222eecc7-4311-4459-9bc8-bc458880999e" providerId="ADAL" clId="{49082977-1E96-47B9-902C-60716AE0C7B5}" dt="2024-09-05T19:46:26.009" v="14950" actId="20577"/>
          <ac:spMkLst>
            <pc:docMk/>
            <pc:sldMk cId="2693519325" sldId="601"/>
            <ac:spMk id="2" creationId="{69552B7D-011E-4A29-BABF-AA8AEBBA2E3C}"/>
          </ac:spMkLst>
        </pc:spChg>
        <pc:spChg chg="mod">
          <ac:chgData name="David Hoekstra" userId="222eecc7-4311-4459-9bc8-bc458880999e" providerId="ADAL" clId="{49082977-1E96-47B9-902C-60716AE0C7B5}" dt="2024-09-05T19:48:47.344" v="15070" actId="20577"/>
          <ac:spMkLst>
            <pc:docMk/>
            <pc:sldMk cId="2693519325" sldId="601"/>
            <ac:spMk id="3" creationId="{986A2350-DA76-4B73-8C2A-C89527462429}"/>
          </ac:spMkLst>
        </pc:spChg>
      </pc:sldChg>
      <pc:sldChg chg="modSp add del mod">
        <pc:chgData name="David Hoekstra" userId="222eecc7-4311-4459-9bc8-bc458880999e" providerId="ADAL" clId="{49082977-1E96-47B9-902C-60716AE0C7B5}" dt="2024-09-05T15:25:49.943" v="9590" actId="2696"/>
        <pc:sldMkLst>
          <pc:docMk/>
          <pc:sldMk cId="2590485501" sldId="604"/>
        </pc:sldMkLst>
        <pc:spChg chg="mod">
          <ac:chgData name="David Hoekstra" userId="222eecc7-4311-4459-9bc8-bc458880999e" providerId="ADAL" clId="{49082977-1E96-47B9-902C-60716AE0C7B5}" dt="2024-09-04T17:59:49.243" v="4182" actId="20577"/>
          <ac:spMkLst>
            <pc:docMk/>
            <pc:sldMk cId="2590485501" sldId="604"/>
            <ac:spMk id="3" creationId="{83F38E74-AF2E-47F4-BCE5-02D3AD361013}"/>
          </ac:spMkLst>
        </pc:spChg>
      </pc:sldChg>
      <pc:sldChg chg="del">
        <pc:chgData name="David Hoekstra" userId="222eecc7-4311-4459-9bc8-bc458880999e" providerId="ADAL" clId="{49082977-1E96-47B9-902C-60716AE0C7B5}" dt="2024-08-29T18:06:59.214" v="1081" actId="2696"/>
        <pc:sldMkLst>
          <pc:docMk/>
          <pc:sldMk cId="482799691" sldId="605"/>
        </pc:sldMkLst>
      </pc:sldChg>
      <pc:sldChg chg="addSp delSp modSp mod modNotesTx">
        <pc:chgData name="David Hoekstra" userId="222eecc7-4311-4459-9bc8-bc458880999e" providerId="ADAL" clId="{49082977-1E96-47B9-902C-60716AE0C7B5}" dt="2024-09-06T03:28:57.640" v="17732" actId="20577"/>
        <pc:sldMkLst>
          <pc:docMk/>
          <pc:sldMk cId="2775677626" sldId="606"/>
        </pc:sldMkLst>
        <pc:spChg chg="mod">
          <ac:chgData name="David Hoekstra" userId="222eecc7-4311-4459-9bc8-bc458880999e" providerId="ADAL" clId="{49082977-1E96-47B9-902C-60716AE0C7B5}" dt="2024-09-06T03:28:25.213" v="17730" actId="6549"/>
          <ac:spMkLst>
            <pc:docMk/>
            <pc:sldMk cId="2775677626" sldId="606"/>
            <ac:spMk id="2" creationId="{E148020F-DF3D-4E7C-AE44-6CF833E3BAFF}"/>
          </ac:spMkLst>
        </pc:spChg>
        <pc:spChg chg="mod">
          <ac:chgData name="David Hoekstra" userId="222eecc7-4311-4459-9bc8-bc458880999e" providerId="ADAL" clId="{49082977-1E96-47B9-902C-60716AE0C7B5}" dt="2024-09-06T03:28:57.640" v="17732" actId="20577"/>
          <ac:spMkLst>
            <pc:docMk/>
            <pc:sldMk cId="2775677626" sldId="606"/>
            <ac:spMk id="3" creationId="{96B7FC6D-2C44-47FD-A975-790CE8684863}"/>
          </ac:spMkLst>
        </pc:spChg>
        <pc:spChg chg="add del mod">
          <ac:chgData name="David Hoekstra" userId="222eecc7-4311-4459-9bc8-bc458880999e" providerId="ADAL" clId="{49082977-1E96-47B9-902C-60716AE0C7B5}" dt="2024-09-06T03:28:54.133" v="17731" actId="478"/>
          <ac:spMkLst>
            <pc:docMk/>
            <pc:sldMk cId="2775677626" sldId="606"/>
            <ac:spMk id="4" creationId="{531DA4DA-7955-3B48-209E-2FE205AD2AD4}"/>
          </ac:spMkLst>
        </pc:spChg>
      </pc:sldChg>
      <pc:sldChg chg="modSp mod">
        <pc:chgData name="David Hoekstra" userId="222eecc7-4311-4459-9bc8-bc458880999e" providerId="ADAL" clId="{49082977-1E96-47B9-902C-60716AE0C7B5}" dt="2024-09-06T03:54:56.314" v="18551" actId="20577"/>
        <pc:sldMkLst>
          <pc:docMk/>
          <pc:sldMk cId="1752901081" sldId="608"/>
        </pc:sldMkLst>
        <pc:spChg chg="mod">
          <ac:chgData name="David Hoekstra" userId="222eecc7-4311-4459-9bc8-bc458880999e" providerId="ADAL" clId="{49082977-1E96-47B9-902C-60716AE0C7B5}" dt="2024-09-06T03:54:56.314" v="18551" actId="20577"/>
          <ac:spMkLst>
            <pc:docMk/>
            <pc:sldMk cId="1752901081" sldId="608"/>
            <ac:spMk id="3" creationId="{8E72AEB4-FE01-4592-88E4-CF6C99D37807}"/>
          </ac:spMkLst>
        </pc:spChg>
      </pc:sldChg>
      <pc:sldChg chg="del">
        <pc:chgData name="David Hoekstra" userId="222eecc7-4311-4459-9bc8-bc458880999e" providerId="ADAL" clId="{49082977-1E96-47B9-902C-60716AE0C7B5}" dt="2024-09-05T00:45:10.391" v="9324" actId="2696"/>
        <pc:sldMkLst>
          <pc:docMk/>
          <pc:sldMk cId="1272528556" sldId="610"/>
        </pc:sldMkLst>
      </pc:sldChg>
      <pc:sldChg chg="addSp delSp modSp mod modClrScheme chgLayout">
        <pc:chgData name="David Hoekstra" userId="222eecc7-4311-4459-9bc8-bc458880999e" providerId="ADAL" clId="{49082977-1E96-47B9-902C-60716AE0C7B5}" dt="2024-09-05T00:42:45.718" v="9301" actId="1076"/>
        <pc:sldMkLst>
          <pc:docMk/>
          <pc:sldMk cId="1040596969" sldId="611"/>
        </pc:sldMkLst>
        <pc:spChg chg="add mod ord">
          <ac:chgData name="David Hoekstra" userId="222eecc7-4311-4459-9bc8-bc458880999e" providerId="ADAL" clId="{49082977-1E96-47B9-902C-60716AE0C7B5}" dt="2024-09-05T00:41:21.467" v="9224" actId="14100"/>
          <ac:spMkLst>
            <pc:docMk/>
            <pc:sldMk cId="1040596969" sldId="611"/>
            <ac:spMk id="2" creationId="{24485A3F-2CE9-79B1-7DD1-84395DFEA2EE}"/>
          </ac:spMkLst>
        </pc:spChg>
        <pc:spChg chg="add mod ord">
          <ac:chgData name="David Hoekstra" userId="222eecc7-4311-4459-9bc8-bc458880999e" providerId="ADAL" clId="{49082977-1E96-47B9-902C-60716AE0C7B5}" dt="2024-09-05T00:41:35.571" v="9227" actId="20577"/>
          <ac:spMkLst>
            <pc:docMk/>
            <pc:sldMk cId="1040596969" sldId="611"/>
            <ac:spMk id="3" creationId="{A0B83864-5D18-D7FD-820E-36242E4854B8}"/>
          </ac:spMkLst>
        </pc:spChg>
        <pc:spChg chg="add mod ord">
          <ac:chgData name="David Hoekstra" userId="222eecc7-4311-4459-9bc8-bc458880999e" providerId="ADAL" clId="{49082977-1E96-47B9-902C-60716AE0C7B5}" dt="2024-09-05T00:42:45.718" v="9301" actId="1076"/>
          <ac:spMkLst>
            <pc:docMk/>
            <pc:sldMk cId="1040596969" sldId="611"/>
            <ac:spMk id="4" creationId="{BE7C9981-73E3-168D-A12C-40573548324F}"/>
          </ac:spMkLst>
        </pc:spChg>
        <pc:picChg chg="add del mod">
          <ac:chgData name="David Hoekstra" userId="222eecc7-4311-4459-9bc8-bc458880999e" providerId="ADAL" clId="{49082977-1E96-47B9-902C-60716AE0C7B5}" dt="2024-08-30T20:44:30.644" v="1936" actId="478"/>
          <ac:picMkLst>
            <pc:docMk/>
            <pc:sldMk cId="1040596969" sldId="611"/>
            <ac:picMk id="2" creationId="{C3131B1A-D5CC-4084-4613-EF3245B53292}"/>
          </ac:picMkLst>
        </pc:picChg>
        <pc:picChg chg="add del mod">
          <ac:chgData name="David Hoekstra" userId="222eecc7-4311-4459-9bc8-bc458880999e" providerId="ADAL" clId="{49082977-1E96-47B9-902C-60716AE0C7B5}" dt="2024-08-30T20:44:31.501" v="1937" actId="478"/>
          <ac:picMkLst>
            <pc:docMk/>
            <pc:sldMk cId="1040596969" sldId="611"/>
            <ac:picMk id="3" creationId="{0D99D172-25D3-AAF7-9277-D7BBA557513F}"/>
          </ac:picMkLst>
        </pc:picChg>
        <pc:picChg chg="add del mod">
          <ac:chgData name="David Hoekstra" userId="222eecc7-4311-4459-9bc8-bc458880999e" providerId="ADAL" clId="{49082977-1E96-47B9-902C-60716AE0C7B5}" dt="2024-08-30T20:44:30.644" v="1936" actId="478"/>
          <ac:picMkLst>
            <pc:docMk/>
            <pc:sldMk cId="1040596969" sldId="611"/>
            <ac:picMk id="4" creationId="{68ABB0EA-80F3-DF0C-77E9-2EFBA464AB8B}"/>
          </ac:picMkLst>
        </pc:picChg>
        <pc:picChg chg="del">
          <ac:chgData name="David Hoekstra" userId="222eecc7-4311-4459-9bc8-bc458880999e" providerId="ADAL" clId="{49082977-1E96-47B9-902C-60716AE0C7B5}" dt="2024-08-29T18:14:17.797" v="1426" actId="478"/>
          <ac:picMkLst>
            <pc:docMk/>
            <pc:sldMk cId="1040596969" sldId="611"/>
            <ac:picMk id="5" creationId="{0F54F06F-F530-5B7A-46C0-71992CB279F1}"/>
          </ac:picMkLst>
        </pc:picChg>
        <pc:picChg chg="add del mod">
          <ac:chgData name="David Hoekstra" userId="222eecc7-4311-4459-9bc8-bc458880999e" providerId="ADAL" clId="{49082977-1E96-47B9-902C-60716AE0C7B5}" dt="2024-09-04T23:48:13.953" v="8056" actId="478"/>
          <ac:picMkLst>
            <pc:docMk/>
            <pc:sldMk cId="1040596969" sldId="611"/>
            <ac:picMk id="5" creationId="{54249E33-0E89-F178-B096-330486909100}"/>
          </ac:picMkLst>
        </pc:picChg>
        <pc:picChg chg="del">
          <ac:chgData name="David Hoekstra" userId="222eecc7-4311-4459-9bc8-bc458880999e" providerId="ADAL" clId="{49082977-1E96-47B9-902C-60716AE0C7B5}" dt="2024-08-29T18:14:17.797" v="1426" actId="478"/>
          <ac:picMkLst>
            <pc:docMk/>
            <pc:sldMk cId="1040596969" sldId="611"/>
            <ac:picMk id="6" creationId="{55C0B00A-8C99-2F5F-FE40-03FDECF6A017}"/>
          </ac:picMkLst>
        </pc:picChg>
        <pc:picChg chg="add del mod">
          <ac:chgData name="David Hoekstra" userId="222eecc7-4311-4459-9bc8-bc458880999e" providerId="ADAL" clId="{49082977-1E96-47B9-902C-60716AE0C7B5}" dt="2024-09-04T23:48:13.953" v="8056" actId="478"/>
          <ac:picMkLst>
            <pc:docMk/>
            <pc:sldMk cId="1040596969" sldId="611"/>
            <ac:picMk id="6" creationId="{A6E1FFC3-913D-88D4-BB9B-D44BF2969B3E}"/>
          </ac:picMkLst>
        </pc:picChg>
        <pc:picChg chg="add del mod">
          <ac:chgData name="David Hoekstra" userId="222eecc7-4311-4459-9bc8-bc458880999e" providerId="ADAL" clId="{49082977-1E96-47B9-902C-60716AE0C7B5}" dt="2024-08-30T20:44:30.644" v="1936" actId="478"/>
          <ac:picMkLst>
            <pc:docMk/>
            <pc:sldMk cId="1040596969" sldId="611"/>
            <ac:picMk id="7" creationId="{4C6111E7-EA6B-B8D7-474B-7D5173973925}"/>
          </ac:picMkLst>
        </pc:picChg>
        <pc:picChg chg="add mod">
          <ac:chgData name="David Hoekstra" userId="222eecc7-4311-4459-9bc8-bc458880999e" providerId="ADAL" clId="{49082977-1E96-47B9-902C-60716AE0C7B5}" dt="2024-09-04T23:50:53.121" v="8087" actId="1076"/>
          <ac:picMkLst>
            <pc:docMk/>
            <pc:sldMk cId="1040596969" sldId="611"/>
            <ac:picMk id="7" creationId="{7F74A59B-CBDA-E191-485A-E74AFF0EDED2}"/>
          </ac:picMkLst>
        </pc:picChg>
        <pc:picChg chg="add del mod">
          <ac:chgData name="David Hoekstra" userId="222eecc7-4311-4459-9bc8-bc458880999e" providerId="ADAL" clId="{49082977-1E96-47B9-902C-60716AE0C7B5}" dt="2024-09-04T23:48:13.953" v="8056" actId="478"/>
          <ac:picMkLst>
            <pc:docMk/>
            <pc:sldMk cId="1040596969" sldId="611"/>
            <ac:picMk id="8" creationId="{5784E755-B0BF-70B8-50D8-452105F4BEA9}"/>
          </ac:picMkLst>
        </pc:picChg>
        <pc:picChg chg="del">
          <ac:chgData name="David Hoekstra" userId="222eecc7-4311-4459-9bc8-bc458880999e" providerId="ADAL" clId="{49082977-1E96-47B9-902C-60716AE0C7B5}" dt="2024-08-29T18:14:17.797" v="1426" actId="478"/>
          <ac:picMkLst>
            <pc:docMk/>
            <pc:sldMk cId="1040596969" sldId="611"/>
            <ac:picMk id="8" creationId="{7E8A45E1-9F69-226F-6791-4AA7A74AF1FD}"/>
          </ac:picMkLst>
        </pc:picChg>
        <pc:picChg chg="del">
          <ac:chgData name="David Hoekstra" userId="222eecc7-4311-4459-9bc8-bc458880999e" providerId="ADAL" clId="{49082977-1E96-47B9-902C-60716AE0C7B5}" dt="2024-08-29T18:14:17.797" v="1426" actId="478"/>
          <ac:picMkLst>
            <pc:docMk/>
            <pc:sldMk cId="1040596969" sldId="611"/>
            <ac:picMk id="9" creationId="{0A37028F-23CD-558E-2901-7218F5BF4951}"/>
          </ac:picMkLst>
        </pc:picChg>
        <pc:picChg chg="add del mod">
          <ac:chgData name="David Hoekstra" userId="222eecc7-4311-4459-9bc8-bc458880999e" providerId="ADAL" clId="{49082977-1E96-47B9-902C-60716AE0C7B5}" dt="2024-09-04T23:48:13.953" v="8056" actId="478"/>
          <ac:picMkLst>
            <pc:docMk/>
            <pc:sldMk cId="1040596969" sldId="611"/>
            <ac:picMk id="9" creationId="{DF95DAFB-BE1E-2EFB-6399-1B1ACBE9A841}"/>
          </ac:picMkLst>
        </pc:picChg>
        <pc:picChg chg="add del mod">
          <ac:chgData name="David Hoekstra" userId="222eecc7-4311-4459-9bc8-bc458880999e" providerId="ADAL" clId="{49082977-1E96-47B9-902C-60716AE0C7B5}" dt="2024-09-04T23:48:13.953" v="8056" actId="478"/>
          <ac:picMkLst>
            <pc:docMk/>
            <pc:sldMk cId="1040596969" sldId="611"/>
            <ac:picMk id="10" creationId="{AC2AF85C-0B60-DE98-5B67-DD6B2E1171AF}"/>
          </ac:picMkLst>
        </pc:picChg>
        <pc:picChg chg="add mod">
          <ac:chgData name="David Hoekstra" userId="222eecc7-4311-4459-9bc8-bc458880999e" providerId="ADAL" clId="{49082977-1E96-47B9-902C-60716AE0C7B5}" dt="2024-09-04T23:51:18.486" v="8094" actId="1076"/>
          <ac:picMkLst>
            <pc:docMk/>
            <pc:sldMk cId="1040596969" sldId="611"/>
            <ac:picMk id="11" creationId="{6251BDA6-B495-C880-20E5-839FA67AEDA2}"/>
          </ac:picMkLst>
        </pc:picChg>
        <pc:picChg chg="add mod">
          <ac:chgData name="David Hoekstra" userId="222eecc7-4311-4459-9bc8-bc458880999e" providerId="ADAL" clId="{49082977-1E96-47B9-902C-60716AE0C7B5}" dt="2024-09-04T23:51:21.762" v="8095" actId="1076"/>
          <ac:picMkLst>
            <pc:docMk/>
            <pc:sldMk cId="1040596969" sldId="611"/>
            <ac:picMk id="12" creationId="{DFF8BD97-297A-5140-E1A2-20541B2807DC}"/>
          </ac:picMkLst>
        </pc:picChg>
        <pc:picChg chg="add mod">
          <ac:chgData name="David Hoekstra" userId="222eecc7-4311-4459-9bc8-bc458880999e" providerId="ADAL" clId="{49082977-1E96-47B9-902C-60716AE0C7B5}" dt="2024-09-04T23:51:24.487" v="8096" actId="1076"/>
          <ac:picMkLst>
            <pc:docMk/>
            <pc:sldMk cId="1040596969" sldId="611"/>
            <ac:picMk id="13" creationId="{BD226D11-B0B0-6C23-D9AA-E5851084020E}"/>
          </ac:picMkLst>
        </pc:picChg>
        <pc:cxnChg chg="add del">
          <ac:chgData name="David Hoekstra" userId="222eecc7-4311-4459-9bc8-bc458880999e" providerId="ADAL" clId="{49082977-1E96-47B9-902C-60716AE0C7B5}" dt="2024-08-30T20:46:33.712" v="1965" actId="478"/>
          <ac:cxnSpMkLst>
            <pc:docMk/>
            <pc:sldMk cId="1040596969" sldId="611"/>
            <ac:cxnSpMk id="12" creationId="{52CC1121-80E3-B578-1FCF-96DDF3221150}"/>
          </ac:cxnSpMkLst>
        </pc:cxnChg>
      </pc:sldChg>
      <pc:sldChg chg="addSp delSp modSp add mod modClrScheme chgLayout">
        <pc:chgData name="David Hoekstra" userId="222eecc7-4311-4459-9bc8-bc458880999e" providerId="ADAL" clId="{49082977-1E96-47B9-902C-60716AE0C7B5}" dt="2024-09-05T20:29:21.445" v="15920" actId="1076"/>
        <pc:sldMkLst>
          <pc:docMk/>
          <pc:sldMk cId="3301116545" sldId="612"/>
        </pc:sldMkLst>
        <pc:spChg chg="add mod ord">
          <ac:chgData name="David Hoekstra" userId="222eecc7-4311-4459-9bc8-bc458880999e" providerId="ADAL" clId="{49082977-1E96-47B9-902C-60716AE0C7B5}" dt="2024-09-04T23:57:48.882" v="8241" actId="14100"/>
          <ac:spMkLst>
            <pc:docMk/>
            <pc:sldMk cId="3301116545" sldId="612"/>
            <ac:spMk id="2" creationId="{BD4D9AF8-E377-F158-FD5E-E20DD6BA6B0D}"/>
          </ac:spMkLst>
        </pc:spChg>
        <pc:spChg chg="add mod ord">
          <ac:chgData name="David Hoekstra" userId="222eecc7-4311-4459-9bc8-bc458880999e" providerId="ADAL" clId="{49082977-1E96-47B9-902C-60716AE0C7B5}" dt="2024-09-05T20:29:21.445" v="15920" actId="1076"/>
          <ac:spMkLst>
            <pc:docMk/>
            <pc:sldMk cId="3301116545" sldId="612"/>
            <ac:spMk id="3" creationId="{8AF4356A-301E-75D5-C1DF-CA0D0F804E86}"/>
          </ac:spMkLst>
        </pc:spChg>
        <pc:spChg chg="add del mod ord">
          <ac:chgData name="David Hoekstra" userId="222eecc7-4311-4459-9bc8-bc458880999e" providerId="ADAL" clId="{49082977-1E96-47B9-902C-60716AE0C7B5}" dt="2024-09-03T18:14:16.036" v="3071" actId="478"/>
          <ac:spMkLst>
            <pc:docMk/>
            <pc:sldMk cId="3301116545" sldId="612"/>
            <ac:spMk id="4" creationId="{46E09C0F-C985-5C3B-5241-E33D00782403}"/>
          </ac:spMkLst>
        </pc:spChg>
        <pc:picChg chg="del mod">
          <ac:chgData name="David Hoekstra" userId="222eecc7-4311-4459-9bc8-bc458880999e" providerId="ADAL" clId="{49082977-1E96-47B9-902C-60716AE0C7B5}" dt="2024-08-30T20:51:28.357" v="1972" actId="478"/>
          <ac:picMkLst>
            <pc:docMk/>
            <pc:sldMk cId="3301116545" sldId="612"/>
            <ac:picMk id="2" creationId="{C3131B1A-D5CC-4084-4613-EF3245B53292}"/>
          </ac:picMkLst>
        </pc:picChg>
        <pc:picChg chg="del mod">
          <ac:chgData name="David Hoekstra" userId="222eecc7-4311-4459-9bc8-bc458880999e" providerId="ADAL" clId="{49082977-1E96-47B9-902C-60716AE0C7B5}" dt="2024-08-30T20:51:28.357" v="1972" actId="478"/>
          <ac:picMkLst>
            <pc:docMk/>
            <pc:sldMk cId="3301116545" sldId="612"/>
            <ac:picMk id="3" creationId="{0D99D172-25D3-AAF7-9277-D7BBA557513F}"/>
          </ac:picMkLst>
        </pc:picChg>
        <pc:picChg chg="del mod">
          <ac:chgData name="David Hoekstra" userId="222eecc7-4311-4459-9bc8-bc458880999e" providerId="ADAL" clId="{49082977-1E96-47B9-902C-60716AE0C7B5}" dt="2024-08-30T20:51:28.357" v="1972" actId="478"/>
          <ac:picMkLst>
            <pc:docMk/>
            <pc:sldMk cId="3301116545" sldId="612"/>
            <ac:picMk id="4" creationId="{68ABB0EA-80F3-DF0C-77E9-2EFBA464AB8B}"/>
          </ac:picMkLst>
        </pc:picChg>
        <pc:picChg chg="del">
          <ac:chgData name="David Hoekstra" userId="222eecc7-4311-4459-9bc8-bc458880999e" providerId="ADAL" clId="{49082977-1E96-47B9-902C-60716AE0C7B5}" dt="2024-08-30T20:44:23.717" v="1935" actId="478"/>
          <ac:picMkLst>
            <pc:docMk/>
            <pc:sldMk cId="3301116545" sldId="612"/>
            <ac:picMk id="5" creationId="{54249E33-0E89-F178-B096-330486909100}"/>
          </ac:picMkLst>
        </pc:picChg>
        <pc:picChg chg="add mod">
          <ac:chgData name="David Hoekstra" userId="222eecc7-4311-4459-9bc8-bc458880999e" providerId="ADAL" clId="{49082977-1E96-47B9-902C-60716AE0C7B5}" dt="2024-08-30T20:53:20.765" v="1988" actId="14861"/>
          <ac:picMkLst>
            <pc:docMk/>
            <pc:sldMk cId="3301116545" sldId="612"/>
            <ac:picMk id="6" creationId="{F8A44889-AF17-2304-2F88-5AA49A204988}"/>
          </ac:picMkLst>
        </pc:picChg>
        <pc:picChg chg="del">
          <ac:chgData name="David Hoekstra" userId="222eecc7-4311-4459-9bc8-bc458880999e" providerId="ADAL" clId="{49082977-1E96-47B9-902C-60716AE0C7B5}" dt="2024-08-30T20:51:28.357" v="1972" actId="478"/>
          <ac:picMkLst>
            <pc:docMk/>
            <pc:sldMk cId="3301116545" sldId="612"/>
            <ac:picMk id="7" creationId="{4C6111E7-EA6B-B8D7-474B-7D5173973925}"/>
          </ac:picMkLst>
        </pc:picChg>
        <pc:picChg chg="add mod">
          <ac:chgData name="David Hoekstra" userId="222eecc7-4311-4459-9bc8-bc458880999e" providerId="ADAL" clId="{49082977-1E96-47B9-902C-60716AE0C7B5}" dt="2024-09-03T18:14:22.736" v="3073" actId="1076"/>
          <ac:picMkLst>
            <pc:docMk/>
            <pc:sldMk cId="3301116545" sldId="612"/>
            <ac:picMk id="8" creationId="{DBA8CF45-9576-1237-90CD-2CEFD0B83115}"/>
          </ac:picMkLst>
        </pc:picChg>
        <pc:picChg chg="add mod">
          <ac:chgData name="David Hoekstra" userId="222eecc7-4311-4459-9bc8-bc458880999e" providerId="ADAL" clId="{49082977-1E96-47B9-902C-60716AE0C7B5}" dt="2024-09-03T18:14:24.867" v="3074" actId="1076"/>
          <ac:picMkLst>
            <pc:docMk/>
            <pc:sldMk cId="3301116545" sldId="612"/>
            <ac:picMk id="9" creationId="{CA27FC59-DEA5-F19D-040C-A148B665E3EC}"/>
          </ac:picMkLst>
        </pc:picChg>
        <pc:picChg chg="add mod">
          <ac:chgData name="David Hoekstra" userId="222eecc7-4311-4459-9bc8-bc458880999e" providerId="ADAL" clId="{49082977-1E96-47B9-902C-60716AE0C7B5}" dt="2024-09-03T18:14:27.242" v="3075" actId="1076"/>
          <ac:picMkLst>
            <pc:docMk/>
            <pc:sldMk cId="3301116545" sldId="612"/>
            <ac:picMk id="10" creationId="{496D9EAB-CD06-A464-D53C-75141CFC5ED9}"/>
          </ac:picMkLst>
        </pc:picChg>
      </pc:sldChg>
      <pc:sldChg chg="addSp delSp modSp new mod ord modClrScheme modShow chgLayout">
        <pc:chgData name="David Hoekstra" userId="222eecc7-4311-4459-9bc8-bc458880999e" providerId="ADAL" clId="{49082977-1E96-47B9-902C-60716AE0C7B5}" dt="2024-09-06T03:55:04.449" v="18552" actId="729"/>
        <pc:sldMkLst>
          <pc:docMk/>
          <pc:sldMk cId="507240347" sldId="613"/>
        </pc:sldMkLst>
        <pc:spChg chg="mod ord">
          <ac:chgData name="David Hoekstra" userId="222eecc7-4311-4459-9bc8-bc458880999e" providerId="ADAL" clId="{49082977-1E96-47B9-902C-60716AE0C7B5}" dt="2024-09-03T18:12:55.819" v="2920" actId="20577"/>
          <ac:spMkLst>
            <pc:docMk/>
            <pc:sldMk cId="507240347" sldId="613"/>
            <ac:spMk id="2" creationId="{F79C92C8-4CDA-E9DD-08D4-DF2855B130D0}"/>
          </ac:spMkLst>
        </pc:spChg>
        <pc:spChg chg="add del">
          <ac:chgData name="David Hoekstra" userId="222eecc7-4311-4459-9bc8-bc458880999e" providerId="ADAL" clId="{49082977-1E96-47B9-902C-60716AE0C7B5}" dt="2024-09-03T17:52:47.097" v="2433"/>
          <ac:spMkLst>
            <pc:docMk/>
            <pc:sldMk cId="507240347" sldId="613"/>
            <ac:spMk id="3" creationId="{56031214-4E89-D0D3-090E-CEDE41AF49C5}"/>
          </ac:spMkLst>
        </pc:spChg>
        <pc:spChg chg="add del mod">
          <ac:chgData name="David Hoekstra" userId="222eecc7-4311-4459-9bc8-bc458880999e" providerId="ADAL" clId="{49082977-1E96-47B9-902C-60716AE0C7B5}" dt="2024-09-04T23:46:39.017" v="8043"/>
          <ac:spMkLst>
            <pc:docMk/>
            <pc:sldMk cId="507240347" sldId="613"/>
            <ac:spMk id="4" creationId="{890A7B4F-47CA-A674-7A64-A60B772F2D86}"/>
          </ac:spMkLst>
        </pc:spChg>
        <pc:spChg chg="add del mod ord">
          <ac:chgData name="David Hoekstra" userId="222eecc7-4311-4459-9bc8-bc458880999e" providerId="ADAL" clId="{49082977-1E96-47B9-902C-60716AE0C7B5}" dt="2024-09-03T17:53:04.898" v="2435" actId="700"/>
          <ac:spMkLst>
            <pc:docMk/>
            <pc:sldMk cId="507240347" sldId="613"/>
            <ac:spMk id="6" creationId="{4A7D30FA-7F49-A153-4E48-08996445C6F1}"/>
          </ac:spMkLst>
        </pc:spChg>
        <pc:spChg chg="add del mod ord">
          <ac:chgData name="David Hoekstra" userId="222eecc7-4311-4459-9bc8-bc458880999e" providerId="ADAL" clId="{49082977-1E96-47B9-902C-60716AE0C7B5}" dt="2024-09-03T17:53:32.904" v="2436" actId="700"/>
          <ac:spMkLst>
            <pc:docMk/>
            <pc:sldMk cId="507240347" sldId="613"/>
            <ac:spMk id="7" creationId="{94D33BB7-8513-AFD5-51AD-96142A583343}"/>
          </ac:spMkLst>
        </pc:spChg>
        <pc:spChg chg="add del mod ord">
          <ac:chgData name="David Hoekstra" userId="222eecc7-4311-4459-9bc8-bc458880999e" providerId="ADAL" clId="{49082977-1E96-47B9-902C-60716AE0C7B5}" dt="2024-09-03T17:53:36.530" v="2437"/>
          <ac:spMkLst>
            <pc:docMk/>
            <pc:sldMk cId="507240347" sldId="613"/>
            <ac:spMk id="8" creationId="{222E3E46-90E7-4C7D-99CB-7F2B8FD429EE}"/>
          </ac:spMkLst>
        </pc:spChg>
        <pc:spChg chg="add mod">
          <ac:chgData name="David Hoekstra" userId="222eecc7-4311-4459-9bc8-bc458880999e" providerId="ADAL" clId="{49082977-1E96-47B9-902C-60716AE0C7B5}" dt="2024-09-03T18:12:34.561" v="2899" actId="20577"/>
          <ac:spMkLst>
            <pc:docMk/>
            <pc:sldMk cId="507240347" sldId="613"/>
            <ac:spMk id="11" creationId="{BDECDC74-9CA7-EDC9-DF17-63B98850E805}"/>
          </ac:spMkLst>
        </pc:spChg>
        <pc:spChg chg="add mod ord">
          <ac:chgData name="David Hoekstra" userId="222eecc7-4311-4459-9bc8-bc458880999e" providerId="ADAL" clId="{49082977-1E96-47B9-902C-60716AE0C7B5}" dt="2024-09-03T18:11:52.236" v="2864" actId="1582"/>
          <ac:spMkLst>
            <pc:docMk/>
            <pc:sldMk cId="507240347" sldId="613"/>
            <ac:spMk id="12" creationId="{7332CE88-2D89-4C74-4E4D-F8A59BBAE7CD}"/>
          </ac:spMkLst>
        </pc:spChg>
        <pc:spChg chg="add del mod">
          <ac:chgData name="David Hoekstra" userId="222eecc7-4311-4459-9bc8-bc458880999e" providerId="ADAL" clId="{49082977-1E96-47B9-902C-60716AE0C7B5}" dt="2024-09-03T17:57:05.481" v="2446"/>
          <ac:spMkLst>
            <pc:docMk/>
            <pc:sldMk cId="507240347" sldId="613"/>
            <ac:spMk id="14" creationId="{73AB7BD3-F5C8-160A-EB6A-A3F0FF9C21B5}"/>
          </ac:spMkLst>
        </pc:spChg>
        <pc:spChg chg="add mod">
          <ac:chgData name="David Hoekstra" userId="222eecc7-4311-4459-9bc8-bc458880999e" providerId="ADAL" clId="{49082977-1E96-47B9-902C-60716AE0C7B5}" dt="2024-09-03T18:11:31.237" v="2862" actId="1038"/>
          <ac:spMkLst>
            <pc:docMk/>
            <pc:sldMk cId="507240347" sldId="613"/>
            <ac:spMk id="18" creationId="{6CD1ABBE-FAAF-EB68-07E1-69214C8642D1}"/>
          </ac:spMkLst>
        </pc:spChg>
        <pc:graphicFrameChg chg="add mod">
          <ac:chgData name="David Hoekstra" userId="222eecc7-4311-4459-9bc8-bc458880999e" providerId="ADAL" clId="{49082977-1E96-47B9-902C-60716AE0C7B5}" dt="2024-09-03T17:52:44.031" v="2432"/>
          <ac:graphicFrameMkLst>
            <pc:docMk/>
            <pc:sldMk cId="507240347" sldId="613"/>
            <ac:graphicFrameMk id="4" creationId="{2CC8E3FD-B53C-430E-A8E5-1F6F23AF8D4D}"/>
          </ac:graphicFrameMkLst>
        </pc:graphicFrameChg>
        <pc:graphicFrameChg chg="add mod">
          <ac:chgData name="David Hoekstra" userId="222eecc7-4311-4459-9bc8-bc458880999e" providerId="ADAL" clId="{49082977-1E96-47B9-902C-60716AE0C7B5}" dt="2024-09-03T17:57:02.909" v="2445"/>
          <ac:graphicFrameMkLst>
            <pc:docMk/>
            <pc:sldMk cId="507240347" sldId="613"/>
            <ac:graphicFrameMk id="15" creationId="{2CC8E3FD-B53C-430E-A8E5-1F6F23AF8D4D}"/>
          </ac:graphicFrameMkLst>
        </pc:graphicFrameChg>
        <pc:picChg chg="add del mod ord">
          <ac:chgData name="David Hoekstra" userId="222eecc7-4311-4459-9bc8-bc458880999e" providerId="ADAL" clId="{49082977-1E96-47B9-902C-60716AE0C7B5}" dt="2024-09-03T17:53:38.770" v="2438" actId="478"/>
          <ac:picMkLst>
            <pc:docMk/>
            <pc:sldMk cId="507240347" sldId="613"/>
            <ac:picMk id="5" creationId="{0DB63F2D-A849-8703-B08A-AE6F4BD83EEF}"/>
          </ac:picMkLst>
        </pc:picChg>
        <pc:picChg chg="add mod">
          <ac:chgData name="David Hoekstra" userId="222eecc7-4311-4459-9bc8-bc458880999e" providerId="ADAL" clId="{49082977-1E96-47B9-902C-60716AE0C7B5}" dt="2024-09-04T23:47:18.674" v="8051" actId="14861"/>
          <ac:picMkLst>
            <pc:docMk/>
            <pc:sldMk cId="507240347" sldId="613"/>
            <ac:picMk id="5" creationId="{91B3A7FF-EA77-DF8B-7AF0-B21997A276CE}"/>
          </ac:picMkLst>
        </pc:picChg>
        <pc:picChg chg="add del mod">
          <ac:chgData name="David Hoekstra" userId="222eecc7-4311-4459-9bc8-bc458880999e" providerId="ADAL" clId="{49082977-1E96-47B9-902C-60716AE0C7B5}" dt="2024-09-03T17:56:57.217" v="2443" actId="478"/>
          <ac:picMkLst>
            <pc:docMk/>
            <pc:sldMk cId="507240347" sldId="613"/>
            <ac:picMk id="9" creationId="{2BC81114-6698-9571-48B5-E59BCC4F59BB}"/>
          </ac:picMkLst>
        </pc:picChg>
        <pc:picChg chg="add del mod">
          <ac:chgData name="David Hoekstra" userId="222eecc7-4311-4459-9bc8-bc458880999e" providerId="ADAL" clId="{49082977-1E96-47B9-902C-60716AE0C7B5}" dt="2024-09-04T23:46:35.270" v="8042" actId="478"/>
          <ac:picMkLst>
            <pc:docMk/>
            <pc:sldMk cId="507240347" sldId="613"/>
            <ac:picMk id="16" creationId="{DB41F65E-8189-AE3F-E15F-30219CA76F40}"/>
          </ac:picMkLst>
        </pc:picChg>
      </pc:sldChg>
      <pc:sldChg chg="addSp delSp modSp new mod ord modClrScheme chgLayout modNotesTx">
        <pc:chgData name="David Hoekstra" userId="222eecc7-4311-4459-9bc8-bc458880999e" providerId="ADAL" clId="{49082977-1E96-47B9-902C-60716AE0C7B5}" dt="2024-09-06T03:36:10.969" v="18023" actId="6549"/>
        <pc:sldMkLst>
          <pc:docMk/>
          <pc:sldMk cId="2602541790" sldId="614"/>
        </pc:sldMkLst>
        <pc:spChg chg="mod ord">
          <ac:chgData name="David Hoekstra" userId="222eecc7-4311-4459-9bc8-bc458880999e" providerId="ADAL" clId="{49082977-1E96-47B9-902C-60716AE0C7B5}" dt="2024-09-03T22:06:05.148" v="3897" actId="700"/>
          <ac:spMkLst>
            <pc:docMk/>
            <pc:sldMk cId="2602541790" sldId="614"/>
            <ac:spMk id="2" creationId="{D06A4B62-E871-BE99-1B66-8BE67CA04661}"/>
          </ac:spMkLst>
        </pc:spChg>
        <pc:spChg chg="del mod ord">
          <ac:chgData name="David Hoekstra" userId="222eecc7-4311-4459-9bc8-bc458880999e" providerId="ADAL" clId="{49082977-1E96-47B9-902C-60716AE0C7B5}" dt="2024-09-03T22:02:53.669" v="3674" actId="700"/>
          <ac:spMkLst>
            <pc:docMk/>
            <pc:sldMk cId="2602541790" sldId="614"/>
            <ac:spMk id="3" creationId="{4B02FD80-76C9-1368-532C-01E4EE55B75E}"/>
          </ac:spMkLst>
        </pc:spChg>
        <pc:spChg chg="add mod">
          <ac:chgData name="David Hoekstra" userId="222eecc7-4311-4459-9bc8-bc458880999e" providerId="ADAL" clId="{49082977-1E96-47B9-902C-60716AE0C7B5}" dt="2024-09-05T20:42:54.327" v="16484" actId="14100"/>
          <ac:spMkLst>
            <pc:docMk/>
            <pc:sldMk cId="2602541790" sldId="614"/>
            <ac:spMk id="3" creationId="{E18B3454-2D32-9986-4D33-D7D44F36D3E8}"/>
          </ac:spMkLst>
        </pc:spChg>
        <pc:spChg chg="add mod ord">
          <ac:chgData name="David Hoekstra" userId="222eecc7-4311-4459-9bc8-bc458880999e" providerId="ADAL" clId="{49082977-1E96-47B9-902C-60716AE0C7B5}" dt="2024-09-06T03:36:10.969" v="18023" actId="6549"/>
          <ac:spMkLst>
            <pc:docMk/>
            <pc:sldMk cId="2602541790" sldId="614"/>
            <ac:spMk id="4" creationId="{B85E990B-FA66-4170-4F2A-D45AD23B8506}"/>
          </ac:spMkLst>
        </pc:spChg>
        <pc:spChg chg="add del mod ord">
          <ac:chgData name="David Hoekstra" userId="222eecc7-4311-4459-9bc8-bc458880999e" providerId="ADAL" clId="{49082977-1E96-47B9-902C-60716AE0C7B5}" dt="2024-09-03T22:04:55.007" v="3890" actId="22"/>
          <ac:spMkLst>
            <pc:docMk/>
            <pc:sldMk cId="2602541790" sldId="614"/>
            <ac:spMk id="5" creationId="{C1870FBA-F057-E176-D142-5FB37FD752F0}"/>
          </ac:spMkLst>
        </pc:spChg>
        <pc:spChg chg="add del mod ord">
          <ac:chgData name="David Hoekstra" userId="222eecc7-4311-4459-9bc8-bc458880999e" providerId="ADAL" clId="{49082977-1E96-47B9-902C-60716AE0C7B5}" dt="2024-09-03T22:06:05.148" v="3897" actId="700"/>
          <ac:spMkLst>
            <pc:docMk/>
            <pc:sldMk cId="2602541790" sldId="614"/>
            <ac:spMk id="6" creationId="{5304661C-A682-39F1-37AC-E50EEF9DDB40}"/>
          </ac:spMkLst>
        </pc:spChg>
        <pc:spChg chg="add del mod ord">
          <ac:chgData name="David Hoekstra" userId="222eecc7-4311-4459-9bc8-bc458880999e" providerId="ADAL" clId="{49082977-1E96-47B9-902C-60716AE0C7B5}" dt="2024-09-03T22:06:05.148" v="3897" actId="700"/>
          <ac:spMkLst>
            <pc:docMk/>
            <pc:sldMk cId="2602541790" sldId="614"/>
            <ac:spMk id="7" creationId="{DE253157-ECEE-0EA4-BB54-D156A4408884}"/>
          </ac:spMkLst>
        </pc:spChg>
        <pc:spChg chg="add del mod ord">
          <ac:chgData name="David Hoekstra" userId="222eecc7-4311-4459-9bc8-bc458880999e" providerId="ADAL" clId="{49082977-1E96-47B9-902C-60716AE0C7B5}" dt="2024-09-03T22:06:05.148" v="3897" actId="700"/>
          <ac:spMkLst>
            <pc:docMk/>
            <pc:sldMk cId="2602541790" sldId="614"/>
            <ac:spMk id="8" creationId="{36B02547-7929-373A-91C0-6C9EB05A97B7}"/>
          </ac:spMkLst>
        </pc:spChg>
        <pc:spChg chg="add del mod ord">
          <ac:chgData name="David Hoekstra" userId="222eecc7-4311-4459-9bc8-bc458880999e" providerId="ADAL" clId="{49082977-1E96-47B9-902C-60716AE0C7B5}" dt="2024-09-03T22:06:05.148" v="3897" actId="700"/>
          <ac:spMkLst>
            <pc:docMk/>
            <pc:sldMk cId="2602541790" sldId="614"/>
            <ac:spMk id="9" creationId="{2BAE023D-7946-E20E-E209-926C28C9477D}"/>
          </ac:spMkLst>
        </pc:spChg>
        <pc:spChg chg="add mod">
          <ac:chgData name="David Hoekstra" userId="222eecc7-4311-4459-9bc8-bc458880999e" providerId="ADAL" clId="{49082977-1E96-47B9-902C-60716AE0C7B5}" dt="2024-09-05T20:31:29.819" v="15980" actId="1035"/>
          <ac:spMkLst>
            <pc:docMk/>
            <pc:sldMk cId="2602541790" sldId="614"/>
            <ac:spMk id="20" creationId="{64E13A65-858F-3646-2116-39631B747006}"/>
          </ac:spMkLst>
        </pc:spChg>
        <pc:spChg chg="add mod">
          <ac:chgData name="David Hoekstra" userId="222eecc7-4311-4459-9bc8-bc458880999e" providerId="ADAL" clId="{49082977-1E96-47B9-902C-60716AE0C7B5}" dt="2024-09-03T22:19:13.367" v="4073" actId="207"/>
          <ac:spMkLst>
            <pc:docMk/>
            <pc:sldMk cId="2602541790" sldId="614"/>
            <ac:spMk id="21" creationId="{8DF24E65-08A2-B521-0BF8-DC870E4839D7}"/>
          </ac:spMkLst>
        </pc:spChg>
        <pc:spChg chg="add mod">
          <ac:chgData name="David Hoekstra" userId="222eecc7-4311-4459-9bc8-bc458880999e" providerId="ADAL" clId="{49082977-1E96-47B9-902C-60716AE0C7B5}" dt="2024-09-05T20:31:44.977" v="16010" actId="1035"/>
          <ac:spMkLst>
            <pc:docMk/>
            <pc:sldMk cId="2602541790" sldId="614"/>
            <ac:spMk id="22" creationId="{8B66AE9B-5A1D-9F47-54C0-2AA042BDBA0E}"/>
          </ac:spMkLst>
        </pc:spChg>
        <pc:spChg chg="add mod">
          <ac:chgData name="David Hoekstra" userId="222eecc7-4311-4459-9bc8-bc458880999e" providerId="ADAL" clId="{49082977-1E96-47B9-902C-60716AE0C7B5}" dt="2024-09-05T20:31:40.565" v="16003" actId="1038"/>
          <ac:spMkLst>
            <pc:docMk/>
            <pc:sldMk cId="2602541790" sldId="614"/>
            <ac:spMk id="23" creationId="{12094251-E4F0-4B20-5E1D-5389FF3099D8}"/>
          </ac:spMkLst>
        </pc:spChg>
        <pc:spChg chg="add mod">
          <ac:chgData name="David Hoekstra" userId="222eecc7-4311-4459-9bc8-bc458880999e" providerId="ADAL" clId="{49082977-1E96-47B9-902C-60716AE0C7B5}" dt="2024-09-05T20:31:34.939" v="15987" actId="1035"/>
          <ac:spMkLst>
            <pc:docMk/>
            <pc:sldMk cId="2602541790" sldId="614"/>
            <ac:spMk id="26" creationId="{3DBF6499-6571-4F64-E35A-D31B7794DE81}"/>
          </ac:spMkLst>
        </pc:spChg>
        <pc:spChg chg="add mod">
          <ac:chgData name="David Hoekstra" userId="222eecc7-4311-4459-9bc8-bc458880999e" providerId="ADAL" clId="{49082977-1E96-47B9-902C-60716AE0C7B5}" dt="2024-09-05T20:33:50.010" v="16060" actId="12"/>
          <ac:spMkLst>
            <pc:docMk/>
            <pc:sldMk cId="2602541790" sldId="614"/>
            <ac:spMk id="27" creationId="{7E46E08D-39AF-4B2F-5393-6A06D85916AA}"/>
          </ac:spMkLst>
        </pc:spChg>
        <pc:picChg chg="add del mod ord">
          <ac:chgData name="David Hoekstra" userId="222eecc7-4311-4459-9bc8-bc458880999e" providerId="ADAL" clId="{49082977-1E96-47B9-902C-60716AE0C7B5}" dt="2024-09-03T22:06:08.454" v="3898" actId="478"/>
          <ac:picMkLst>
            <pc:docMk/>
            <pc:sldMk cId="2602541790" sldId="614"/>
            <ac:picMk id="11" creationId="{FD426A34-F769-41C0-B7D0-661471BB3C8B}"/>
          </ac:picMkLst>
        </pc:picChg>
        <pc:picChg chg="add mod">
          <ac:chgData name="David Hoekstra" userId="222eecc7-4311-4459-9bc8-bc458880999e" providerId="ADAL" clId="{49082977-1E96-47B9-902C-60716AE0C7B5}" dt="2024-09-05T00:44:30.167" v="9320" actId="1076"/>
          <ac:picMkLst>
            <pc:docMk/>
            <pc:sldMk cId="2602541790" sldId="614"/>
            <ac:picMk id="13" creationId="{8ED9F247-F96E-C2A9-51E3-453A600D8B63}"/>
          </ac:picMkLst>
        </pc:picChg>
        <pc:picChg chg="add mod">
          <ac:chgData name="David Hoekstra" userId="222eecc7-4311-4459-9bc8-bc458880999e" providerId="ADAL" clId="{49082977-1E96-47B9-902C-60716AE0C7B5}" dt="2024-09-05T00:44:40.113" v="9323" actId="1076"/>
          <ac:picMkLst>
            <pc:docMk/>
            <pc:sldMk cId="2602541790" sldId="614"/>
            <ac:picMk id="15" creationId="{6F075914-5820-EEA5-5DAC-A9884555CE6C}"/>
          </ac:picMkLst>
        </pc:picChg>
        <pc:picChg chg="add mod">
          <ac:chgData name="David Hoekstra" userId="222eecc7-4311-4459-9bc8-bc458880999e" providerId="ADAL" clId="{49082977-1E96-47B9-902C-60716AE0C7B5}" dt="2024-09-03T22:15:44.188" v="4008" actId="1076"/>
          <ac:picMkLst>
            <pc:docMk/>
            <pc:sldMk cId="2602541790" sldId="614"/>
            <ac:picMk id="17" creationId="{41434628-51D1-F840-8782-0B03D5DD356E}"/>
          </ac:picMkLst>
        </pc:picChg>
        <pc:picChg chg="add mod">
          <ac:chgData name="David Hoekstra" userId="222eecc7-4311-4459-9bc8-bc458880999e" providerId="ADAL" clId="{49082977-1E96-47B9-902C-60716AE0C7B5}" dt="2024-09-03T22:18:32.458" v="4071" actId="1076"/>
          <ac:picMkLst>
            <pc:docMk/>
            <pc:sldMk cId="2602541790" sldId="614"/>
            <ac:picMk id="19" creationId="{54D022A6-2AE0-149B-A77B-3DBCD58DAF02}"/>
          </ac:picMkLst>
        </pc:picChg>
        <pc:picChg chg="add mod">
          <ac:chgData name="David Hoekstra" userId="222eecc7-4311-4459-9bc8-bc458880999e" providerId="ADAL" clId="{49082977-1E96-47B9-902C-60716AE0C7B5}" dt="2024-09-05T00:44:27.920" v="9319" actId="1076"/>
          <ac:picMkLst>
            <pc:docMk/>
            <pc:sldMk cId="2602541790" sldId="614"/>
            <ac:picMk id="25" creationId="{DC70ABED-0D7C-EBF9-DA06-8B3312D5C71E}"/>
          </ac:picMkLst>
        </pc:picChg>
      </pc:sldChg>
      <pc:sldChg chg="modSp add mod modShow">
        <pc:chgData name="David Hoekstra" userId="222eecc7-4311-4459-9bc8-bc458880999e" providerId="ADAL" clId="{49082977-1E96-47B9-902C-60716AE0C7B5}" dt="2024-09-06T03:55:04.449" v="18552" actId="729"/>
        <pc:sldMkLst>
          <pc:docMk/>
          <pc:sldMk cId="2500525402" sldId="615"/>
        </pc:sldMkLst>
        <pc:spChg chg="mod">
          <ac:chgData name="David Hoekstra" userId="222eecc7-4311-4459-9bc8-bc458880999e" providerId="ADAL" clId="{49082977-1E96-47B9-902C-60716AE0C7B5}" dt="2024-09-05T00:46:22.882" v="9343" actId="20577"/>
          <ac:spMkLst>
            <pc:docMk/>
            <pc:sldMk cId="2500525402" sldId="615"/>
            <ac:spMk id="2" creationId="{44FA4E34-FB01-48C1-AF31-CE63AFBB49BD}"/>
          </ac:spMkLst>
        </pc:spChg>
      </pc:sldChg>
      <pc:sldChg chg="addSp delSp modSp new mod ord modNotesTx">
        <pc:chgData name="David Hoekstra" userId="222eecc7-4311-4459-9bc8-bc458880999e" providerId="ADAL" clId="{49082977-1E96-47B9-902C-60716AE0C7B5}" dt="2024-09-06T03:38:10.588" v="18098" actId="20577"/>
        <pc:sldMkLst>
          <pc:docMk/>
          <pc:sldMk cId="3199715926" sldId="616"/>
        </pc:sldMkLst>
        <pc:spChg chg="mod">
          <ac:chgData name="David Hoekstra" userId="222eecc7-4311-4459-9bc8-bc458880999e" providerId="ADAL" clId="{49082977-1E96-47B9-902C-60716AE0C7B5}" dt="2024-09-05T22:08:17.201" v="16717" actId="20577"/>
          <ac:spMkLst>
            <pc:docMk/>
            <pc:sldMk cId="3199715926" sldId="616"/>
            <ac:spMk id="2" creationId="{C78CBAEB-CDCC-8A25-B6D4-B3CDA70C2F94}"/>
          </ac:spMkLst>
        </pc:spChg>
        <pc:spChg chg="mod">
          <ac:chgData name="David Hoekstra" userId="222eecc7-4311-4459-9bc8-bc458880999e" providerId="ADAL" clId="{49082977-1E96-47B9-902C-60716AE0C7B5}" dt="2024-09-06T03:38:10.588" v="18098" actId="20577"/>
          <ac:spMkLst>
            <pc:docMk/>
            <pc:sldMk cId="3199715926" sldId="616"/>
            <ac:spMk id="3" creationId="{AACB3022-1ADF-B93A-129E-CF9048A758B7}"/>
          </ac:spMkLst>
        </pc:spChg>
        <pc:spChg chg="add del mod">
          <ac:chgData name="David Hoekstra" userId="222eecc7-4311-4459-9bc8-bc458880999e" providerId="ADAL" clId="{49082977-1E96-47B9-902C-60716AE0C7B5}" dt="2024-09-05T15:56:27.300" v="10672" actId="478"/>
          <ac:spMkLst>
            <pc:docMk/>
            <pc:sldMk cId="3199715926" sldId="616"/>
            <ac:spMk id="4" creationId="{279565E7-50DC-2F00-B977-DFEF61E1CF8F}"/>
          </ac:spMkLst>
        </pc:spChg>
        <pc:spChg chg="add mod">
          <ac:chgData name="David Hoekstra" userId="222eecc7-4311-4459-9bc8-bc458880999e" providerId="ADAL" clId="{49082977-1E96-47B9-902C-60716AE0C7B5}" dt="2024-09-05T15:47:50.507" v="10186" actId="1035"/>
          <ac:spMkLst>
            <pc:docMk/>
            <pc:sldMk cId="3199715926" sldId="616"/>
            <ac:spMk id="5" creationId="{72FB61C5-A705-7C14-1992-EF7A10943266}"/>
          </ac:spMkLst>
        </pc:spChg>
        <pc:spChg chg="add mod">
          <ac:chgData name="David Hoekstra" userId="222eecc7-4311-4459-9bc8-bc458880999e" providerId="ADAL" clId="{49082977-1E96-47B9-902C-60716AE0C7B5}" dt="2024-09-05T15:47:50.507" v="10186" actId="1035"/>
          <ac:spMkLst>
            <pc:docMk/>
            <pc:sldMk cId="3199715926" sldId="616"/>
            <ac:spMk id="6" creationId="{D24F6D03-0620-D4DF-89EB-9C5F6CE648B0}"/>
          </ac:spMkLst>
        </pc:spChg>
        <pc:spChg chg="add mod">
          <ac:chgData name="David Hoekstra" userId="222eecc7-4311-4459-9bc8-bc458880999e" providerId="ADAL" clId="{49082977-1E96-47B9-902C-60716AE0C7B5}" dt="2024-09-05T15:47:50.507" v="10186" actId="1035"/>
          <ac:spMkLst>
            <pc:docMk/>
            <pc:sldMk cId="3199715926" sldId="616"/>
            <ac:spMk id="7" creationId="{93855A7D-CE9F-5783-28BE-586E0F933570}"/>
          </ac:spMkLst>
        </pc:spChg>
        <pc:spChg chg="add mod">
          <ac:chgData name="David Hoekstra" userId="222eecc7-4311-4459-9bc8-bc458880999e" providerId="ADAL" clId="{49082977-1E96-47B9-902C-60716AE0C7B5}" dt="2024-09-05T15:47:50.507" v="10186" actId="1035"/>
          <ac:spMkLst>
            <pc:docMk/>
            <pc:sldMk cId="3199715926" sldId="616"/>
            <ac:spMk id="8" creationId="{65478A2F-A4C0-3FAA-50E5-A105B24BB5F6}"/>
          </ac:spMkLst>
        </pc:spChg>
        <pc:spChg chg="add mod">
          <ac:chgData name="David Hoekstra" userId="222eecc7-4311-4459-9bc8-bc458880999e" providerId="ADAL" clId="{49082977-1E96-47B9-902C-60716AE0C7B5}" dt="2024-09-05T15:47:50.507" v="10186" actId="1035"/>
          <ac:spMkLst>
            <pc:docMk/>
            <pc:sldMk cId="3199715926" sldId="616"/>
            <ac:spMk id="9" creationId="{1DF4DB9F-EFA7-26DD-1ED9-180D1765B196}"/>
          </ac:spMkLst>
        </pc:spChg>
        <pc:spChg chg="add mod">
          <ac:chgData name="David Hoekstra" userId="222eecc7-4311-4459-9bc8-bc458880999e" providerId="ADAL" clId="{49082977-1E96-47B9-902C-60716AE0C7B5}" dt="2024-09-05T15:47:50.507" v="10186" actId="1035"/>
          <ac:spMkLst>
            <pc:docMk/>
            <pc:sldMk cId="3199715926" sldId="616"/>
            <ac:spMk id="10" creationId="{734A1296-41B6-3E61-86BC-1D2C2E1A590B}"/>
          </ac:spMkLst>
        </pc:spChg>
        <pc:spChg chg="add mod">
          <ac:chgData name="David Hoekstra" userId="222eecc7-4311-4459-9bc8-bc458880999e" providerId="ADAL" clId="{49082977-1E96-47B9-902C-60716AE0C7B5}" dt="2024-09-05T15:47:50.507" v="10186" actId="1035"/>
          <ac:spMkLst>
            <pc:docMk/>
            <pc:sldMk cId="3199715926" sldId="616"/>
            <ac:spMk id="11" creationId="{2FFAB13F-E9FD-5346-D316-31B2F000D15D}"/>
          </ac:spMkLst>
        </pc:spChg>
        <pc:spChg chg="add mod">
          <ac:chgData name="David Hoekstra" userId="222eecc7-4311-4459-9bc8-bc458880999e" providerId="ADAL" clId="{49082977-1E96-47B9-902C-60716AE0C7B5}" dt="2024-09-05T15:47:50.507" v="10186" actId="1035"/>
          <ac:spMkLst>
            <pc:docMk/>
            <pc:sldMk cId="3199715926" sldId="616"/>
            <ac:spMk id="12" creationId="{604AB7FC-49EA-52A8-D454-E423D8CCB325}"/>
          </ac:spMkLst>
        </pc:spChg>
        <pc:spChg chg="add del mod">
          <ac:chgData name="David Hoekstra" userId="222eecc7-4311-4459-9bc8-bc458880999e" providerId="ADAL" clId="{49082977-1E96-47B9-902C-60716AE0C7B5}" dt="2024-09-05T15:48:55.502" v="10238" actId="6549"/>
          <ac:spMkLst>
            <pc:docMk/>
            <pc:sldMk cId="3199715926" sldId="616"/>
            <ac:spMk id="13" creationId="{46C54284-DAA3-AD27-D519-1BBA62870AF9}"/>
          </ac:spMkLst>
        </pc:spChg>
        <pc:spChg chg="add mod">
          <ac:chgData name="David Hoekstra" userId="222eecc7-4311-4459-9bc8-bc458880999e" providerId="ADAL" clId="{49082977-1E96-47B9-902C-60716AE0C7B5}" dt="2024-09-05T15:48:34.960" v="10234" actId="688"/>
          <ac:spMkLst>
            <pc:docMk/>
            <pc:sldMk cId="3199715926" sldId="616"/>
            <ac:spMk id="14" creationId="{473C7374-F1E8-8C5B-65B7-6503404756D8}"/>
          </ac:spMkLst>
        </pc:spChg>
        <pc:spChg chg="add mod">
          <ac:chgData name="David Hoekstra" userId="222eecc7-4311-4459-9bc8-bc458880999e" providerId="ADAL" clId="{49082977-1E96-47B9-902C-60716AE0C7B5}" dt="2024-09-05T15:48:34.960" v="10234" actId="688"/>
          <ac:spMkLst>
            <pc:docMk/>
            <pc:sldMk cId="3199715926" sldId="616"/>
            <ac:spMk id="15" creationId="{7FBF4640-7DE4-8027-FE40-DDBD7F340937}"/>
          </ac:spMkLst>
        </pc:spChg>
        <pc:spChg chg="add mod">
          <ac:chgData name="David Hoekstra" userId="222eecc7-4311-4459-9bc8-bc458880999e" providerId="ADAL" clId="{49082977-1E96-47B9-902C-60716AE0C7B5}" dt="2024-09-05T15:48:34.960" v="10234" actId="688"/>
          <ac:spMkLst>
            <pc:docMk/>
            <pc:sldMk cId="3199715926" sldId="616"/>
            <ac:spMk id="16" creationId="{56209304-CBB9-499E-8B52-27FCFCE4FE69}"/>
          </ac:spMkLst>
        </pc:spChg>
        <pc:spChg chg="add mod">
          <ac:chgData name="David Hoekstra" userId="222eecc7-4311-4459-9bc8-bc458880999e" providerId="ADAL" clId="{49082977-1E96-47B9-902C-60716AE0C7B5}" dt="2024-09-05T15:48:34.960" v="10234" actId="688"/>
          <ac:spMkLst>
            <pc:docMk/>
            <pc:sldMk cId="3199715926" sldId="616"/>
            <ac:spMk id="17" creationId="{49DF08C3-81E7-0343-1967-B8C87A5A5E8A}"/>
          </ac:spMkLst>
        </pc:spChg>
        <pc:spChg chg="add mod">
          <ac:chgData name="David Hoekstra" userId="222eecc7-4311-4459-9bc8-bc458880999e" providerId="ADAL" clId="{49082977-1E96-47B9-902C-60716AE0C7B5}" dt="2024-09-05T15:48:34.960" v="10234" actId="688"/>
          <ac:spMkLst>
            <pc:docMk/>
            <pc:sldMk cId="3199715926" sldId="616"/>
            <ac:spMk id="18" creationId="{2E31E476-EC1E-DCF7-6264-BA413867DAE2}"/>
          </ac:spMkLst>
        </pc:spChg>
        <pc:spChg chg="add mod">
          <ac:chgData name="David Hoekstra" userId="222eecc7-4311-4459-9bc8-bc458880999e" providerId="ADAL" clId="{49082977-1E96-47B9-902C-60716AE0C7B5}" dt="2024-09-05T15:48:34.960" v="10234" actId="688"/>
          <ac:spMkLst>
            <pc:docMk/>
            <pc:sldMk cId="3199715926" sldId="616"/>
            <ac:spMk id="19" creationId="{39E7410A-3089-B17E-22A3-179737DA7C1A}"/>
          </ac:spMkLst>
        </pc:spChg>
        <pc:spChg chg="add mod">
          <ac:chgData name="David Hoekstra" userId="222eecc7-4311-4459-9bc8-bc458880999e" providerId="ADAL" clId="{49082977-1E96-47B9-902C-60716AE0C7B5}" dt="2024-09-05T15:48:34.960" v="10234" actId="688"/>
          <ac:spMkLst>
            <pc:docMk/>
            <pc:sldMk cId="3199715926" sldId="616"/>
            <ac:spMk id="20" creationId="{81A746E3-C079-6F4C-F88A-EE3A99B95362}"/>
          </ac:spMkLst>
        </pc:spChg>
        <pc:spChg chg="add mod">
          <ac:chgData name="David Hoekstra" userId="222eecc7-4311-4459-9bc8-bc458880999e" providerId="ADAL" clId="{49082977-1E96-47B9-902C-60716AE0C7B5}" dt="2024-09-05T15:48:34.960" v="10234" actId="688"/>
          <ac:spMkLst>
            <pc:docMk/>
            <pc:sldMk cId="3199715926" sldId="616"/>
            <ac:spMk id="21" creationId="{0FB29C34-36E6-C3E1-3A9E-E3A7A351A72F}"/>
          </ac:spMkLst>
        </pc:spChg>
        <pc:picChg chg="add mod">
          <ac:chgData name="David Hoekstra" userId="222eecc7-4311-4459-9bc8-bc458880999e" providerId="ADAL" clId="{49082977-1E96-47B9-902C-60716AE0C7B5}" dt="2024-09-06T03:37:30" v="18063" actId="14100"/>
          <ac:picMkLst>
            <pc:docMk/>
            <pc:sldMk cId="3199715926" sldId="616"/>
            <ac:picMk id="23" creationId="{9B52216D-0C25-0545-73FE-71D9CDAEB3E6}"/>
          </ac:picMkLst>
        </pc:picChg>
      </pc:sldChg>
      <pc:sldChg chg="addSp delSp modSp add mod">
        <pc:chgData name="David Hoekstra" userId="222eecc7-4311-4459-9bc8-bc458880999e" providerId="ADAL" clId="{49082977-1E96-47B9-902C-60716AE0C7B5}" dt="2024-09-06T03:40:43.939" v="18117" actId="478"/>
        <pc:sldMkLst>
          <pc:docMk/>
          <pc:sldMk cId="166581150" sldId="617"/>
        </pc:sldMkLst>
        <pc:spChg chg="mod">
          <ac:chgData name="David Hoekstra" userId="222eecc7-4311-4459-9bc8-bc458880999e" providerId="ADAL" clId="{49082977-1E96-47B9-902C-60716AE0C7B5}" dt="2024-09-05T22:08:56.829" v="16729" actId="20577"/>
          <ac:spMkLst>
            <pc:docMk/>
            <pc:sldMk cId="166581150" sldId="617"/>
            <ac:spMk id="2" creationId="{C78CBAEB-CDCC-8A25-B6D4-B3CDA70C2F94}"/>
          </ac:spMkLst>
        </pc:spChg>
        <pc:spChg chg="mod">
          <ac:chgData name="David Hoekstra" userId="222eecc7-4311-4459-9bc8-bc458880999e" providerId="ADAL" clId="{49082977-1E96-47B9-902C-60716AE0C7B5}" dt="2024-09-06T03:40:31.083" v="18115" actId="14100"/>
          <ac:spMkLst>
            <pc:docMk/>
            <pc:sldMk cId="166581150" sldId="617"/>
            <ac:spMk id="3" creationId="{AACB3022-1ADF-B93A-129E-CF9048A758B7}"/>
          </ac:spMkLst>
        </pc:spChg>
        <pc:spChg chg="add del mod">
          <ac:chgData name="David Hoekstra" userId="222eecc7-4311-4459-9bc8-bc458880999e" providerId="ADAL" clId="{49082977-1E96-47B9-902C-60716AE0C7B5}" dt="2024-09-05T22:09:02.207" v="16730" actId="478"/>
          <ac:spMkLst>
            <pc:docMk/>
            <pc:sldMk cId="166581150" sldId="617"/>
            <ac:spMk id="16" creationId="{130B4277-D337-F312-5DF7-296E53D59843}"/>
          </ac:spMkLst>
        </pc:spChg>
        <pc:spChg chg="add del mod">
          <ac:chgData name="David Hoekstra" userId="222eecc7-4311-4459-9bc8-bc458880999e" providerId="ADAL" clId="{49082977-1E96-47B9-902C-60716AE0C7B5}" dt="2024-09-05T21:26:55.010" v="16573" actId="478"/>
          <ac:spMkLst>
            <pc:docMk/>
            <pc:sldMk cId="166581150" sldId="617"/>
            <ac:spMk id="17" creationId="{96033E75-2674-CFC2-19B4-B808BC8B1485}"/>
          </ac:spMkLst>
        </pc:spChg>
        <pc:spChg chg="add del mod">
          <ac:chgData name="David Hoekstra" userId="222eecc7-4311-4459-9bc8-bc458880999e" providerId="ADAL" clId="{49082977-1E96-47B9-902C-60716AE0C7B5}" dt="2024-09-06T03:40:43.939" v="18117" actId="478"/>
          <ac:spMkLst>
            <pc:docMk/>
            <pc:sldMk cId="166581150" sldId="617"/>
            <ac:spMk id="18" creationId="{5763EE8F-3F23-CB7D-48B9-3CF952F693AF}"/>
          </ac:spMkLst>
        </pc:spChg>
        <pc:graphicFrameChg chg="add mod">
          <ac:chgData name="David Hoekstra" userId="222eecc7-4311-4459-9bc8-bc458880999e" providerId="ADAL" clId="{49082977-1E96-47B9-902C-60716AE0C7B5}" dt="2024-09-05T22:04:42.823" v="16625"/>
          <ac:graphicFrameMkLst>
            <pc:docMk/>
            <pc:sldMk cId="166581150" sldId="617"/>
            <ac:graphicFrameMk id="19" creationId="{7E0EB822-59E6-4896-97AE-7FB8F46A2E20}"/>
          </ac:graphicFrameMkLst>
        </pc:graphicFrameChg>
        <pc:picChg chg="add mod">
          <ac:chgData name="David Hoekstra" userId="222eecc7-4311-4459-9bc8-bc458880999e" providerId="ADAL" clId="{49082977-1E96-47B9-902C-60716AE0C7B5}" dt="2024-09-06T03:40:00.714" v="18114" actId="14100"/>
          <ac:picMkLst>
            <pc:docMk/>
            <pc:sldMk cId="166581150" sldId="617"/>
            <ac:picMk id="13" creationId="{A6AAF82A-7F1C-F281-2B6C-075968DBDECD}"/>
          </ac:picMkLst>
        </pc:picChg>
        <pc:picChg chg="add">
          <ac:chgData name="David Hoekstra" userId="222eecc7-4311-4459-9bc8-bc458880999e" providerId="ADAL" clId="{49082977-1E96-47B9-902C-60716AE0C7B5}" dt="2024-09-05T21:21:51.433" v="16524"/>
          <ac:picMkLst>
            <pc:docMk/>
            <pc:sldMk cId="166581150" sldId="617"/>
            <ac:picMk id="14" creationId="{46BBD9DC-FB1C-E20E-3C83-0C2CA5EFFEA1}"/>
          </ac:picMkLst>
        </pc:picChg>
        <pc:picChg chg="add del mod">
          <ac:chgData name="David Hoekstra" userId="222eecc7-4311-4459-9bc8-bc458880999e" providerId="ADAL" clId="{49082977-1E96-47B9-902C-60716AE0C7B5}" dt="2024-09-05T22:09:02.207" v="16730" actId="478"/>
          <ac:picMkLst>
            <pc:docMk/>
            <pc:sldMk cId="166581150" sldId="617"/>
            <ac:picMk id="15" creationId="{69A6E19C-152F-A422-0234-F5D69CE7BD1F}"/>
          </ac:picMkLst>
        </pc:picChg>
        <pc:picChg chg="add del mod">
          <ac:chgData name="David Hoekstra" userId="222eecc7-4311-4459-9bc8-bc458880999e" providerId="ADAL" clId="{49082977-1E96-47B9-902C-60716AE0C7B5}" dt="2024-09-05T22:09:02.207" v="16730" actId="478"/>
          <ac:picMkLst>
            <pc:docMk/>
            <pc:sldMk cId="166581150" sldId="617"/>
            <ac:picMk id="20" creationId="{D7A01C58-CBE0-D5F2-9BC4-A158A0EFFE5C}"/>
          </ac:picMkLst>
        </pc:picChg>
      </pc:sldChg>
      <pc:sldChg chg="addSp delSp modSp add mod">
        <pc:chgData name="David Hoekstra" userId="222eecc7-4311-4459-9bc8-bc458880999e" providerId="ADAL" clId="{49082977-1E96-47B9-902C-60716AE0C7B5}" dt="2024-09-06T03:39:02.918" v="18112" actId="6549"/>
        <pc:sldMkLst>
          <pc:docMk/>
          <pc:sldMk cId="4198453264" sldId="618"/>
        </pc:sldMkLst>
        <pc:spChg chg="mod">
          <ac:chgData name="David Hoekstra" userId="222eecc7-4311-4459-9bc8-bc458880999e" providerId="ADAL" clId="{49082977-1E96-47B9-902C-60716AE0C7B5}" dt="2024-09-05T22:07:45.994" v="16702" actId="20577"/>
          <ac:spMkLst>
            <pc:docMk/>
            <pc:sldMk cId="4198453264" sldId="618"/>
            <ac:spMk id="2" creationId="{C78CBAEB-CDCC-8A25-B6D4-B3CDA70C2F94}"/>
          </ac:spMkLst>
        </pc:spChg>
        <pc:spChg chg="mod">
          <ac:chgData name="David Hoekstra" userId="222eecc7-4311-4459-9bc8-bc458880999e" providerId="ADAL" clId="{49082977-1E96-47B9-902C-60716AE0C7B5}" dt="2024-09-06T03:39:02.918" v="18112" actId="6549"/>
          <ac:spMkLst>
            <pc:docMk/>
            <pc:sldMk cId="4198453264" sldId="618"/>
            <ac:spMk id="3" creationId="{AACB3022-1ADF-B93A-129E-CF9048A758B7}"/>
          </ac:spMkLst>
        </pc:spChg>
        <pc:grpChg chg="add mod">
          <ac:chgData name="David Hoekstra" userId="222eecc7-4311-4459-9bc8-bc458880999e" providerId="ADAL" clId="{49082977-1E96-47B9-902C-60716AE0C7B5}" dt="2024-09-05T16:28:40.076" v="11256" actId="164"/>
          <ac:grpSpMkLst>
            <pc:docMk/>
            <pc:sldMk cId="4198453264" sldId="618"/>
            <ac:grpSpMk id="20" creationId="{7C91B268-A851-0F99-495C-269E8E82171B}"/>
          </ac:grpSpMkLst>
        </pc:grpChg>
        <pc:grpChg chg="add mod">
          <ac:chgData name="David Hoekstra" userId="222eecc7-4311-4459-9bc8-bc458880999e" providerId="ADAL" clId="{49082977-1E96-47B9-902C-60716AE0C7B5}" dt="2024-09-05T16:29:08.444" v="11264" actId="1076"/>
          <ac:grpSpMkLst>
            <pc:docMk/>
            <pc:sldMk cId="4198453264" sldId="618"/>
            <ac:grpSpMk id="21" creationId="{F24042A8-97CB-8DBA-C0C2-8005A508F951}"/>
          </ac:grpSpMkLst>
        </pc:grpChg>
        <pc:picChg chg="add del mod">
          <ac:chgData name="David Hoekstra" userId="222eecc7-4311-4459-9bc8-bc458880999e" providerId="ADAL" clId="{49082977-1E96-47B9-902C-60716AE0C7B5}" dt="2024-09-05T16:10:42.827" v="11227" actId="478"/>
          <ac:picMkLst>
            <pc:docMk/>
            <pc:sldMk cId="4198453264" sldId="618"/>
            <ac:picMk id="13" creationId="{A533ECC1-0F1B-059F-3623-67A7896CC8FA}"/>
          </ac:picMkLst>
        </pc:picChg>
        <pc:picChg chg="add del mod">
          <ac:chgData name="David Hoekstra" userId="222eecc7-4311-4459-9bc8-bc458880999e" providerId="ADAL" clId="{49082977-1E96-47B9-902C-60716AE0C7B5}" dt="2024-09-05T16:27:30.289" v="11241" actId="478"/>
          <ac:picMkLst>
            <pc:docMk/>
            <pc:sldMk cId="4198453264" sldId="618"/>
            <ac:picMk id="15" creationId="{D312F7B3-6140-08F8-17C5-857E45AFB508}"/>
          </ac:picMkLst>
        </pc:picChg>
        <pc:picChg chg="add mod">
          <ac:chgData name="David Hoekstra" userId="222eecc7-4311-4459-9bc8-bc458880999e" providerId="ADAL" clId="{49082977-1E96-47B9-902C-60716AE0C7B5}" dt="2024-09-05T16:28:54.784" v="11259" actId="164"/>
          <ac:picMkLst>
            <pc:docMk/>
            <pc:sldMk cId="4198453264" sldId="618"/>
            <ac:picMk id="17" creationId="{DF179564-62B7-9AD5-7189-71BA71AF7BF7}"/>
          </ac:picMkLst>
        </pc:picChg>
        <pc:picChg chg="add mod">
          <ac:chgData name="David Hoekstra" userId="222eecc7-4311-4459-9bc8-bc458880999e" providerId="ADAL" clId="{49082977-1E96-47B9-902C-60716AE0C7B5}" dt="2024-09-05T16:28:54.784" v="11259" actId="164"/>
          <ac:picMkLst>
            <pc:docMk/>
            <pc:sldMk cId="4198453264" sldId="618"/>
            <ac:picMk id="19" creationId="{4D910ECE-CB31-762F-CFAD-A69DE2CED139}"/>
          </ac:picMkLst>
        </pc:picChg>
        <pc:picChg chg="del">
          <ac:chgData name="David Hoekstra" userId="222eecc7-4311-4459-9bc8-bc458880999e" providerId="ADAL" clId="{49082977-1E96-47B9-902C-60716AE0C7B5}" dt="2024-09-05T16:07:33.308" v="11212" actId="478"/>
          <ac:picMkLst>
            <pc:docMk/>
            <pc:sldMk cId="4198453264" sldId="618"/>
            <ac:picMk id="23" creationId="{9B52216D-0C25-0545-73FE-71D9CDAEB3E6}"/>
          </ac:picMkLst>
        </pc:picChg>
      </pc:sldChg>
      <pc:sldChg chg="addSp delSp modSp add mod">
        <pc:chgData name="David Hoekstra" userId="222eecc7-4311-4459-9bc8-bc458880999e" providerId="ADAL" clId="{49082977-1E96-47B9-902C-60716AE0C7B5}" dt="2024-09-05T17:04:08.729" v="12231" actId="14100"/>
        <pc:sldMkLst>
          <pc:docMk/>
          <pc:sldMk cId="2556930170" sldId="619"/>
        </pc:sldMkLst>
        <pc:spChg chg="mod">
          <ac:chgData name="David Hoekstra" userId="222eecc7-4311-4459-9bc8-bc458880999e" providerId="ADAL" clId="{49082977-1E96-47B9-902C-60716AE0C7B5}" dt="2024-09-05T17:03:47.048" v="12225" actId="14100"/>
          <ac:spMkLst>
            <pc:docMk/>
            <pc:sldMk cId="2556930170" sldId="619"/>
            <ac:spMk id="3" creationId="{AACB3022-1ADF-B93A-129E-CF9048A758B7}"/>
          </ac:spMkLst>
        </pc:spChg>
        <pc:spChg chg="add mod">
          <ac:chgData name="David Hoekstra" userId="222eecc7-4311-4459-9bc8-bc458880999e" providerId="ADAL" clId="{49082977-1E96-47B9-902C-60716AE0C7B5}" dt="2024-09-05T17:03:58.317" v="12228" actId="14100"/>
          <ac:spMkLst>
            <pc:docMk/>
            <pc:sldMk cId="2556930170" sldId="619"/>
            <ac:spMk id="17" creationId="{AB80402A-E283-66E0-430F-FB324E9E6E1D}"/>
          </ac:spMkLst>
        </pc:spChg>
        <pc:picChg chg="del">
          <ac:chgData name="David Hoekstra" userId="222eecc7-4311-4459-9bc8-bc458880999e" providerId="ADAL" clId="{49082977-1E96-47B9-902C-60716AE0C7B5}" dt="2024-09-05T16:54:45.589" v="11709" actId="478"/>
          <ac:picMkLst>
            <pc:docMk/>
            <pc:sldMk cId="2556930170" sldId="619"/>
            <ac:picMk id="13" creationId="{A6AAF82A-7F1C-F281-2B6C-075968DBDECD}"/>
          </ac:picMkLst>
        </pc:picChg>
        <pc:picChg chg="add mod">
          <ac:chgData name="David Hoekstra" userId="222eecc7-4311-4459-9bc8-bc458880999e" providerId="ADAL" clId="{49082977-1E96-47B9-902C-60716AE0C7B5}" dt="2024-09-05T17:04:05.461" v="12230" actId="14100"/>
          <ac:picMkLst>
            <pc:docMk/>
            <pc:sldMk cId="2556930170" sldId="619"/>
            <ac:picMk id="14" creationId="{0B7CA406-53BD-F7C1-6276-4E02372EDF0F}"/>
          </ac:picMkLst>
        </pc:picChg>
        <pc:picChg chg="add mod ord">
          <ac:chgData name="David Hoekstra" userId="222eecc7-4311-4459-9bc8-bc458880999e" providerId="ADAL" clId="{49082977-1E96-47B9-902C-60716AE0C7B5}" dt="2024-09-05T17:04:08.729" v="12231" actId="14100"/>
          <ac:picMkLst>
            <pc:docMk/>
            <pc:sldMk cId="2556930170" sldId="619"/>
            <ac:picMk id="16" creationId="{3DD97552-B529-9151-99D4-0B71FBC7A840}"/>
          </ac:picMkLst>
        </pc:picChg>
        <pc:picChg chg="add">
          <ac:chgData name="David Hoekstra" userId="222eecc7-4311-4459-9bc8-bc458880999e" providerId="ADAL" clId="{49082977-1E96-47B9-902C-60716AE0C7B5}" dt="2024-09-05T16:57:12.323" v="12003"/>
          <ac:picMkLst>
            <pc:docMk/>
            <pc:sldMk cId="2556930170" sldId="619"/>
            <ac:picMk id="2050" creationId="{D0238AA2-0B63-CC11-AA5F-829FC6CD0BD3}"/>
          </ac:picMkLst>
        </pc:picChg>
      </pc:sldChg>
      <pc:sldChg chg="modSp new mod">
        <pc:chgData name="David Hoekstra" userId="222eecc7-4311-4459-9bc8-bc458880999e" providerId="ADAL" clId="{49082977-1E96-47B9-902C-60716AE0C7B5}" dt="2024-09-06T03:46:49.907" v="18140"/>
        <pc:sldMkLst>
          <pc:docMk/>
          <pc:sldMk cId="2808817115" sldId="620"/>
        </pc:sldMkLst>
        <pc:spChg chg="mod">
          <ac:chgData name="David Hoekstra" userId="222eecc7-4311-4459-9bc8-bc458880999e" providerId="ADAL" clId="{49082977-1E96-47B9-902C-60716AE0C7B5}" dt="2024-09-05T17:04:53.358" v="12304" actId="20577"/>
          <ac:spMkLst>
            <pc:docMk/>
            <pc:sldMk cId="2808817115" sldId="620"/>
            <ac:spMk id="2" creationId="{B976DD41-2C24-CE4A-936B-C7D47D089319}"/>
          </ac:spMkLst>
        </pc:spChg>
        <pc:spChg chg="mod">
          <ac:chgData name="David Hoekstra" userId="222eecc7-4311-4459-9bc8-bc458880999e" providerId="ADAL" clId="{49082977-1E96-47B9-902C-60716AE0C7B5}" dt="2024-09-06T03:46:49.907" v="18140"/>
          <ac:spMkLst>
            <pc:docMk/>
            <pc:sldMk cId="2808817115" sldId="620"/>
            <ac:spMk id="3" creationId="{3CB09A52-39A9-BED5-BFCB-CF4815B9EA20}"/>
          </ac:spMkLst>
        </pc:spChg>
      </pc:sldChg>
      <pc:sldChg chg="modSp add mod">
        <pc:chgData name="David Hoekstra" userId="222eecc7-4311-4459-9bc8-bc458880999e" providerId="ADAL" clId="{49082977-1E96-47B9-902C-60716AE0C7B5}" dt="2024-09-06T03:47:46.413" v="18145" actId="6549"/>
        <pc:sldMkLst>
          <pc:docMk/>
          <pc:sldMk cId="2190915643" sldId="621"/>
        </pc:sldMkLst>
        <pc:spChg chg="mod">
          <ac:chgData name="David Hoekstra" userId="222eecc7-4311-4459-9bc8-bc458880999e" providerId="ADAL" clId="{49082977-1E96-47B9-902C-60716AE0C7B5}" dt="2024-09-06T03:47:46.413" v="18145" actId="6549"/>
          <ac:spMkLst>
            <pc:docMk/>
            <pc:sldMk cId="2190915643" sldId="621"/>
            <ac:spMk id="3" creationId="{3CB09A52-39A9-BED5-BFCB-CF4815B9EA20}"/>
          </ac:spMkLst>
        </pc:spChg>
      </pc:sldChg>
      <pc:sldChg chg="addSp delSp modSp new mod modClrScheme chgLayout">
        <pc:chgData name="David Hoekstra" userId="222eecc7-4311-4459-9bc8-bc458880999e" providerId="ADAL" clId="{49082977-1E96-47B9-902C-60716AE0C7B5}" dt="2024-09-06T03:50:02.825" v="18271" actId="6549"/>
        <pc:sldMkLst>
          <pc:docMk/>
          <pc:sldMk cId="3912169606" sldId="622"/>
        </pc:sldMkLst>
        <pc:spChg chg="del mod ord">
          <ac:chgData name="David Hoekstra" userId="222eecc7-4311-4459-9bc8-bc458880999e" providerId="ADAL" clId="{49082977-1E96-47B9-902C-60716AE0C7B5}" dt="2024-09-05T19:19:34.758" v="13679" actId="700"/>
          <ac:spMkLst>
            <pc:docMk/>
            <pc:sldMk cId="3912169606" sldId="622"/>
            <ac:spMk id="2" creationId="{E541B7D4-B030-F270-6275-10BBF1BB681E}"/>
          </ac:spMkLst>
        </pc:spChg>
        <pc:spChg chg="del mod ord">
          <ac:chgData name="David Hoekstra" userId="222eecc7-4311-4459-9bc8-bc458880999e" providerId="ADAL" clId="{49082977-1E96-47B9-902C-60716AE0C7B5}" dt="2024-09-05T19:19:34.758" v="13679" actId="700"/>
          <ac:spMkLst>
            <pc:docMk/>
            <pc:sldMk cId="3912169606" sldId="622"/>
            <ac:spMk id="3" creationId="{02D2590C-4364-82F8-C78B-0DBB0909DF3E}"/>
          </ac:spMkLst>
        </pc:spChg>
        <pc:spChg chg="add mod ord">
          <ac:chgData name="David Hoekstra" userId="222eecc7-4311-4459-9bc8-bc458880999e" providerId="ADAL" clId="{49082977-1E96-47B9-902C-60716AE0C7B5}" dt="2024-09-05T19:19:53.148" v="13707" actId="20577"/>
          <ac:spMkLst>
            <pc:docMk/>
            <pc:sldMk cId="3912169606" sldId="622"/>
            <ac:spMk id="4" creationId="{06A5E4E0-224B-4685-8126-ED013ED285D8}"/>
          </ac:spMkLst>
        </pc:spChg>
        <pc:spChg chg="add mod ord">
          <ac:chgData name="David Hoekstra" userId="222eecc7-4311-4459-9bc8-bc458880999e" providerId="ADAL" clId="{49082977-1E96-47B9-902C-60716AE0C7B5}" dt="2024-09-06T03:50:02.825" v="18271" actId="6549"/>
          <ac:spMkLst>
            <pc:docMk/>
            <pc:sldMk cId="3912169606" sldId="622"/>
            <ac:spMk id="5" creationId="{71F7BA6C-0048-7D03-421C-39D93B1CE503}"/>
          </ac:spMkLst>
        </pc:spChg>
      </pc:sldChg>
      <pc:sldChg chg="addSp delSp modSp new mod ord">
        <pc:chgData name="David Hoekstra" userId="222eecc7-4311-4459-9bc8-bc458880999e" providerId="ADAL" clId="{49082977-1E96-47B9-902C-60716AE0C7B5}" dt="2024-09-06T03:32:11.818" v="17814"/>
        <pc:sldMkLst>
          <pc:docMk/>
          <pc:sldMk cId="1765692912" sldId="623"/>
        </pc:sldMkLst>
        <pc:spChg chg="mod">
          <ac:chgData name="David Hoekstra" userId="222eecc7-4311-4459-9bc8-bc458880999e" providerId="ADAL" clId="{49082977-1E96-47B9-902C-60716AE0C7B5}" dt="2024-09-05T20:36:34.321" v="16176" actId="20577"/>
          <ac:spMkLst>
            <pc:docMk/>
            <pc:sldMk cId="1765692912" sldId="623"/>
            <ac:spMk id="2" creationId="{5628424A-6306-09DE-E598-77C2B7754997}"/>
          </ac:spMkLst>
        </pc:spChg>
        <pc:spChg chg="add del mod">
          <ac:chgData name="David Hoekstra" userId="222eecc7-4311-4459-9bc8-bc458880999e" providerId="ADAL" clId="{49082977-1E96-47B9-902C-60716AE0C7B5}" dt="2024-09-05T20:39:56.931" v="16294" actId="14100"/>
          <ac:spMkLst>
            <pc:docMk/>
            <pc:sldMk cId="1765692912" sldId="623"/>
            <ac:spMk id="3" creationId="{F7180522-7A10-5983-421F-C7688B89AE8C}"/>
          </ac:spMkLst>
        </pc:spChg>
        <pc:spChg chg="add">
          <ac:chgData name="David Hoekstra" userId="222eecc7-4311-4459-9bc8-bc458880999e" providerId="ADAL" clId="{49082977-1E96-47B9-902C-60716AE0C7B5}" dt="2024-09-05T20:38:31.536" v="16181"/>
          <ac:spMkLst>
            <pc:docMk/>
            <pc:sldMk cId="1765692912" sldId="623"/>
            <ac:spMk id="6" creationId="{3A5E22F4-9D04-03E9-5436-5522997582BA}"/>
          </ac:spMkLst>
        </pc:spChg>
        <pc:spChg chg="add mod">
          <ac:chgData name="David Hoekstra" userId="222eecc7-4311-4459-9bc8-bc458880999e" providerId="ADAL" clId="{49082977-1E96-47B9-902C-60716AE0C7B5}" dt="2024-09-05T20:38:44.824" v="16183"/>
          <ac:spMkLst>
            <pc:docMk/>
            <pc:sldMk cId="1765692912" sldId="623"/>
            <ac:spMk id="7" creationId="{3AEB86B3-F0A3-BF37-257C-6597730499F6}"/>
          </ac:spMkLst>
        </pc:spChg>
        <pc:picChg chg="add mod">
          <ac:chgData name="David Hoekstra" userId="222eecc7-4311-4459-9bc8-bc458880999e" providerId="ADAL" clId="{49082977-1E96-47B9-902C-60716AE0C7B5}" dt="2024-09-05T20:40:01.823" v="16295" actId="1076"/>
          <ac:picMkLst>
            <pc:docMk/>
            <pc:sldMk cId="1765692912" sldId="623"/>
            <ac:picMk id="5" creationId="{B7AF9BFA-B4E2-8BCC-B990-A3028D64C905}"/>
          </ac:picMkLst>
        </pc:picChg>
      </pc:sldChg>
      <pc:sldChg chg="delSp modSp add del mod ord">
        <pc:chgData name="David Hoekstra" userId="222eecc7-4311-4459-9bc8-bc458880999e" providerId="ADAL" clId="{49082977-1E96-47B9-902C-60716AE0C7B5}" dt="2024-09-05T22:08:06.957" v="16703" actId="2696"/>
        <pc:sldMkLst>
          <pc:docMk/>
          <pc:sldMk cId="1789033678" sldId="624"/>
        </pc:sldMkLst>
        <pc:spChg chg="mod">
          <ac:chgData name="David Hoekstra" userId="222eecc7-4311-4459-9bc8-bc458880999e" providerId="ADAL" clId="{49082977-1E96-47B9-902C-60716AE0C7B5}" dt="2024-09-05T22:07:32.246" v="16684" actId="20577"/>
          <ac:spMkLst>
            <pc:docMk/>
            <pc:sldMk cId="1789033678" sldId="624"/>
            <ac:spMk id="2" creationId="{C78CBAEB-CDCC-8A25-B6D4-B3CDA70C2F94}"/>
          </ac:spMkLst>
        </pc:spChg>
        <pc:grpChg chg="del">
          <ac:chgData name="David Hoekstra" userId="222eecc7-4311-4459-9bc8-bc458880999e" providerId="ADAL" clId="{49082977-1E96-47B9-902C-60716AE0C7B5}" dt="2024-09-05T22:07:19.557" v="16670" actId="165"/>
          <ac:grpSpMkLst>
            <pc:docMk/>
            <pc:sldMk cId="1789033678" sldId="624"/>
            <ac:grpSpMk id="21" creationId="{F24042A8-97CB-8DBA-C0C2-8005A508F951}"/>
          </ac:grpSpMkLst>
        </pc:grpChg>
        <pc:picChg chg="mod topLvl">
          <ac:chgData name="David Hoekstra" userId="222eecc7-4311-4459-9bc8-bc458880999e" providerId="ADAL" clId="{49082977-1E96-47B9-902C-60716AE0C7B5}" dt="2024-09-05T22:07:19.557" v="16670" actId="165"/>
          <ac:picMkLst>
            <pc:docMk/>
            <pc:sldMk cId="1789033678" sldId="624"/>
            <ac:picMk id="17" creationId="{DF179564-62B7-9AD5-7189-71BA71AF7BF7}"/>
          </ac:picMkLst>
        </pc:picChg>
        <pc:picChg chg="mod topLvl">
          <ac:chgData name="David Hoekstra" userId="222eecc7-4311-4459-9bc8-bc458880999e" providerId="ADAL" clId="{49082977-1E96-47B9-902C-60716AE0C7B5}" dt="2024-09-05T22:07:19.557" v="16670" actId="165"/>
          <ac:picMkLst>
            <pc:docMk/>
            <pc:sldMk cId="1789033678" sldId="624"/>
            <ac:picMk id="19" creationId="{4D910ECE-CB31-762F-CFAD-A69DE2CED139}"/>
          </ac:picMkLst>
        </pc:picChg>
      </pc:sldChg>
      <pc:sldChg chg="delSp modSp add mod replId">
        <pc:chgData name="David Hoekstra" userId="222eecc7-4311-4459-9bc8-bc458880999e" providerId="ADAL" clId="{49082977-1E96-47B9-902C-60716AE0C7B5}" dt="2024-09-06T03:43:20.729" v="18131" actId="14100"/>
        <pc:sldMkLst>
          <pc:docMk/>
          <pc:sldMk cId="1257058772" sldId="625"/>
        </pc:sldMkLst>
        <pc:spChg chg="mod">
          <ac:chgData name="David Hoekstra" userId="222eecc7-4311-4459-9bc8-bc458880999e" providerId="ADAL" clId="{49082977-1E96-47B9-902C-60716AE0C7B5}" dt="2024-09-06T03:42:51.122" v="18128"/>
          <ac:spMkLst>
            <pc:docMk/>
            <pc:sldMk cId="1257058772" sldId="625"/>
            <ac:spMk id="3" creationId="{AACB3022-1ADF-B93A-129E-CF9048A758B7}"/>
          </ac:spMkLst>
        </pc:spChg>
        <pc:spChg chg="mod">
          <ac:chgData name="David Hoekstra" userId="222eecc7-4311-4459-9bc8-bc458880999e" providerId="ADAL" clId="{49082977-1E96-47B9-902C-60716AE0C7B5}" dt="2024-09-06T03:43:17.915" v="18130" actId="14100"/>
          <ac:spMkLst>
            <pc:docMk/>
            <pc:sldMk cId="1257058772" sldId="625"/>
            <ac:spMk id="16" creationId="{130B4277-D337-F312-5DF7-296E53D59843}"/>
          </ac:spMkLst>
        </pc:spChg>
        <pc:picChg chg="del">
          <ac:chgData name="David Hoekstra" userId="222eecc7-4311-4459-9bc8-bc458880999e" providerId="ADAL" clId="{49082977-1E96-47B9-902C-60716AE0C7B5}" dt="2024-09-05T22:14:57.786" v="16943" actId="478"/>
          <ac:picMkLst>
            <pc:docMk/>
            <pc:sldMk cId="1257058772" sldId="625"/>
            <ac:picMk id="13" creationId="{A6AAF82A-7F1C-F281-2B6C-075968DBDECD}"/>
          </ac:picMkLst>
        </pc:picChg>
        <pc:picChg chg="mod">
          <ac:chgData name="David Hoekstra" userId="222eecc7-4311-4459-9bc8-bc458880999e" providerId="ADAL" clId="{49082977-1E96-47B9-902C-60716AE0C7B5}" dt="2024-09-06T03:43:20.729" v="18131" actId="14100"/>
          <ac:picMkLst>
            <pc:docMk/>
            <pc:sldMk cId="1257058772" sldId="625"/>
            <ac:picMk id="15" creationId="{69A6E19C-152F-A422-0234-F5D69CE7BD1F}"/>
          </ac:picMkLst>
        </pc:picChg>
        <pc:picChg chg="mod">
          <ac:chgData name="David Hoekstra" userId="222eecc7-4311-4459-9bc8-bc458880999e" providerId="ADAL" clId="{49082977-1E96-47B9-902C-60716AE0C7B5}" dt="2024-09-06T03:42:35.389" v="18125" actId="14100"/>
          <ac:picMkLst>
            <pc:docMk/>
            <pc:sldMk cId="1257058772" sldId="625"/>
            <ac:picMk id="20" creationId="{D7A01C58-CBE0-D5F2-9BC4-A158A0EFFE5C}"/>
          </ac:picMkLst>
        </pc:picChg>
      </pc:sldChg>
      <pc:sldChg chg="addSp delSp modSp new mod modClrScheme chgLayout">
        <pc:chgData name="David Hoekstra" userId="222eecc7-4311-4459-9bc8-bc458880999e" providerId="ADAL" clId="{49082977-1E96-47B9-902C-60716AE0C7B5}" dt="2024-09-06T03:52:23.477" v="18470" actId="20577"/>
        <pc:sldMkLst>
          <pc:docMk/>
          <pc:sldMk cId="734659695" sldId="626"/>
        </pc:sldMkLst>
        <pc:spChg chg="mod ord">
          <ac:chgData name="David Hoekstra" userId="222eecc7-4311-4459-9bc8-bc458880999e" providerId="ADAL" clId="{49082977-1E96-47B9-902C-60716AE0C7B5}" dt="2024-09-06T03:51:30.313" v="18345" actId="700"/>
          <ac:spMkLst>
            <pc:docMk/>
            <pc:sldMk cId="734659695" sldId="626"/>
            <ac:spMk id="2" creationId="{777163F9-5AF4-67D8-F8D1-6AB225B4923A}"/>
          </ac:spMkLst>
        </pc:spChg>
        <pc:spChg chg="del mod ord">
          <ac:chgData name="David Hoekstra" userId="222eecc7-4311-4459-9bc8-bc458880999e" providerId="ADAL" clId="{49082977-1E96-47B9-902C-60716AE0C7B5}" dt="2024-09-06T03:51:30.313" v="18345" actId="700"/>
          <ac:spMkLst>
            <pc:docMk/>
            <pc:sldMk cId="734659695" sldId="626"/>
            <ac:spMk id="3" creationId="{A45D5CED-A1E7-B965-0560-D1DB512AA972}"/>
          </ac:spMkLst>
        </pc:spChg>
        <pc:spChg chg="add mod ord">
          <ac:chgData name="David Hoekstra" userId="222eecc7-4311-4459-9bc8-bc458880999e" providerId="ADAL" clId="{49082977-1E96-47B9-902C-60716AE0C7B5}" dt="2024-09-06T03:52:23.477" v="18470" actId="20577"/>
          <ac:spMkLst>
            <pc:docMk/>
            <pc:sldMk cId="734659695" sldId="626"/>
            <ac:spMk id="4" creationId="{9F550274-4464-1BBF-40E9-262A57F2EF2A}"/>
          </ac:spMkLst>
        </pc:spChg>
        <pc:spChg chg="add mod ord">
          <ac:chgData name="David Hoekstra" userId="222eecc7-4311-4459-9bc8-bc458880999e" providerId="ADAL" clId="{49082977-1E96-47B9-902C-60716AE0C7B5}" dt="2024-09-06T03:51:30.313" v="18345" actId="700"/>
          <ac:spMkLst>
            <pc:docMk/>
            <pc:sldMk cId="734659695" sldId="626"/>
            <ac:spMk id="5" creationId="{580D62E4-06A1-17BD-7EC3-4CA1AF13DA59}"/>
          </ac:spMkLst>
        </pc:spChg>
        <pc:spChg chg="add mod ord">
          <ac:chgData name="David Hoekstra" userId="222eecc7-4311-4459-9bc8-bc458880999e" providerId="ADAL" clId="{49082977-1E96-47B9-902C-60716AE0C7B5}" dt="2024-09-06T03:51:30.313" v="18345" actId="700"/>
          <ac:spMkLst>
            <pc:docMk/>
            <pc:sldMk cId="734659695" sldId="626"/>
            <ac:spMk id="6" creationId="{E0A2D0D9-BD22-B4DA-E1BD-E3BD8B9F84FD}"/>
          </ac:spMkLst>
        </pc:spChg>
      </pc:sldChg>
    </pc:docChg>
  </pc:docChgLst>
  <pc:docChgLst>
    <pc:chgData name="David Hoekstra" userId="222eecc7-4311-4459-9bc8-bc458880999e" providerId="ADAL" clId="{37D6B765-2FFA-4A89-A958-DEF25CDD7329}"/>
    <pc:docChg chg="custSel modSld">
      <pc:chgData name="David Hoekstra" userId="222eecc7-4311-4459-9bc8-bc458880999e" providerId="ADAL" clId="{37D6B765-2FFA-4A89-A958-DEF25CDD7329}" dt="2024-08-05T21:50:42.719" v="26" actId="166"/>
      <pc:docMkLst>
        <pc:docMk/>
      </pc:docMkLst>
      <pc:sldChg chg="modSp mod">
        <pc:chgData name="David Hoekstra" userId="222eecc7-4311-4459-9bc8-bc458880999e" providerId="ADAL" clId="{37D6B765-2FFA-4A89-A958-DEF25CDD7329}" dt="2024-07-30T21:17:37.291" v="0" actId="14100"/>
        <pc:sldMkLst>
          <pc:docMk/>
          <pc:sldMk cId="2840833389" sldId="437"/>
        </pc:sldMkLst>
        <pc:spChg chg="mod">
          <ac:chgData name="David Hoekstra" userId="222eecc7-4311-4459-9bc8-bc458880999e" providerId="ADAL" clId="{37D6B765-2FFA-4A89-A958-DEF25CDD7329}" dt="2024-07-30T21:17:37.291" v="0" actId="14100"/>
          <ac:spMkLst>
            <pc:docMk/>
            <pc:sldMk cId="2840833389" sldId="437"/>
            <ac:spMk id="11" creationId="{5A30C9DD-A68D-4F10-9E83-4B473C5E88FF}"/>
          </ac:spMkLst>
        </pc:spChg>
      </pc:sldChg>
      <pc:sldChg chg="addSp delSp modSp mod modClrScheme chgLayout">
        <pc:chgData name="David Hoekstra" userId="222eecc7-4311-4459-9bc8-bc458880999e" providerId="ADAL" clId="{37D6B765-2FFA-4A89-A958-DEF25CDD7329}" dt="2024-08-05T21:50:42.719" v="26" actId="166"/>
        <pc:sldMkLst>
          <pc:docMk/>
          <pc:sldMk cId="1040596969" sldId="611"/>
        </pc:sldMkLst>
        <pc:spChg chg="del mod ord">
          <ac:chgData name="David Hoekstra" userId="222eecc7-4311-4459-9bc8-bc458880999e" providerId="ADAL" clId="{37D6B765-2FFA-4A89-A958-DEF25CDD7329}" dt="2024-08-05T21:48:15.072" v="4" actId="478"/>
          <ac:spMkLst>
            <pc:docMk/>
            <pc:sldMk cId="1040596969" sldId="611"/>
            <ac:spMk id="2" creationId="{E148020F-DF3D-4E7C-AE44-6CF833E3BAFF}"/>
          </ac:spMkLst>
        </pc:spChg>
        <pc:spChg chg="add del">
          <ac:chgData name="David Hoekstra" userId="222eecc7-4311-4459-9bc8-bc458880999e" providerId="ADAL" clId="{37D6B765-2FFA-4A89-A958-DEF25CDD7329}" dt="2024-08-05T21:48:11.790" v="3" actId="700"/>
          <ac:spMkLst>
            <pc:docMk/>
            <pc:sldMk cId="1040596969" sldId="611"/>
            <ac:spMk id="3" creationId="{96B7FC6D-2C44-47FD-A975-790CE8684863}"/>
          </ac:spMkLst>
        </pc:spChg>
        <pc:graphicFrameChg chg="add mod">
          <ac:chgData name="David Hoekstra" userId="222eecc7-4311-4459-9bc8-bc458880999e" providerId="ADAL" clId="{37D6B765-2FFA-4A89-A958-DEF25CDD7329}" dt="2024-08-05T21:48:04.853" v="2"/>
          <ac:graphicFrameMkLst>
            <pc:docMk/>
            <pc:sldMk cId="1040596969" sldId="611"/>
            <ac:graphicFrameMk id="4" creationId="{452A54EC-AB5B-4E28-A5CB-16C1011F8798}"/>
          </ac:graphicFrameMkLst>
        </pc:graphicFrameChg>
        <pc:picChg chg="add mod">
          <ac:chgData name="David Hoekstra" userId="222eecc7-4311-4459-9bc8-bc458880999e" providerId="ADAL" clId="{37D6B765-2FFA-4A89-A958-DEF25CDD7329}" dt="2024-08-05T21:49:54.464" v="20" actId="1076"/>
          <ac:picMkLst>
            <pc:docMk/>
            <pc:sldMk cId="1040596969" sldId="611"/>
            <ac:picMk id="5" creationId="{0F54F06F-F530-5B7A-46C0-71992CB279F1}"/>
          </ac:picMkLst>
        </pc:picChg>
        <pc:picChg chg="add mod">
          <ac:chgData name="David Hoekstra" userId="222eecc7-4311-4459-9bc8-bc458880999e" providerId="ADAL" clId="{37D6B765-2FFA-4A89-A958-DEF25CDD7329}" dt="2024-08-05T21:49:52.597" v="19" actId="1076"/>
          <ac:picMkLst>
            <pc:docMk/>
            <pc:sldMk cId="1040596969" sldId="611"/>
            <ac:picMk id="6" creationId="{55C0B00A-8C99-2F5F-FE40-03FDECF6A017}"/>
          </ac:picMkLst>
        </pc:picChg>
        <pc:picChg chg="add del mod">
          <ac:chgData name="David Hoekstra" userId="222eecc7-4311-4459-9bc8-bc458880999e" providerId="ADAL" clId="{37D6B765-2FFA-4A89-A958-DEF25CDD7329}" dt="2024-08-05T21:50:26.468" v="22" actId="478"/>
          <ac:picMkLst>
            <pc:docMk/>
            <pc:sldMk cId="1040596969" sldId="611"/>
            <ac:picMk id="7" creationId="{34E74297-8EC0-27F8-37D0-13DA3D50E684}"/>
          </ac:picMkLst>
        </pc:picChg>
        <pc:picChg chg="add mod ord">
          <ac:chgData name="David Hoekstra" userId="222eecc7-4311-4459-9bc8-bc458880999e" providerId="ADAL" clId="{37D6B765-2FFA-4A89-A958-DEF25CDD7329}" dt="2024-08-05T21:50:42.719" v="26" actId="166"/>
          <ac:picMkLst>
            <pc:docMk/>
            <pc:sldMk cId="1040596969" sldId="611"/>
            <ac:picMk id="8" creationId="{7E8A45E1-9F69-226F-6791-4AA7A74AF1FD}"/>
          </ac:picMkLst>
        </pc:picChg>
        <pc:picChg chg="add mod">
          <ac:chgData name="David Hoekstra" userId="222eecc7-4311-4459-9bc8-bc458880999e" providerId="ADAL" clId="{37D6B765-2FFA-4A89-A958-DEF25CDD7329}" dt="2024-08-05T21:50:39.569" v="24" actId="1076"/>
          <ac:picMkLst>
            <pc:docMk/>
            <pc:sldMk cId="1040596969" sldId="611"/>
            <ac:picMk id="9" creationId="{0A37028F-23CD-558E-2901-7218F5BF495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296988-A1DE-4A35-A8DC-4C4F318D9F6B}" type="datetimeFigureOut">
              <a:rPr lang="en-CA" smtClean="0"/>
              <a:t>2024-09-05</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B84AF8-FA8E-490B-8DBA-98B6EC455E99}" type="slidenum">
              <a:rPr lang="en-CA" smtClean="0"/>
              <a:t>‹#›</a:t>
            </a:fld>
            <a:endParaRPr lang="en-CA"/>
          </a:p>
        </p:txBody>
      </p:sp>
    </p:spTree>
    <p:extLst>
      <p:ext uri="{BB962C8B-B14F-4D97-AF65-F5344CB8AC3E}">
        <p14:creationId xmlns:p14="http://schemas.microsoft.com/office/powerpoint/2010/main" val="1266869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SRKs primary business is the mining industry, and a big part of that is designing new mines for including long-term closure in the design</a:t>
            </a:r>
          </a:p>
          <a:p>
            <a:endParaRPr lang="en-CA" dirty="0"/>
          </a:p>
          <a:p>
            <a:r>
              <a:rPr lang="en-CA" dirty="0"/>
              <a:t>The mining industry is strongly driven by the need to permanently and safely close and reclaim tailings facilities</a:t>
            </a:r>
          </a:p>
          <a:p>
            <a:pPr lvl="1"/>
            <a:r>
              <a:rPr lang="en-CA" dirty="0"/>
              <a:t>Industry understands and incorporates risk-based approaches</a:t>
            </a:r>
          </a:p>
          <a:p>
            <a:pPr lvl="1"/>
            <a:r>
              <a:rPr lang="en-CA" dirty="0"/>
              <a:t>Many guidance documents by agencies and industry groups</a:t>
            </a:r>
          </a:p>
          <a:p>
            <a:pPr lvl="1"/>
            <a:r>
              <a:rPr lang="en-CA" dirty="0"/>
              <a:t>Global Industry Standard on Tailings Management (GISTM) is very relevant and says you must include climate change</a:t>
            </a:r>
          </a:p>
          <a:p>
            <a:r>
              <a:rPr lang="en-CA" dirty="0"/>
              <a:t>There is one chance at the end of mining to do this economically and with the best knowledge of site conditions</a:t>
            </a:r>
          </a:p>
          <a:p>
            <a:pPr lvl="1"/>
            <a:r>
              <a:rPr lang="en-CA" dirty="0"/>
              <a:t>Must be designed for perpetuity – redo’s are expensive when the source of funding is gone</a:t>
            </a:r>
          </a:p>
          <a:p>
            <a:endParaRPr lang="en-US" dirty="0"/>
          </a:p>
        </p:txBody>
      </p:sp>
      <p:sp>
        <p:nvSpPr>
          <p:cNvPr id="4" name="Slide Number Placeholder 3"/>
          <p:cNvSpPr>
            <a:spLocks noGrp="1"/>
          </p:cNvSpPr>
          <p:nvPr>
            <p:ph type="sldNum" sz="quarter" idx="5"/>
          </p:nvPr>
        </p:nvSpPr>
        <p:spPr/>
        <p:txBody>
          <a:bodyPr/>
          <a:lstStyle/>
          <a:p>
            <a:fld id="{D5B84AF8-FA8E-490B-8DBA-98B6EC455E99}" type="slidenum">
              <a:rPr lang="en-CA" smtClean="0"/>
              <a:t>2</a:t>
            </a:fld>
            <a:endParaRPr lang="en-CA"/>
          </a:p>
        </p:txBody>
      </p:sp>
    </p:spTree>
    <p:extLst>
      <p:ext uri="{BB962C8B-B14F-4D97-AF65-F5344CB8AC3E}">
        <p14:creationId xmlns:p14="http://schemas.microsoft.com/office/powerpoint/2010/main" val="34777404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5B84AF8-FA8E-490B-8DBA-98B6EC455E99}" type="slidenum">
              <a:rPr lang="en-CA" smtClean="0"/>
              <a:t>13</a:t>
            </a:fld>
            <a:endParaRPr lang="en-CA"/>
          </a:p>
        </p:txBody>
      </p:sp>
    </p:spTree>
    <p:extLst>
      <p:ext uri="{BB962C8B-B14F-4D97-AF65-F5344CB8AC3E}">
        <p14:creationId xmlns:p14="http://schemas.microsoft.com/office/powerpoint/2010/main" val="3462877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 original WGEN model (Richardson &amp; Wright, 1984) works with a static climate model – </a:t>
            </a:r>
            <a:r>
              <a:rPr lang="en-CA" dirty="0">
                <a:solidFill>
                  <a:srgbClr val="FF0000"/>
                </a:solidFill>
              </a:rPr>
              <a:t>mean temperatures doesn’t change</a:t>
            </a:r>
          </a:p>
          <a:p>
            <a:pPr lvl="1"/>
            <a:r>
              <a:rPr lang="en-CA" dirty="0"/>
              <a:t>This is no longer valid, and climate simulation must be dynamic, without the massive detail incorporated into the GCMs</a:t>
            </a:r>
          </a:p>
          <a:p>
            <a:r>
              <a:rPr lang="en-CA" dirty="0"/>
              <a:t>WGENs Precipitation model assumes the non-zero precipitation distribution is a 2-parameter gamma</a:t>
            </a:r>
          </a:p>
          <a:p>
            <a:pPr lvl="1"/>
            <a:r>
              <a:rPr lang="en-CA" dirty="0"/>
              <a:t>Only needs mean and std deviation, very easy to fit</a:t>
            </a:r>
          </a:p>
          <a:p>
            <a:pPr lvl="1"/>
            <a:r>
              <a:rPr lang="en-CA" dirty="0"/>
              <a:t>We have found that depending on the climate, other distributions will fit better.</a:t>
            </a:r>
          </a:p>
          <a:p>
            <a:pPr lvl="1"/>
            <a:endParaRPr lang="en-CA" dirty="0"/>
          </a:p>
          <a:p>
            <a:endParaRPr lang="en-US" dirty="0"/>
          </a:p>
        </p:txBody>
      </p:sp>
      <p:sp>
        <p:nvSpPr>
          <p:cNvPr id="4" name="Slide Number Placeholder 3"/>
          <p:cNvSpPr>
            <a:spLocks noGrp="1"/>
          </p:cNvSpPr>
          <p:nvPr>
            <p:ph type="sldNum" sz="quarter" idx="5"/>
          </p:nvPr>
        </p:nvSpPr>
        <p:spPr/>
        <p:txBody>
          <a:bodyPr/>
          <a:lstStyle/>
          <a:p>
            <a:fld id="{D5B84AF8-FA8E-490B-8DBA-98B6EC455E99}" type="slidenum">
              <a:rPr lang="en-CA" smtClean="0"/>
              <a:t>17</a:t>
            </a:fld>
            <a:endParaRPr lang="en-CA"/>
          </a:p>
        </p:txBody>
      </p:sp>
    </p:spTree>
    <p:extLst>
      <p:ext uri="{BB962C8B-B14F-4D97-AF65-F5344CB8AC3E}">
        <p14:creationId xmlns:p14="http://schemas.microsoft.com/office/powerpoint/2010/main" val="35471876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a:t>
            </a:r>
            <a:r>
              <a:rPr lang="en-US" dirty="0" err="1"/>
              <a:t>Mathwave’s</a:t>
            </a:r>
            <a:r>
              <a:rPr lang="en-US" dirty="0"/>
              <a:t> </a:t>
            </a:r>
            <a:r>
              <a:rPr lang="en-US" dirty="0" err="1"/>
              <a:t>EasyFit</a:t>
            </a:r>
            <a:r>
              <a:rPr lang="en-US" dirty="0"/>
              <a:t> software (no longer supported) to </a:t>
            </a:r>
          </a:p>
        </p:txBody>
      </p:sp>
      <p:sp>
        <p:nvSpPr>
          <p:cNvPr id="4" name="Slide Number Placeholder 3"/>
          <p:cNvSpPr>
            <a:spLocks noGrp="1"/>
          </p:cNvSpPr>
          <p:nvPr>
            <p:ph type="sldNum" sz="quarter" idx="5"/>
          </p:nvPr>
        </p:nvSpPr>
        <p:spPr/>
        <p:txBody>
          <a:bodyPr/>
          <a:lstStyle/>
          <a:p>
            <a:fld id="{D5B84AF8-FA8E-490B-8DBA-98B6EC455E99}" type="slidenum">
              <a:rPr lang="en-CA" smtClean="0"/>
              <a:t>18</a:t>
            </a:fld>
            <a:endParaRPr lang="en-CA"/>
          </a:p>
        </p:txBody>
      </p:sp>
    </p:spTree>
    <p:extLst>
      <p:ext uri="{BB962C8B-B14F-4D97-AF65-F5344CB8AC3E}">
        <p14:creationId xmlns:p14="http://schemas.microsoft.com/office/powerpoint/2010/main" val="19639981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Assume you understand the methods behind WGEN climate generator</a:t>
            </a:r>
          </a:p>
        </p:txBody>
      </p:sp>
      <p:sp>
        <p:nvSpPr>
          <p:cNvPr id="4" name="Slide Number Placeholder 3"/>
          <p:cNvSpPr>
            <a:spLocks noGrp="1"/>
          </p:cNvSpPr>
          <p:nvPr>
            <p:ph type="sldNum" sz="quarter" idx="5"/>
          </p:nvPr>
        </p:nvSpPr>
        <p:spPr/>
        <p:txBody>
          <a:bodyPr/>
          <a:lstStyle/>
          <a:p>
            <a:fld id="{D5B84AF8-FA8E-490B-8DBA-98B6EC455E99}" type="slidenum">
              <a:rPr lang="en-CA" smtClean="0"/>
              <a:t>19</a:t>
            </a:fld>
            <a:endParaRPr lang="en-CA"/>
          </a:p>
        </p:txBody>
      </p:sp>
    </p:spTree>
    <p:extLst>
      <p:ext uri="{BB962C8B-B14F-4D97-AF65-F5344CB8AC3E}">
        <p14:creationId xmlns:p14="http://schemas.microsoft.com/office/powerpoint/2010/main" val="17568621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Released August 2021</a:t>
            </a:r>
          </a:p>
          <a:p>
            <a:r>
              <a:rPr lang="en-US"/>
              <a:t>Building on the scenarios developed in previous assessment reports</a:t>
            </a:r>
          </a:p>
          <a:p>
            <a:r>
              <a:rPr lang="en-US"/>
              <a:t>Applying the change in society, population, technology, economies and political action, in the absence of climate change or climate policy</a:t>
            </a:r>
          </a:p>
          <a:p>
            <a:r>
              <a:rPr lang="en-US"/>
              <a:t>New scenarios with AR6 combine climate simulations, in terms of radiative forcing in the atmosphere, with societal shift</a:t>
            </a:r>
          </a:p>
          <a:p>
            <a:r>
              <a:rPr lang="en-US"/>
              <a:t>Allow for analysis of future climate mitigation, adaptation and impacts</a:t>
            </a:r>
          </a:p>
          <a:p>
            <a:endParaRPr lang="en-CA"/>
          </a:p>
        </p:txBody>
      </p:sp>
      <p:sp>
        <p:nvSpPr>
          <p:cNvPr id="4" name="Header Placeholder 3"/>
          <p:cNvSpPr>
            <a:spLocks noGrp="1"/>
          </p:cNvSpPr>
          <p:nvPr>
            <p:ph type="hdr" sz="quarter"/>
          </p:nvPr>
        </p:nvSpPr>
        <p:spPr/>
        <p:txBody>
          <a:bodyPr/>
          <a:lstStyle/>
          <a:p>
            <a:r>
              <a:rPr lang="en-CA"/>
              <a:t>SRK Consulting</a:t>
            </a:r>
          </a:p>
        </p:txBody>
      </p:sp>
      <p:sp>
        <p:nvSpPr>
          <p:cNvPr id="5" name="Date Placeholder 4"/>
          <p:cNvSpPr>
            <a:spLocks noGrp="1"/>
          </p:cNvSpPr>
          <p:nvPr>
            <p:ph type="dt" idx="1"/>
          </p:nvPr>
        </p:nvSpPr>
        <p:spPr/>
        <p:txBody>
          <a:bodyPr/>
          <a:lstStyle/>
          <a:p>
            <a:fld id="{606D5041-11C0-4E97-8C32-4B67271B0F06}" type="datetime3">
              <a:rPr lang="en-CA" smtClean="0"/>
              <a:t>5 September 2024</a:t>
            </a:fld>
            <a:endParaRPr lang="en-CA"/>
          </a:p>
        </p:txBody>
      </p:sp>
      <p:sp>
        <p:nvSpPr>
          <p:cNvPr id="6" name="Footer Placeholder 5"/>
          <p:cNvSpPr>
            <a:spLocks noGrp="1"/>
          </p:cNvSpPr>
          <p:nvPr>
            <p:ph type="ftr" sz="quarter" idx="4"/>
          </p:nvPr>
        </p:nvSpPr>
        <p:spPr/>
        <p:txBody>
          <a:bodyPr/>
          <a:lstStyle/>
          <a:p>
            <a:endParaRPr lang="en-CA"/>
          </a:p>
        </p:txBody>
      </p:sp>
      <p:sp>
        <p:nvSpPr>
          <p:cNvPr id="7" name="Slide Number Placeholder 6"/>
          <p:cNvSpPr>
            <a:spLocks noGrp="1"/>
          </p:cNvSpPr>
          <p:nvPr>
            <p:ph type="sldNum" sz="quarter" idx="5"/>
          </p:nvPr>
        </p:nvSpPr>
        <p:spPr/>
        <p:txBody>
          <a:bodyPr/>
          <a:lstStyle/>
          <a:p>
            <a:fld id="{D88FEB7C-12A4-47FE-89C0-50B2F9B5293E}" type="slidenum">
              <a:rPr lang="en-CA" smtClean="0"/>
              <a:pPr/>
              <a:t>30</a:t>
            </a:fld>
            <a:endParaRPr lang="en-CA"/>
          </a:p>
        </p:txBody>
      </p:sp>
    </p:spTree>
    <p:extLst>
      <p:ext uri="{BB962C8B-B14F-4D97-AF65-F5344CB8AC3E}">
        <p14:creationId xmlns:p14="http://schemas.microsoft.com/office/powerpoint/2010/main" val="1677686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Understand the impacts of </a:t>
            </a:r>
            <a:r>
              <a:rPr lang="en-US" b="1" dirty="0"/>
              <a:t>climate change </a:t>
            </a:r>
            <a:r>
              <a:rPr lang="en-US" dirty="0"/>
              <a:t>on the functioning of the facility, the environment, and stakeholders</a:t>
            </a:r>
          </a:p>
          <a:p>
            <a:r>
              <a:rPr lang="en-US" dirty="0"/>
              <a:t>Design facilities that are sufficiently </a:t>
            </a:r>
            <a:r>
              <a:rPr lang="en-US" b="1" dirty="0"/>
              <a:t>resilient to climate change risks</a:t>
            </a:r>
            <a:r>
              <a:rPr lang="en-US" dirty="0"/>
              <a:t>  through all lifecycle phases, including post-closure, following principles of ALARP* risk </a:t>
            </a:r>
          </a:p>
          <a:p>
            <a:r>
              <a:rPr lang="en-US" dirty="0"/>
              <a:t>Monitor and regularly review the data and resulting impacts, and adapt the design and operation to suit</a:t>
            </a:r>
            <a:endParaRPr lang="en-US" u="sng" dirty="0"/>
          </a:p>
          <a:p>
            <a:r>
              <a:rPr lang="en-US" dirty="0"/>
              <a:t>Funding should be allocated at the initial design and set aside during active mining for closure CAPEX and OPEX</a:t>
            </a:r>
          </a:p>
          <a:p>
            <a:endParaRPr lang="en-US" dirty="0"/>
          </a:p>
        </p:txBody>
      </p:sp>
      <p:sp>
        <p:nvSpPr>
          <p:cNvPr id="4" name="Slide Number Placeholder 3"/>
          <p:cNvSpPr>
            <a:spLocks noGrp="1"/>
          </p:cNvSpPr>
          <p:nvPr>
            <p:ph type="sldNum" sz="quarter" idx="5"/>
          </p:nvPr>
        </p:nvSpPr>
        <p:spPr/>
        <p:txBody>
          <a:bodyPr/>
          <a:lstStyle/>
          <a:p>
            <a:fld id="{D5B84AF8-FA8E-490B-8DBA-98B6EC455E99}" type="slidenum">
              <a:rPr lang="en-CA" smtClean="0"/>
              <a:t>3</a:t>
            </a:fld>
            <a:endParaRPr lang="en-CA"/>
          </a:p>
        </p:txBody>
      </p:sp>
    </p:spTree>
    <p:extLst>
      <p:ext uri="{BB962C8B-B14F-4D97-AF65-F5344CB8AC3E}">
        <p14:creationId xmlns:p14="http://schemas.microsoft.com/office/powerpoint/2010/main" val="1493330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80981" indent="-380981">
              <a:buFont typeface="Arial" panose="020B0604020202020204" pitchFamily="34" charset="0"/>
              <a:buChar char="•"/>
            </a:pPr>
            <a:r>
              <a:rPr lang="en-US" sz="2133" dirty="0"/>
              <a:t>Temperature has increased historically beyond past conditions.</a:t>
            </a:r>
          </a:p>
          <a:p>
            <a:pPr marL="380981" indent="-380981">
              <a:buFont typeface="Arial" panose="020B0604020202020204" pitchFamily="34" charset="0"/>
              <a:buChar char="•"/>
            </a:pPr>
            <a:r>
              <a:rPr lang="en-US" sz="2133" dirty="0"/>
              <a:t>Typical hydrology and meteorology approaches assume past conditions are representative of future events</a:t>
            </a:r>
          </a:p>
          <a:p>
            <a:pPr marL="723882" lvl="1" indent="-380981">
              <a:buFont typeface="Arial" panose="020B0604020202020204" pitchFamily="34" charset="0"/>
              <a:buChar char="•"/>
            </a:pPr>
            <a:r>
              <a:rPr lang="en-US" sz="2133" dirty="0"/>
              <a:t>This is no longer a valid assumption for future conditions</a:t>
            </a:r>
          </a:p>
          <a:p>
            <a:endParaRPr lang="en-US" dirty="0"/>
          </a:p>
        </p:txBody>
      </p:sp>
      <p:sp>
        <p:nvSpPr>
          <p:cNvPr id="4" name="Slide Number Placeholder 3"/>
          <p:cNvSpPr>
            <a:spLocks noGrp="1"/>
          </p:cNvSpPr>
          <p:nvPr>
            <p:ph type="sldNum" sz="quarter" idx="5"/>
          </p:nvPr>
        </p:nvSpPr>
        <p:spPr/>
        <p:txBody>
          <a:bodyPr/>
          <a:lstStyle/>
          <a:p>
            <a:fld id="{D5B84AF8-FA8E-490B-8DBA-98B6EC455E99}" type="slidenum">
              <a:rPr lang="en-CA" smtClean="0"/>
              <a:t>4</a:t>
            </a:fld>
            <a:endParaRPr lang="en-CA"/>
          </a:p>
        </p:txBody>
      </p:sp>
    </p:spTree>
    <p:extLst>
      <p:ext uri="{BB962C8B-B14F-4D97-AF65-F5344CB8AC3E}">
        <p14:creationId xmlns:p14="http://schemas.microsoft.com/office/powerpoint/2010/main" val="3863769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Climate change predictions are addressed in regular </a:t>
            </a:r>
            <a:r>
              <a:rPr lang="en-US" sz="2000" b="1" dirty="0"/>
              <a:t>Assessment Reports </a:t>
            </a:r>
            <a:r>
              <a:rPr lang="en-US" sz="2000" dirty="0"/>
              <a:t>prepared by the </a:t>
            </a:r>
            <a:r>
              <a:rPr lang="en-US" sz="2000" dirty="0">
                <a:latin typeface="+mj-lt"/>
              </a:rPr>
              <a:t>Intergovernmental Panel on Climate Change (IPCC) </a:t>
            </a:r>
            <a:endParaRPr lang="en-US" sz="2000" b="1" dirty="0"/>
          </a:p>
          <a:p>
            <a:r>
              <a:rPr lang="en-US" sz="2000" dirty="0"/>
              <a:t>Each Assessment </a:t>
            </a:r>
            <a:r>
              <a:rPr lang="en-US" sz="2000" dirty="0">
                <a:latin typeface="+mj-lt"/>
              </a:rPr>
              <a:t>presents best understanding of climate modeling at that time</a:t>
            </a:r>
          </a:p>
          <a:p>
            <a:pPr lvl="1"/>
            <a:r>
              <a:rPr lang="en-US" sz="2000" dirty="0">
                <a:latin typeface="+mj-lt"/>
              </a:rPr>
              <a:t>Issued every 5 to 10 years (1990, 1995, 2001, 2007, 2022)</a:t>
            </a:r>
          </a:p>
          <a:p>
            <a:pPr lvl="1"/>
            <a:r>
              <a:rPr lang="en-US" sz="2000" dirty="0"/>
              <a:t>The General Circulation Models (GCM) extend present conditions into the future </a:t>
            </a:r>
            <a:r>
              <a:rPr lang="en-US" sz="2000" b="1" dirty="0"/>
              <a:t>conditions </a:t>
            </a:r>
            <a:r>
              <a:rPr lang="en-US" sz="2000" dirty="0"/>
              <a:t>up to 2100.</a:t>
            </a:r>
          </a:p>
          <a:p>
            <a:pPr lvl="1"/>
            <a:r>
              <a:rPr lang="en-US" sz="2000" dirty="0"/>
              <a:t>Include interaction of a host of climate influencing factors</a:t>
            </a:r>
          </a:p>
          <a:p>
            <a:pPr lvl="1"/>
            <a:r>
              <a:rPr lang="en-US" sz="2000" dirty="0"/>
              <a:t>34 different GCMs are available to incorporate different methods and assumptions, not all are applicable to every Point / Parameter / Climate Scenario</a:t>
            </a:r>
          </a:p>
          <a:p>
            <a:pPr lvl="1"/>
            <a:r>
              <a:rPr lang="en-US" sz="2000" dirty="0"/>
              <a:t>The comparison of the different GCMs to find consensus is the Coupled Model Intercomparison Project (CMIP)</a:t>
            </a:r>
          </a:p>
          <a:p>
            <a:endParaRPr lang="en-US" dirty="0"/>
          </a:p>
        </p:txBody>
      </p:sp>
      <p:sp>
        <p:nvSpPr>
          <p:cNvPr id="4" name="Slide Number Placeholder 3"/>
          <p:cNvSpPr>
            <a:spLocks noGrp="1"/>
          </p:cNvSpPr>
          <p:nvPr>
            <p:ph type="sldNum" sz="quarter" idx="5"/>
          </p:nvPr>
        </p:nvSpPr>
        <p:spPr/>
        <p:txBody>
          <a:bodyPr/>
          <a:lstStyle/>
          <a:p>
            <a:fld id="{D5B84AF8-FA8E-490B-8DBA-98B6EC455E99}" type="slidenum">
              <a:rPr lang="en-CA" smtClean="0"/>
              <a:t>5</a:t>
            </a:fld>
            <a:endParaRPr lang="en-CA"/>
          </a:p>
        </p:txBody>
      </p:sp>
    </p:spTree>
    <p:extLst>
      <p:ext uri="{BB962C8B-B14F-4D97-AF65-F5344CB8AC3E}">
        <p14:creationId xmlns:p14="http://schemas.microsoft.com/office/powerpoint/2010/main" val="50652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Each GCM incorporates a series of </a:t>
            </a:r>
            <a:r>
              <a:rPr lang="en-US" sz="1200" b="1" dirty="0"/>
              <a:t>scenarios</a:t>
            </a:r>
            <a:r>
              <a:rPr lang="en-US" sz="1200" dirty="0"/>
              <a:t>, which account for </a:t>
            </a:r>
            <a:r>
              <a:rPr lang="en-US" sz="1200" b="1" dirty="0"/>
              <a:t>different assumptions</a:t>
            </a:r>
            <a:r>
              <a:rPr lang="en-US" sz="1200" dirty="0"/>
              <a:t> about  the amount of heat in balance within the planet, or radiative forcing (W/m</a:t>
            </a:r>
            <a:r>
              <a:rPr lang="en-US" sz="1200" baseline="30000" dirty="0"/>
              <a:t>2</a:t>
            </a:r>
            <a:r>
              <a:rPr lang="en-US" sz="1200" dirty="0"/>
              <a:t>) in the atmosphere </a:t>
            </a:r>
            <a:r>
              <a:rPr lang="en-US" sz="1200" b="1" dirty="0"/>
              <a:t>by the year 2100</a:t>
            </a:r>
          </a:p>
          <a:p>
            <a:r>
              <a:rPr lang="en-US" sz="1200" dirty="0"/>
              <a:t>Different scenarios represent the </a:t>
            </a:r>
            <a:r>
              <a:rPr lang="en-US" sz="1200" b="1" dirty="0"/>
              <a:t>pathway </a:t>
            </a:r>
            <a:r>
              <a:rPr lang="en-US" sz="1200" dirty="0"/>
              <a:t>we assume we will take to </a:t>
            </a:r>
            <a:r>
              <a:rPr lang="en-US" sz="1200" b="1" dirty="0"/>
              <a:t>reach </a:t>
            </a:r>
            <a:r>
              <a:rPr lang="en-US" sz="1200" dirty="0"/>
              <a:t>a heat level or </a:t>
            </a:r>
            <a:r>
              <a:rPr lang="en-US" sz="1200" b="1" dirty="0"/>
              <a:t>Representative Concentration Pathways (RCPs), </a:t>
            </a:r>
            <a:r>
              <a:rPr lang="en-US" sz="1200" dirty="0"/>
              <a:t>from 2.6 (less heat) to 8.5 (most heat)</a:t>
            </a:r>
          </a:p>
          <a:p>
            <a:r>
              <a:rPr lang="en-US" sz="1200" dirty="0"/>
              <a:t>The RCP is an </a:t>
            </a:r>
            <a:r>
              <a:rPr lang="en-US" sz="1200" b="1" dirty="0"/>
              <a:t>indication </a:t>
            </a:r>
            <a:r>
              <a:rPr lang="en-US" sz="1200" dirty="0"/>
              <a:t>of the amount of temperature change</a:t>
            </a:r>
          </a:p>
          <a:p>
            <a:endParaRPr lang="en-US" dirty="0"/>
          </a:p>
        </p:txBody>
      </p:sp>
      <p:sp>
        <p:nvSpPr>
          <p:cNvPr id="4" name="Slide Number Placeholder 3"/>
          <p:cNvSpPr>
            <a:spLocks noGrp="1"/>
          </p:cNvSpPr>
          <p:nvPr>
            <p:ph type="sldNum" sz="quarter" idx="5"/>
          </p:nvPr>
        </p:nvSpPr>
        <p:spPr/>
        <p:txBody>
          <a:bodyPr/>
          <a:lstStyle/>
          <a:p>
            <a:fld id="{D5B84AF8-FA8E-490B-8DBA-98B6EC455E99}" type="slidenum">
              <a:rPr lang="en-CA" smtClean="0"/>
              <a:t>6</a:t>
            </a:fld>
            <a:endParaRPr lang="en-CA"/>
          </a:p>
        </p:txBody>
      </p:sp>
    </p:spTree>
    <p:extLst>
      <p:ext uri="{BB962C8B-B14F-4D97-AF65-F5344CB8AC3E}">
        <p14:creationId xmlns:p14="http://schemas.microsoft.com/office/powerpoint/2010/main" val="3310432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accent1"/>
                </a:solidFill>
              </a:rPr>
              <a:t>Scenarios</a:t>
            </a:r>
            <a:r>
              <a:rPr lang="en-US" dirty="0"/>
              <a:t> also cover the </a:t>
            </a:r>
            <a:r>
              <a:rPr lang="en-US" dirty="0">
                <a:cs typeface="Arial"/>
              </a:rPr>
              <a:t>pathways of land use and emissions of air pollutants and greenhouse gases that spanned a wide range of future outcomes through 2100</a:t>
            </a:r>
          </a:p>
          <a:p>
            <a:endParaRPr lang="en-US" dirty="0"/>
          </a:p>
        </p:txBody>
      </p:sp>
      <p:sp>
        <p:nvSpPr>
          <p:cNvPr id="4" name="Slide Number Placeholder 3"/>
          <p:cNvSpPr>
            <a:spLocks noGrp="1"/>
          </p:cNvSpPr>
          <p:nvPr>
            <p:ph type="sldNum" sz="quarter" idx="5"/>
          </p:nvPr>
        </p:nvSpPr>
        <p:spPr/>
        <p:txBody>
          <a:bodyPr/>
          <a:lstStyle/>
          <a:p>
            <a:fld id="{D5B84AF8-FA8E-490B-8DBA-98B6EC455E99}" type="slidenum">
              <a:rPr lang="en-CA" smtClean="0"/>
              <a:t>7</a:t>
            </a:fld>
            <a:endParaRPr lang="en-CA"/>
          </a:p>
        </p:txBody>
      </p:sp>
    </p:spTree>
    <p:extLst>
      <p:ext uri="{BB962C8B-B14F-4D97-AF65-F5344CB8AC3E}">
        <p14:creationId xmlns:p14="http://schemas.microsoft.com/office/powerpoint/2010/main" val="3749290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67" dirty="0"/>
              <a:t>Models provide historical baseline results from 1900 through 2014 and projections from 2030 through 2100</a:t>
            </a:r>
          </a:p>
          <a:p>
            <a:r>
              <a:rPr lang="en-US" sz="1867" dirty="0"/>
              <a:t>Typically, GCM model results are grouped in 30-year chunks based on WMO suggestions for climate normal.</a:t>
            </a:r>
          </a:p>
          <a:p>
            <a:pPr lvl="1"/>
            <a:r>
              <a:rPr lang="en-US" sz="1867" dirty="0"/>
              <a:t>2020’s (2011-2039)</a:t>
            </a:r>
          </a:p>
          <a:p>
            <a:pPr lvl="1"/>
            <a:r>
              <a:rPr lang="en-US" sz="1867" dirty="0"/>
              <a:t>2050’s (2040-2069)</a:t>
            </a:r>
          </a:p>
          <a:p>
            <a:pPr lvl="1"/>
            <a:r>
              <a:rPr lang="en-US" sz="1867" dirty="0"/>
              <a:t>2089’s (2070-2099)</a:t>
            </a:r>
          </a:p>
          <a:p>
            <a:r>
              <a:rPr lang="en-US" sz="1867" dirty="0"/>
              <a:t>The model do no predict past 2100, and should not be “straight lined” beyond that</a:t>
            </a:r>
          </a:p>
          <a:p>
            <a:pPr lvl="1"/>
            <a:r>
              <a:rPr lang="en-US" sz="1867" dirty="0"/>
              <a:t>No basis to believe these trends could continue for 100’s of years</a:t>
            </a:r>
          </a:p>
          <a:p>
            <a:endParaRPr lang="en-US" dirty="0"/>
          </a:p>
        </p:txBody>
      </p:sp>
      <p:sp>
        <p:nvSpPr>
          <p:cNvPr id="4" name="Slide Number Placeholder 3"/>
          <p:cNvSpPr>
            <a:spLocks noGrp="1"/>
          </p:cNvSpPr>
          <p:nvPr>
            <p:ph type="sldNum" sz="quarter" idx="5"/>
          </p:nvPr>
        </p:nvSpPr>
        <p:spPr/>
        <p:txBody>
          <a:bodyPr/>
          <a:lstStyle/>
          <a:p>
            <a:fld id="{D5B84AF8-FA8E-490B-8DBA-98B6EC455E99}" type="slidenum">
              <a:rPr lang="en-CA" smtClean="0"/>
              <a:t>8</a:t>
            </a:fld>
            <a:endParaRPr lang="en-CA"/>
          </a:p>
        </p:txBody>
      </p:sp>
    </p:spTree>
    <p:extLst>
      <p:ext uri="{BB962C8B-B14F-4D97-AF65-F5344CB8AC3E}">
        <p14:creationId xmlns:p14="http://schemas.microsoft.com/office/powerpoint/2010/main" val="23664910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Baseline</a:t>
            </a:r>
            <a:r>
              <a:rPr lang="en-US" dirty="0"/>
              <a:t> is the period to be compared with other future periods. In this case baseline (base) is considered between 1951 to 1980.</a:t>
            </a:r>
          </a:p>
          <a:p>
            <a:endParaRPr lang="en-US" dirty="0"/>
          </a:p>
          <a:p>
            <a:r>
              <a:rPr lang="en-US" b="1" dirty="0"/>
              <a:t>Anomaly</a:t>
            </a:r>
            <a:r>
              <a:rPr lang="en-US" dirty="0"/>
              <a:t> is considered the difference with respect to a baseline period</a:t>
            </a:r>
          </a:p>
          <a:p>
            <a:endParaRPr lang="en-US" dirty="0"/>
          </a:p>
          <a:p>
            <a:r>
              <a:rPr lang="en-US" dirty="0"/>
              <a:t>Baseline values are typically annual averages against the 30-year baseline average</a:t>
            </a:r>
            <a:endParaRPr lang="en-GB" dirty="0"/>
          </a:p>
          <a:p>
            <a:endParaRPr lang="en-US" dirty="0"/>
          </a:p>
        </p:txBody>
      </p:sp>
      <p:sp>
        <p:nvSpPr>
          <p:cNvPr id="4" name="Slide Number Placeholder 3"/>
          <p:cNvSpPr>
            <a:spLocks noGrp="1"/>
          </p:cNvSpPr>
          <p:nvPr>
            <p:ph type="sldNum" sz="quarter" idx="5"/>
          </p:nvPr>
        </p:nvSpPr>
        <p:spPr/>
        <p:txBody>
          <a:bodyPr/>
          <a:lstStyle/>
          <a:p>
            <a:fld id="{D5B84AF8-FA8E-490B-8DBA-98B6EC455E99}" type="slidenum">
              <a:rPr lang="en-CA" smtClean="0"/>
              <a:t>9</a:t>
            </a:fld>
            <a:endParaRPr lang="en-CA"/>
          </a:p>
        </p:txBody>
      </p:sp>
    </p:spTree>
    <p:extLst>
      <p:ext uri="{BB962C8B-B14F-4D97-AF65-F5344CB8AC3E}">
        <p14:creationId xmlns:p14="http://schemas.microsoft.com/office/powerpoint/2010/main" val="23767431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There is no way to determine which GCM is the right one, so climate change predictions will usually select the average anomaly for each Projection Period and each Scenario you wish to include</a:t>
            </a:r>
          </a:p>
          <a:p>
            <a:r>
              <a:rPr lang="en-CA" b="1" dirty="0"/>
              <a:t>Reasonably conservative </a:t>
            </a:r>
            <a:r>
              <a:rPr lang="en-CA" dirty="0"/>
              <a:t>given the lack of knowledge of the future</a:t>
            </a:r>
          </a:p>
          <a:p>
            <a:r>
              <a:rPr lang="en-CA" dirty="0"/>
              <a:t>Appropriate when we expect to have the opportunity to see how society responds (SSP) or which assumptions and methodologies prove to be better (GCMs)</a:t>
            </a:r>
          </a:p>
          <a:p>
            <a:pPr marL="0" indent="0" algn="ctr">
              <a:buNone/>
            </a:pPr>
            <a:r>
              <a:rPr lang="en-CA" sz="1200" b="1" dirty="0"/>
              <a:t>If we only have one chance to do it right (closure design for perpetuity </a:t>
            </a:r>
            <a:r>
              <a:rPr lang="en-CA" sz="1200" b="1" u="sng" dirty="0"/>
              <a:t>today</a:t>
            </a:r>
            <a:r>
              <a:rPr lang="en-CA" sz="1200" b="1" dirty="0"/>
              <a:t>), we should be more conservative and explore the whole range of climate change response</a:t>
            </a:r>
          </a:p>
          <a:p>
            <a:endParaRPr lang="en-US" dirty="0"/>
          </a:p>
        </p:txBody>
      </p:sp>
      <p:sp>
        <p:nvSpPr>
          <p:cNvPr id="4" name="Slide Number Placeholder 3"/>
          <p:cNvSpPr>
            <a:spLocks noGrp="1"/>
          </p:cNvSpPr>
          <p:nvPr>
            <p:ph type="sldNum" sz="quarter" idx="5"/>
          </p:nvPr>
        </p:nvSpPr>
        <p:spPr/>
        <p:txBody>
          <a:bodyPr/>
          <a:lstStyle/>
          <a:p>
            <a:fld id="{D5B84AF8-FA8E-490B-8DBA-98B6EC455E99}" type="slidenum">
              <a:rPr lang="en-CA" smtClean="0"/>
              <a:t>11</a:t>
            </a:fld>
            <a:endParaRPr lang="en-CA"/>
          </a:p>
        </p:txBody>
      </p:sp>
    </p:spTree>
    <p:extLst>
      <p:ext uri="{BB962C8B-B14F-4D97-AF65-F5344CB8AC3E}">
        <p14:creationId xmlns:p14="http://schemas.microsoft.com/office/powerpoint/2010/main" val="1433529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No Image">
    <p:spTree>
      <p:nvGrpSpPr>
        <p:cNvPr id="1" name=""/>
        <p:cNvGrpSpPr/>
        <p:nvPr/>
      </p:nvGrpSpPr>
      <p:grpSpPr>
        <a:xfrm>
          <a:off x="0" y="0"/>
          <a:ext cx="0" cy="0"/>
          <a:chOff x="0" y="0"/>
          <a:chExt cx="0" cy="0"/>
        </a:xfrm>
      </p:grpSpPr>
      <p:sp>
        <p:nvSpPr>
          <p:cNvPr id="7" name="Text Placeholder 6"/>
          <p:cNvSpPr>
            <a:spLocks noGrp="1"/>
          </p:cNvSpPr>
          <p:nvPr>
            <p:ph type="body" sz="quarter" idx="13" hasCustomPrompt="1"/>
          </p:nvPr>
        </p:nvSpPr>
        <p:spPr>
          <a:xfrm>
            <a:off x="1097280" y="3409153"/>
            <a:ext cx="10485120" cy="1219200"/>
          </a:xfrm>
        </p:spPr>
        <p:txBody>
          <a:bodyPr/>
          <a:lstStyle>
            <a:lvl1pPr marL="0" indent="0">
              <a:buNone/>
              <a:defRPr baseline="0">
                <a:solidFill>
                  <a:schemeClr val="accent1"/>
                </a:solidFill>
                <a:latin typeface="+mj-lt"/>
              </a:defRPr>
            </a:lvl1pPr>
            <a:lvl2pPr marL="457194" indent="0">
              <a:buNone/>
              <a:defRPr/>
            </a:lvl2pPr>
            <a:lvl3pPr marL="914384" indent="0">
              <a:buNone/>
              <a:defRPr/>
            </a:lvl3pPr>
            <a:lvl4pPr marL="1371576" indent="0">
              <a:buNone/>
              <a:defRPr/>
            </a:lvl4pPr>
            <a:lvl5pPr marL="1828770" indent="0">
              <a:buNone/>
              <a:defRPr/>
            </a:lvl5pPr>
          </a:lstStyle>
          <a:p>
            <a:pPr lvl="0"/>
            <a:r>
              <a:rPr lang="en-US" dirty="0"/>
              <a:t>&lt;subtitle&gt;</a:t>
            </a:r>
          </a:p>
        </p:txBody>
      </p:sp>
      <p:sp>
        <p:nvSpPr>
          <p:cNvPr id="8" name="Rectangle 7"/>
          <p:cNvSpPr/>
          <p:nvPr/>
        </p:nvSpPr>
        <p:spPr>
          <a:xfrm>
            <a:off x="609600" y="2068033"/>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9" name="Title 8"/>
          <p:cNvSpPr>
            <a:spLocks noGrp="1"/>
          </p:cNvSpPr>
          <p:nvPr>
            <p:ph type="title" hasCustomPrompt="1"/>
          </p:nvPr>
        </p:nvSpPr>
        <p:spPr>
          <a:xfrm>
            <a:off x="731520" y="2189953"/>
            <a:ext cx="10850880" cy="1219200"/>
          </a:xfrm>
        </p:spPr>
        <p:txBody>
          <a:bodyPr>
            <a:noAutofit/>
          </a:bodyPr>
          <a:lstStyle>
            <a:lvl1pPr>
              <a:defRPr/>
            </a:lvl1pPr>
          </a:lstStyle>
          <a:p>
            <a:r>
              <a:rPr lang="en-US" dirty="0"/>
              <a:t>&lt;title&gt;</a:t>
            </a:r>
            <a:endParaRPr lang="en-CA" dirty="0"/>
          </a:p>
        </p:txBody>
      </p:sp>
      <p:sp>
        <p:nvSpPr>
          <p:cNvPr id="10" name="Date Placeholder 9"/>
          <p:cNvSpPr>
            <a:spLocks noGrp="1"/>
          </p:cNvSpPr>
          <p:nvPr>
            <p:ph type="dt" sz="half" idx="14"/>
          </p:nvPr>
        </p:nvSpPr>
        <p:spPr/>
        <p:txBody>
          <a:bodyPr/>
          <a:lstStyle/>
          <a:p>
            <a:fld id="{BA0A0C8D-232B-4A3A-9686-2A7073722732}" type="datetimeFigureOut">
              <a:rPr lang="en-CA" smtClean="0"/>
              <a:t>2024-09-05</a:t>
            </a:fld>
            <a:endParaRPr lang="en-CA"/>
          </a:p>
        </p:txBody>
      </p:sp>
      <p:sp>
        <p:nvSpPr>
          <p:cNvPr id="11" name="Footer Placeholder 10"/>
          <p:cNvSpPr>
            <a:spLocks noGrp="1"/>
          </p:cNvSpPr>
          <p:nvPr>
            <p:ph type="ftr" sz="quarter" idx="15"/>
          </p:nvPr>
        </p:nvSpPr>
        <p:spPr/>
        <p:txBody>
          <a:bodyPr/>
          <a:lstStyle/>
          <a:p>
            <a:endParaRPr lang="en-CA"/>
          </a:p>
        </p:txBody>
      </p:sp>
      <p:sp>
        <p:nvSpPr>
          <p:cNvPr id="12" name="Slide Number Placeholder 11"/>
          <p:cNvSpPr>
            <a:spLocks noGrp="1"/>
          </p:cNvSpPr>
          <p:nvPr>
            <p:ph type="sldNum" sz="quarter" idx="16"/>
          </p:nvPr>
        </p:nvSpPr>
        <p:spPr/>
        <p:txBody>
          <a:bodyPr/>
          <a:lstStyle/>
          <a:p>
            <a:fld id="{B4FFE236-DA7A-45B0-9F40-06596FD19DBC}" type="slidenum">
              <a:rPr lang="en-CA" smtClean="0"/>
              <a:t>‹#›</a:t>
            </a:fld>
            <a:endParaRPr lang="en-CA"/>
          </a:p>
        </p:txBody>
      </p:sp>
    </p:spTree>
    <p:extLst>
      <p:ext uri="{BB962C8B-B14F-4D97-AF65-F5344CB8AC3E}">
        <p14:creationId xmlns:p14="http://schemas.microsoft.com/office/powerpoint/2010/main" val="3959468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Five Images Top">
    <p:spTree>
      <p:nvGrpSpPr>
        <p:cNvPr id="1" name=""/>
        <p:cNvGrpSpPr/>
        <p:nvPr/>
      </p:nvGrpSpPr>
      <p:grpSpPr>
        <a:xfrm>
          <a:off x="0" y="0"/>
          <a:ext cx="0" cy="0"/>
          <a:chOff x="0" y="0"/>
          <a:chExt cx="0" cy="0"/>
        </a:xfrm>
      </p:grpSpPr>
      <p:sp>
        <p:nvSpPr>
          <p:cNvPr id="7" name="Text Placeholder 6"/>
          <p:cNvSpPr>
            <a:spLocks noGrp="1"/>
          </p:cNvSpPr>
          <p:nvPr>
            <p:ph type="body" sz="quarter" idx="13" hasCustomPrompt="1"/>
          </p:nvPr>
        </p:nvSpPr>
        <p:spPr>
          <a:xfrm>
            <a:off x="1097280" y="4998720"/>
            <a:ext cx="10485120" cy="1219200"/>
          </a:xfrm>
        </p:spPr>
        <p:txBody>
          <a:bodyPr/>
          <a:lstStyle>
            <a:lvl1pPr marL="0" indent="0">
              <a:buNone/>
              <a:defRPr baseline="0">
                <a:solidFill>
                  <a:schemeClr val="accent1"/>
                </a:solidFill>
                <a:latin typeface="+mj-lt"/>
              </a:defRPr>
            </a:lvl1pPr>
            <a:lvl2pPr marL="457194" indent="0">
              <a:buNone/>
              <a:defRPr/>
            </a:lvl2pPr>
            <a:lvl3pPr marL="914384" indent="0">
              <a:buNone/>
              <a:defRPr/>
            </a:lvl3pPr>
            <a:lvl4pPr marL="1371576" indent="0">
              <a:buNone/>
              <a:defRPr/>
            </a:lvl4pPr>
            <a:lvl5pPr marL="1828770" indent="0">
              <a:buNone/>
              <a:defRPr/>
            </a:lvl5pPr>
          </a:lstStyle>
          <a:p>
            <a:pPr lvl="0"/>
            <a:r>
              <a:rPr lang="en-US" dirty="0"/>
              <a:t>&lt;subtitle&gt;</a:t>
            </a:r>
          </a:p>
        </p:txBody>
      </p:sp>
      <p:sp>
        <p:nvSpPr>
          <p:cNvPr id="8" name="Rectangle 7"/>
          <p:cNvSpPr/>
          <p:nvPr/>
        </p:nvSpPr>
        <p:spPr>
          <a:xfrm>
            <a:off x="609600" y="365760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9" name="Title 8"/>
          <p:cNvSpPr>
            <a:spLocks noGrp="1"/>
          </p:cNvSpPr>
          <p:nvPr>
            <p:ph type="title" hasCustomPrompt="1"/>
          </p:nvPr>
        </p:nvSpPr>
        <p:spPr>
          <a:xfrm>
            <a:off x="731520" y="3779520"/>
            <a:ext cx="10850880" cy="1219200"/>
          </a:xfrm>
        </p:spPr>
        <p:txBody>
          <a:bodyPr>
            <a:noAutofit/>
          </a:bodyPr>
          <a:lstStyle>
            <a:lvl1pPr>
              <a:defRPr/>
            </a:lvl1pPr>
          </a:lstStyle>
          <a:p>
            <a:r>
              <a:rPr lang="en-US" dirty="0"/>
              <a:t>&lt;title&gt;</a:t>
            </a:r>
            <a:endParaRPr lang="en-CA" dirty="0"/>
          </a:p>
        </p:txBody>
      </p:sp>
      <p:sp>
        <p:nvSpPr>
          <p:cNvPr id="10" name="Date Placeholder 9"/>
          <p:cNvSpPr>
            <a:spLocks noGrp="1"/>
          </p:cNvSpPr>
          <p:nvPr>
            <p:ph type="dt" sz="half" idx="14"/>
          </p:nvPr>
        </p:nvSpPr>
        <p:spPr/>
        <p:txBody>
          <a:bodyPr/>
          <a:lstStyle/>
          <a:p>
            <a:fld id="{BA0A0C8D-232B-4A3A-9686-2A7073722732}" type="datetimeFigureOut">
              <a:rPr lang="en-CA" smtClean="0"/>
              <a:t>2024-09-05</a:t>
            </a:fld>
            <a:endParaRPr lang="en-CA"/>
          </a:p>
        </p:txBody>
      </p:sp>
      <p:sp>
        <p:nvSpPr>
          <p:cNvPr id="11" name="Footer Placeholder 10"/>
          <p:cNvSpPr>
            <a:spLocks noGrp="1"/>
          </p:cNvSpPr>
          <p:nvPr>
            <p:ph type="ftr" sz="quarter" idx="15"/>
          </p:nvPr>
        </p:nvSpPr>
        <p:spPr/>
        <p:txBody>
          <a:bodyPr/>
          <a:lstStyle/>
          <a:p>
            <a:endParaRPr lang="en-CA"/>
          </a:p>
        </p:txBody>
      </p:sp>
      <p:sp>
        <p:nvSpPr>
          <p:cNvPr id="12" name="Slide Number Placeholder 11"/>
          <p:cNvSpPr>
            <a:spLocks noGrp="1"/>
          </p:cNvSpPr>
          <p:nvPr>
            <p:ph type="sldNum" sz="quarter" idx="16"/>
          </p:nvPr>
        </p:nvSpPr>
        <p:spPr/>
        <p:txBody>
          <a:bodyPr/>
          <a:lstStyle/>
          <a:p>
            <a:fld id="{B4FFE236-DA7A-45B0-9F40-06596FD19DBC}" type="slidenum">
              <a:rPr lang="en-CA" smtClean="0"/>
              <a:t>‹#›</a:t>
            </a:fld>
            <a:endParaRPr lang="en-CA"/>
          </a:p>
        </p:txBody>
      </p:sp>
      <p:sp>
        <p:nvSpPr>
          <p:cNvPr id="3" name="Picture Placeholder 2"/>
          <p:cNvSpPr>
            <a:spLocks noGrp="1"/>
          </p:cNvSpPr>
          <p:nvPr>
            <p:ph type="pic" sz="quarter" idx="17" hasCustomPrompt="1"/>
          </p:nvPr>
        </p:nvSpPr>
        <p:spPr>
          <a:xfrm>
            <a:off x="0" y="0"/>
            <a:ext cx="2438400" cy="3413760"/>
          </a:xfrm>
        </p:spPr>
        <p:txBody>
          <a:bodyPr/>
          <a:lstStyle>
            <a:lvl1pPr marL="0" indent="0">
              <a:buNone/>
              <a:defRPr/>
            </a:lvl1pPr>
          </a:lstStyle>
          <a:p>
            <a:r>
              <a:rPr lang="en-US" dirty="0"/>
              <a:t> </a:t>
            </a:r>
            <a:endParaRPr lang="en-CA" dirty="0"/>
          </a:p>
        </p:txBody>
      </p:sp>
      <p:sp>
        <p:nvSpPr>
          <p:cNvPr id="4" name="Picture Placeholder 3"/>
          <p:cNvSpPr>
            <a:spLocks noGrp="1"/>
          </p:cNvSpPr>
          <p:nvPr>
            <p:ph type="pic" sz="quarter" idx="18" hasCustomPrompt="1"/>
          </p:nvPr>
        </p:nvSpPr>
        <p:spPr>
          <a:xfrm>
            <a:off x="2438400" y="0"/>
            <a:ext cx="2438400" cy="3413760"/>
          </a:xfrm>
        </p:spPr>
        <p:txBody>
          <a:bodyPr/>
          <a:lstStyle>
            <a:lvl1pPr marL="0" indent="0">
              <a:buNone/>
              <a:defRPr/>
            </a:lvl1pPr>
          </a:lstStyle>
          <a:p>
            <a:r>
              <a:rPr lang="en-US" dirty="0"/>
              <a:t> </a:t>
            </a:r>
            <a:endParaRPr lang="en-CA" dirty="0"/>
          </a:p>
        </p:txBody>
      </p:sp>
      <p:sp>
        <p:nvSpPr>
          <p:cNvPr id="6" name="Picture Placeholder 5"/>
          <p:cNvSpPr>
            <a:spLocks noGrp="1"/>
          </p:cNvSpPr>
          <p:nvPr>
            <p:ph type="pic" sz="quarter" idx="19" hasCustomPrompt="1"/>
          </p:nvPr>
        </p:nvSpPr>
        <p:spPr>
          <a:xfrm>
            <a:off x="4876800" y="0"/>
            <a:ext cx="2438400" cy="3413760"/>
          </a:xfrm>
        </p:spPr>
        <p:txBody>
          <a:bodyPr/>
          <a:lstStyle>
            <a:lvl1pPr marL="0" indent="0">
              <a:buNone/>
              <a:defRPr/>
            </a:lvl1pPr>
          </a:lstStyle>
          <a:p>
            <a:r>
              <a:rPr lang="en-US" dirty="0"/>
              <a:t> </a:t>
            </a:r>
            <a:endParaRPr lang="en-CA" dirty="0"/>
          </a:p>
        </p:txBody>
      </p:sp>
      <p:sp>
        <p:nvSpPr>
          <p:cNvPr id="14" name="Picture Placeholder 13"/>
          <p:cNvSpPr>
            <a:spLocks noGrp="1"/>
          </p:cNvSpPr>
          <p:nvPr>
            <p:ph type="pic" sz="quarter" idx="20" hasCustomPrompt="1"/>
          </p:nvPr>
        </p:nvSpPr>
        <p:spPr>
          <a:xfrm>
            <a:off x="7315200" y="0"/>
            <a:ext cx="2438400" cy="3413760"/>
          </a:xfrm>
        </p:spPr>
        <p:txBody>
          <a:bodyPr/>
          <a:lstStyle>
            <a:lvl1pPr marL="0" indent="0">
              <a:buNone/>
              <a:defRPr/>
            </a:lvl1pPr>
          </a:lstStyle>
          <a:p>
            <a:r>
              <a:rPr lang="en-US" dirty="0"/>
              <a:t> </a:t>
            </a:r>
            <a:endParaRPr lang="en-CA" dirty="0"/>
          </a:p>
        </p:txBody>
      </p:sp>
      <p:sp>
        <p:nvSpPr>
          <p:cNvPr id="16" name="Picture Placeholder 15"/>
          <p:cNvSpPr>
            <a:spLocks noGrp="1"/>
          </p:cNvSpPr>
          <p:nvPr>
            <p:ph type="pic" sz="quarter" idx="21" hasCustomPrompt="1"/>
          </p:nvPr>
        </p:nvSpPr>
        <p:spPr>
          <a:xfrm>
            <a:off x="9753600" y="0"/>
            <a:ext cx="2438400" cy="3413760"/>
          </a:xfrm>
        </p:spPr>
        <p:txBody>
          <a:bodyPr/>
          <a:lstStyle>
            <a:lvl1pPr marL="0" indent="0">
              <a:buNone/>
              <a:defRPr/>
            </a:lvl1pPr>
          </a:lstStyle>
          <a:p>
            <a:r>
              <a:rPr lang="en-US" dirty="0"/>
              <a:t> </a:t>
            </a:r>
            <a:endParaRPr lang="en-CA" dirty="0"/>
          </a:p>
        </p:txBody>
      </p:sp>
    </p:spTree>
    <p:extLst>
      <p:ext uri="{BB962C8B-B14F-4D97-AF65-F5344CB8AC3E}">
        <p14:creationId xmlns:p14="http://schemas.microsoft.com/office/powerpoint/2010/main" val="4069700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Five Images Bottom">
    <p:spTree>
      <p:nvGrpSpPr>
        <p:cNvPr id="1" name=""/>
        <p:cNvGrpSpPr/>
        <p:nvPr/>
      </p:nvGrpSpPr>
      <p:grpSpPr>
        <a:xfrm>
          <a:off x="0" y="0"/>
          <a:ext cx="0" cy="0"/>
          <a:chOff x="0" y="0"/>
          <a:chExt cx="0" cy="0"/>
        </a:xfrm>
      </p:grpSpPr>
      <p:sp>
        <p:nvSpPr>
          <p:cNvPr id="7" name="Text Placeholder 6"/>
          <p:cNvSpPr>
            <a:spLocks noGrp="1"/>
          </p:cNvSpPr>
          <p:nvPr>
            <p:ph type="body" sz="quarter" idx="13" hasCustomPrompt="1"/>
          </p:nvPr>
        </p:nvSpPr>
        <p:spPr>
          <a:xfrm>
            <a:off x="1097280" y="1584960"/>
            <a:ext cx="10485120" cy="1219200"/>
          </a:xfrm>
        </p:spPr>
        <p:txBody>
          <a:bodyPr>
            <a:noAutofit/>
          </a:bodyPr>
          <a:lstStyle>
            <a:lvl1pPr marL="0" indent="0">
              <a:buNone/>
              <a:defRPr baseline="0">
                <a:solidFill>
                  <a:schemeClr val="accent1"/>
                </a:solidFill>
                <a:latin typeface="+mj-lt"/>
              </a:defRPr>
            </a:lvl1pPr>
            <a:lvl2pPr marL="457194" indent="0">
              <a:buNone/>
              <a:defRPr/>
            </a:lvl2pPr>
            <a:lvl3pPr marL="914384" indent="0">
              <a:buNone/>
              <a:defRPr/>
            </a:lvl3pPr>
            <a:lvl4pPr marL="1371576" indent="0">
              <a:buNone/>
              <a:defRPr/>
            </a:lvl4pPr>
            <a:lvl5pPr marL="1828770" indent="0">
              <a:buNone/>
              <a:defRPr/>
            </a:lvl5pPr>
          </a:lstStyle>
          <a:p>
            <a:pPr lvl="0"/>
            <a:r>
              <a:rPr lang="en-US" dirty="0"/>
              <a:t>&lt;subtitle&gt;</a:t>
            </a:r>
          </a:p>
        </p:txBody>
      </p:sp>
      <p:sp>
        <p:nvSpPr>
          <p:cNvPr id="8" name="Rectangle 7"/>
          <p:cNvSpPr/>
          <p:nvPr/>
        </p:nvSpPr>
        <p:spPr>
          <a:xfrm>
            <a:off x="609600" y="24384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9" name="Title 8"/>
          <p:cNvSpPr>
            <a:spLocks noGrp="1"/>
          </p:cNvSpPr>
          <p:nvPr>
            <p:ph type="title" hasCustomPrompt="1"/>
          </p:nvPr>
        </p:nvSpPr>
        <p:spPr>
          <a:xfrm>
            <a:off x="731520" y="365760"/>
            <a:ext cx="10850880" cy="1219200"/>
          </a:xfrm>
        </p:spPr>
        <p:txBody>
          <a:bodyPr>
            <a:noAutofit/>
          </a:bodyPr>
          <a:lstStyle>
            <a:lvl1pPr>
              <a:defRPr/>
            </a:lvl1pPr>
          </a:lstStyle>
          <a:p>
            <a:r>
              <a:rPr lang="en-US" dirty="0"/>
              <a:t>&lt;title&gt;</a:t>
            </a:r>
            <a:endParaRPr lang="en-CA" dirty="0"/>
          </a:p>
        </p:txBody>
      </p:sp>
      <p:sp>
        <p:nvSpPr>
          <p:cNvPr id="10" name="Date Placeholder 9"/>
          <p:cNvSpPr>
            <a:spLocks noGrp="1"/>
          </p:cNvSpPr>
          <p:nvPr>
            <p:ph type="dt" sz="half" idx="14"/>
          </p:nvPr>
        </p:nvSpPr>
        <p:spPr/>
        <p:txBody>
          <a:bodyPr/>
          <a:lstStyle/>
          <a:p>
            <a:fld id="{BA0A0C8D-232B-4A3A-9686-2A7073722732}" type="datetimeFigureOut">
              <a:rPr lang="en-CA" smtClean="0"/>
              <a:t>2024-09-05</a:t>
            </a:fld>
            <a:endParaRPr lang="en-CA"/>
          </a:p>
        </p:txBody>
      </p:sp>
      <p:sp>
        <p:nvSpPr>
          <p:cNvPr id="11" name="Footer Placeholder 10"/>
          <p:cNvSpPr>
            <a:spLocks noGrp="1"/>
          </p:cNvSpPr>
          <p:nvPr>
            <p:ph type="ftr" sz="quarter" idx="15"/>
          </p:nvPr>
        </p:nvSpPr>
        <p:spPr/>
        <p:txBody>
          <a:bodyPr/>
          <a:lstStyle/>
          <a:p>
            <a:endParaRPr lang="en-CA"/>
          </a:p>
        </p:txBody>
      </p:sp>
      <p:sp>
        <p:nvSpPr>
          <p:cNvPr id="12" name="Slide Number Placeholder 11"/>
          <p:cNvSpPr>
            <a:spLocks noGrp="1"/>
          </p:cNvSpPr>
          <p:nvPr>
            <p:ph type="sldNum" sz="quarter" idx="16"/>
          </p:nvPr>
        </p:nvSpPr>
        <p:spPr/>
        <p:txBody>
          <a:bodyPr/>
          <a:lstStyle/>
          <a:p>
            <a:fld id="{B4FFE236-DA7A-45B0-9F40-06596FD19DBC}" type="slidenum">
              <a:rPr lang="en-CA" smtClean="0"/>
              <a:t>‹#›</a:t>
            </a:fld>
            <a:endParaRPr lang="en-CA"/>
          </a:p>
        </p:txBody>
      </p:sp>
      <p:sp>
        <p:nvSpPr>
          <p:cNvPr id="3" name="Picture Placeholder 2"/>
          <p:cNvSpPr>
            <a:spLocks noGrp="1"/>
          </p:cNvSpPr>
          <p:nvPr>
            <p:ph type="pic" sz="quarter" idx="17" hasCustomPrompt="1"/>
          </p:nvPr>
        </p:nvSpPr>
        <p:spPr>
          <a:xfrm>
            <a:off x="0" y="2804160"/>
            <a:ext cx="2438400" cy="3413760"/>
          </a:xfrm>
        </p:spPr>
        <p:txBody>
          <a:bodyPr/>
          <a:lstStyle>
            <a:lvl1pPr marL="0" indent="0">
              <a:buNone/>
              <a:defRPr/>
            </a:lvl1pPr>
          </a:lstStyle>
          <a:p>
            <a:r>
              <a:rPr lang="en-US" dirty="0"/>
              <a:t> </a:t>
            </a:r>
            <a:endParaRPr lang="en-CA" dirty="0"/>
          </a:p>
        </p:txBody>
      </p:sp>
      <p:sp>
        <p:nvSpPr>
          <p:cNvPr id="4" name="Picture Placeholder 3"/>
          <p:cNvSpPr>
            <a:spLocks noGrp="1"/>
          </p:cNvSpPr>
          <p:nvPr>
            <p:ph type="pic" sz="quarter" idx="18" hasCustomPrompt="1"/>
          </p:nvPr>
        </p:nvSpPr>
        <p:spPr>
          <a:xfrm>
            <a:off x="2438400" y="2804160"/>
            <a:ext cx="2438400" cy="3413760"/>
          </a:xfrm>
        </p:spPr>
        <p:txBody>
          <a:bodyPr/>
          <a:lstStyle>
            <a:lvl1pPr marL="0" indent="0">
              <a:buNone/>
              <a:defRPr/>
            </a:lvl1pPr>
          </a:lstStyle>
          <a:p>
            <a:r>
              <a:rPr lang="en-US" dirty="0"/>
              <a:t> </a:t>
            </a:r>
            <a:endParaRPr lang="en-CA" dirty="0"/>
          </a:p>
        </p:txBody>
      </p:sp>
      <p:sp>
        <p:nvSpPr>
          <p:cNvPr id="6" name="Picture Placeholder 5"/>
          <p:cNvSpPr>
            <a:spLocks noGrp="1"/>
          </p:cNvSpPr>
          <p:nvPr>
            <p:ph type="pic" sz="quarter" idx="19" hasCustomPrompt="1"/>
          </p:nvPr>
        </p:nvSpPr>
        <p:spPr>
          <a:xfrm>
            <a:off x="4876800" y="2804160"/>
            <a:ext cx="2438400" cy="3413760"/>
          </a:xfrm>
        </p:spPr>
        <p:txBody>
          <a:bodyPr/>
          <a:lstStyle>
            <a:lvl1pPr marL="0" indent="0">
              <a:buNone/>
              <a:defRPr/>
            </a:lvl1pPr>
          </a:lstStyle>
          <a:p>
            <a:r>
              <a:rPr lang="en-US" dirty="0"/>
              <a:t> </a:t>
            </a:r>
            <a:endParaRPr lang="en-CA" dirty="0"/>
          </a:p>
        </p:txBody>
      </p:sp>
      <p:sp>
        <p:nvSpPr>
          <p:cNvPr id="14" name="Picture Placeholder 13"/>
          <p:cNvSpPr>
            <a:spLocks noGrp="1"/>
          </p:cNvSpPr>
          <p:nvPr>
            <p:ph type="pic" sz="quarter" idx="20" hasCustomPrompt="1"/>
          </p:nvPr>
        </p:nvSpPr>
        <p:spPr>
          <a:xfrm>
            <a:off x="7315200" y="2804160"/>
            <a:ext cx="2438400" cy="3413760"/>
          </a:xfrm>
        </p:spPr>
        <p:txBody>
          <a:bodyPr/>
          <a:lstStyle>
            <a:lvl1pPr marL="0" indent="0">
              <a:buNone/>
              <a:defRPr/>
            </a:lvl1pPr>
          </a:lstStyle>
          <a:p>
            <a:r>
              <a:rPr lang="en-US" dirty="0"/>
              <a:t> </a:t>
            </a:r>
            <a:endParaRPr lang="en-CA" dirty="0"/>
          </a:p>
        </p:txBody>
      </p:sp>
      <p:sp>
        <p:nvSpPr>
          <p:cNvPr id="16" name="Picture Placeholder 15"/>
          <p:cNvSpPr>
            <a:spLocks noGrp="1"/>
          </p:cNvSpPr>
          <p:nvPr>
            <p:ph type="pic" sz="quarter" idx="21" hasCustomPrompt="1"/>
          </p:nvPr>
        </p:nvSpPr>
        <p:spPr>
          <a:xfrm>
            <a:off x="9753600" y="2804160"/>
            <a:ext cx="2438400" cy="3413760"/>
          </a:xfrm>
        </p:spPr>
        <p:txBody>
          <a:bodyPr/>
          <a:lstStyle>
            <a:lvl1pPr marL="0" indent="0">
              <a:buNone/>
              <a:defRPr/>
            </a:lvl1pPr>
          </a:lstStyle>
          <a:p>
            <a:r>
              <a:rPr lang="en-US" dirty="0"/>
              <a:t> </a:t>
            </a:r>
            <a:endParaRPr lang="en-CA" dirty="0"/>
          </a:p>
        </p:txBody>
      </p:sp>
    </p:spTree>
    <p:extLst>
      <p:ext uri="{BB962C8B-B14F-4D97-AF65-F5344CB8AC3E}">
        <p14:creationId xmlns:p14="http://schemas.microsoft.com/office/powerpoint/2010/main" val="35097711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0A0C8D-232B-4A3A-9686-2A7073722732}" type="datetimeFigureOut">
              <a:rPr lang="en-CA" smtClean="0"/>
              <a:t>2024-09-05</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B4FFE236-DA7A-45B0-9F40-06596FD19DBC}" type="slidenum">
              <a:rPr lang="en-CA" smtClean="0"/>
              <a:t>‹#›</a:t>
            </a:fld>
            <a:endParaRPr lang="en-CA"/>
          </a:p>
        </p:txBody>
      </p:sp>
    </p:spTree>
    <p:extLst>
      <p:ext uri="{BB962C8B-B14F-4D97-AF65-F5344CB8AC3E}">
        <p14:creationId xmlns:p14="http://schemas.microsoft.com/office/powerpoint/2010/main" val="3186464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Heading and Text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520" y="609600"/>
            <a:ext cx="4023360" cy="1950720"/>
          </a:xfrm>
        </p:spPr>
        <p:txBody>
          <a:bodyPr tIns="64008" anchor="t">
            <a:noAutofit/>
          </a:bodyPr>
          <a:lstStyle>
            <a:lvl1pPr algn="l">
              <a:defRPr sz="4267" b="1"/>
            </a:lvl1pPr>
          </a:lstStyle>
          <a:p>
            <a:r>
              <a:rPr lang="en-US" dirty="0"/>
              <a:t>&lt;heading&gt;</a:t>
            </a:r>
            <a:endParaRPr lang="en-CA" dirty="0"/>
          </a:p>
        </p:txBody>
      </p:sp>
      <p:sp>
        <p:nvSpPr>
          <p:cNvPr id="3" name="Content Placeholder 2"/>
          <p:cNvSpPr>
            <a:spLocks noGrp="1"/>
          </p:cNvSpPr>
          <p:nvPr>
            <p:ph idx="1" hasCustomPrompt="1"/>
          </p:nvPr>
        </p:nvSpPr>
        <p:spPr>
          <a:xfrm>
            <a:off x="4876800" y="609600"/>
            <a:ext cx="6705600" cy="5608320"/>
          </a:xfrm>
        </p:spPr>
        <p:txBody>
          <a:bodyPr/>
          <a:lstStyle>
            <a:lvl1pPr>
              <a:defRPr sz="2667"/>
            </a:lvl1pPr>
            <a:lvl2pPr>
              <a:defRPr sz="2667"/>
            </a:lvl2pPr>
            <a:lvl3pPr>
              <a:defRPr sz="2133"/>
            </a:lvl3pPr>
            <a:lvl4pPr>
              <a:defRPr sz="1867"/>
            </a:lvl4pPr>
            <a:lvl5pPr>
              <a:defRPr sz="1867"/>
            </a:lvl5pPr>
            <a:lvl6pPr>
              <a:defRPr sz="2667"/>
            </a:lvl6pPr>
            <a:lvl7pPr>
              <a:defRPr sz="2667"/>
            </a:lvl7pPr>
            <a:lvl8pPr>
              <a:defRPr sz="2667"/>
            </a:lvl8pPr>
            <a:lvl9pPr>
              <a:defRPr sz="2667"/>
            </a:lvl9pPr>
          </a:lstStyle>
          <a:p>
            <a:pPr lvl="0"/>
            <a:r>
              <a:rPr lang="en-US" dirty="0"/>
              <a:t>&lt;text&gt;</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p:nvSpPr>
        <p:spPr>
          <a:xfrm>
            <a:off x="609600" y="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9" name="Content Placeholder 8"/>
          <p:cNvSpPr>
            <a:spLocks noGrp="1"/>
          </p:cNvSpPr>
          <p:nvPr>
            <p:ph sz="quarter" idx="13" hasCustomPrompt="1"/>
          </p:nvPr>
        </p:nvSpPr>
        <p:spPr>
          <a:xfrm>
            <a:off x="731520" y="2682240"/>
            <a:ext cx="4023360" cy="3535680"/>
          </a:xfrm>
        </p:spPr>
        <p:txBody>
          <a:bodyPr/>
          <a:lstStyle>
            <a:lvl1pPr marL="243834" marR="0" indent="-243834"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lvl1pPr>
            <a:lvl2pPr marL="621776" marR="0" indent="-329176"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lvl2pPr>
            <a:lvl3pPr marL="889994" marR="0" indent="-231642"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lvl3pPr>
            <a:lvl4pPr marL="1194786" marR="0" indent="-28040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lvl4pPr>
            <a:lvl5pPr marL="1402045" marR="0" indent="-20725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lvl5pPr>
          </a:lstStyle>
          <a:p>
            <a:pPr marL="243834" marR="0" lvl="0" indent="-243834"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pPr>
            <a:r>
              <a:rPr kumimoji="0" lang="en-US" sz="2667" b="0" i="0" u="none" strike="noStrike" kern="1200" cap="none" spc="0" normalizeH="0" baseline="0" noProof="0" dirty="0">
                <a:ln>
                  <a:noFill/>
                </a:ln>
                <a:solidFill>
                  <a:srgbClr val="000000"/>
                </a:solidFill>
                <a:effectLst/>
                <a:uLnTx/>
                <a:uFillTx/>
                <a:latin typeface="+mn-lt"/>
              </a:rPr>
              <a:t>&lt;text&gt;</a:t>
            </a:r>
          </a:p>
          <a:p>
            <a:pPr marL="621776" marR="0" lvl="1" indent="-329176"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pPr>
            <a:r>
              <a:rPr kumimoji="0" lang="en-US" sz="2667" b="0" i="0" u="none" strike="noStrike" kern="1200" cap="none" spc="0" normalizeH="0" baseline="0" noProof="0" dirty="0">
                <a:ln>
                  <a:noFill/>
                </a:ln>
                <a:solidFill>
                  <a:srgbClr val="000000"/>
                </a:solidFill>
                <a:effectLst/>
                <a:uLnTx/>
                <a:uFillTx/>
                <a:latin typeface="+mn-lt"/>
              </a:rPr>
              <a:t>Second level</a:t>
            </a:r>
          </a:p>
          <a:p>
            <a:pPr marL="889994" marR="0" lvl="2" indent="-231642"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2133" b="0" i="0" u="none" strike="noStrike" kern="1200" cap="none" spc="0" normalizeH="0" baseline="0" noProof="0" dirty="0">
                <a:ln>
                  <a:noFill/>
                </a:ln>
                <a:solidFill>
                  <a:srgbClr val="000000"/>
                </a:solidFill>
                <a:effectLst/>
                <a:uLnTx/>
                <a:uFillTx/>
                <a:latin typeface="+mn-lt"/>
              </a:rPr>
              <a:t>Third level</a:t>
            </a:r>
          </a:p>
          <a:p>
            <a:pPr marL="1194786" marR="0" lvl="3" indent="-28040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1867" b="0" i="0" u="none" strike="noStrike" kern="1200" cap="none" spc="0" normalizeH="0" baseline="0" noProof="0" dirty="0">
                <a:ln>
                  <a:noFill/>
                </a:ln>
                <a:solidFill>
                  <a:srgbClr val="000000"/>
                </a:solidFill>
                <a:effectLst/>
                <a:uLnTx/>
                <a:uFillTx/>
                <a:latin typeface="+mn-lt"/>
              </a:rPr>
              <a:t>Fourth level</a:t>
            </a:r>
          </a:p>
          <a:p>
            <a:pPr marL="1402045" marR="0" lvl="4" indent="-20725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1867" b="0" i="0" u="none" strike="noStrike" kern="1200" cap="none" spc="0" normalizeH="0" baseline="0" noProof="0" dirty="0">
                <a:ln>
                  <a:noFill/>
                </a:ln>
                <a:solidFill>
                  <a:srgbClr val="000000"/>
                </a:solidFill>
                <a:effectLst/>
                <a:uLnTx/>
                <a:uFillTx/>
                <a:latin typeface="+mn-lt"/>
              </a:rPr>
              <a:t>Fifth level</a:t>
            </a:r>
            <a:endParaRPr kumimoji="0" lang="en-CA" sz="1867" b="0" i="0" u="none" strike="noStrike" kern="1200" cap="none" spc="0" normalizeH="0" baseline="0" noProof="0" dirty="0">
              <a:ln>
                <a:noFill/>
              </a:ln>
              <a:solidFill>
                <a:srgbClr val="000000"/>
              </a:solidFill>
              <a:effectLst/>
              <a:uLnTx/>
              <a:uFillTx/>
              <a:latin typeface="+mn-lt"/>
            </a:endParaRPr>
          </a:p>
        </p:txBody>
      </p:sp>
      <p:sp>
        <p:nvSpPr>
          <p:cNvPr id="10" name="Rectangle 9">
            <a:extLst>
              <a:ext uri="{FF2B5EF4-FFF2-40B4-BE49-F238E27FC236}">
                <a16:creationId xmlns:a16="http://schemas.microsoft.com/office/drawing/2014/main" id="{1E31C3A5-4C10-43E6-A9E6-EBB176C665B2}"/>
              </a:ext>
            </a:extLst>
          </p:cNvPr>
          <p:cNvSpPr/>
          <p:nvPr userDrawn="1"/>
        </p:nvSpPr>
        <p:spPr>
          <a:xfrm>
            <a:off x="609600" y="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Tree>
    <p:extLst>
      <p:ext uri="{BB962C8B-B14F-4D97-AF65-F5344CB8AC3E}">
        <p14:creationId xmlns:p14="http://schemas.microsoft.com/office/powerpoint/2010/main" val="246637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Heading Top">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520" y="121920"/>
            <a:ext cx="10850880" cy="1219200"/>
          </a:xfrm>
        </p:spPr>
        <p:txBody>
          <a:bodyPr/>
          <a:lstStyle>
            <a:lvl1pPr>
              <a:defRPr/>
            </a:lvl1pPr>
          </a:lstStyle>
          <a:p>
            <a:r>
              <a:rPr lang="en-US" dirty="0"/>
              <a:t>&lt;heading&gt;</a:t>
            </a:r>
            <a:endParaRPr lang="en-CA" dirty="0"/>
          </a:p>
        </p:txBody>
      </p:sp>
      <p:sp>
        <p:nvSpPr>
          <p:cNvPr id="3" name="Content Placeholder 2"/>
          <p:cNvSpPr>
            <a:spLocks noGrp="1"/>
          </p:cNvSpPr>
          <p:nvPr>
            <p:ph idx="1" hasCustomPrompt="1"/>
          </p:nvPr>
        </p:nvSpPr>
        <p:spPr>
          <a:xfrm>
            <a:off x="731520" y="1584960"/>
            <a:ext cx="10850880" cy="4632960"/>
          </a:xfrm>
        </p:spPr>
        <p:txBody>
          <a:bodyPr lIns="182880"/>
          <a:lstStyle>
            <a:lvl1pPr>
              <a:lnSpc>
                <a:spcPct val="90000"/>
              </a:lnSpc>
              <a:spcBef>
                <a:spcPts val="800"/>
              </a:spcBef>
              <a:defRPr/>
            </a:lvl1pPr>
            <a:lvl2pPr marL="743693">
              <a:lnSpc>
                <a:spcPct val="90000"/>
              </a:lnSpc>
              <a:spcBef>
                <a:spcPts val="800"/>
              </a:spcBef>
              <a:defRPr/>
            </a:lvl2pPr>
            <a:lvl3pPr>
              <a:lnSpc>
                <a:spcPct val="90000"/>
              </a:lnSpc>
              <a:spcBef>
                <a:spcPts val="800"/>
              </a:spcBef>
              <a:defRPr/>
            </a:lvl3pPr>
            <a:lvl4pPr>
              <a:lnSpc>
                <a:spcPct val="90000"/>
              </a:lnSpc>
              <a:spcBef>
                <a:spcPts val="800"/>
              </a:spcBef>
              <a:defRPr/>
            </a:lvl4pPr>
            <a:lvl5pPr>
              <a:lnSpc>
                <a:spcPct val="90000"/>
              </a:lnSpc>
              <a:spcBef>
                <a:spcPts val="800"/>
              </a:spcBef>
              <a:defRPr/>
            </a:lvl5pPr>
          </a:lstStyle>
          <a:p>
            <a:pPr lvl="0"/>
            <a:r>
              <a:rPr lang="en-US" dirty="0"/>
              <a:t>&lt;text&gt;</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10"/>
          </p:nvPr>
        </p:nvSpPr>
        <p:spPr/>
        <p:txBody>
          <a:bodyPr/>
          <a:lstStyle/>
          <a:p>
            <a:fld id="{BA0A0C8D-232B-4A3A-9686-2A7073722732}" type="datetimeFigureOut">
              <a:rPr lang="en-CA" smtClean="0"/>
              <a:t>2024-09-05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B4FFE236-DA7A-45B0-9F40-06596FD19DBC}" type="slidenum">
              <a:rPr lang="en-CA" smtClean="0"/>
              <a:t>‹#›</a:t>
            </a:fld>
            <a:endParaRPr lang="en-CA"/>
          </a:p>
        </p:txBody>
      </p:sp>
      <p:sp>
        <p:nvSpPr>
          <p:cNvPr id="7" name="Rectangle 6"/>
          <p:cNvSpPr/>
          <p:nvPr/>
        </p:nvSpPr>
        <p:spPr>
          <a:xfrm>
            <a:off x="609600" y="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Tree>
    <p:extLst>
      <p:ext uri="{BB962C8B-B14F-4D97-AF65-F5344CB8AC3E}">
        <p14:creationId xmlns:p14="http://schemas.microsoft.com/office/powerpoint/2010/main" val="26245775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Two Content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520" y="121920"/>
            <a:ext cx="10850880" cy="1219200"/>
          </a:xfrm>
        </p:spPr>
        <p:txBody>
          <a:bodyPr/>
          <a:lstStyle>
            <a:lvl1pPr>
              <a:defRPr/>
            </a:lvl1pPr>
          </a:lstStyle>
          <a:p>
            <a:r>
              <a:rPr lang="en-US" dirty="0"/>
              <a:t>&lt;heading&gt;</a:t>
            </a:r>
            <a:endParaRPr lang="en-CA" dirty="0"/>
          </a:p>
        </p:txBody>
      </p:sp>
      <p:sp>
        <p:nvSpPr>
          <p:cNvPr id="3" name="Content Placeholder 2"/>
          <p:cNvSpPr>
            <a:spLocks noGrp="1"/>
          </p:cNvSpPr>
          <p:nvPr>
            <p:ph sz="half" idx="1" hasCustomPrompt="1"/>
          </p:nvPr>
        </p:nvSpPr>
        <p:spPr>
          <a:xfrm>
            <a:off x="731520" y="1584959"/>
            <a:ext cx="3169920" cy="4632960"/>
          </a:xfrm>
        </p:spPr>
        <p:txBody>
          <a:bodyPr lIns="91440">
            <a:noAutofit/>
          </a:bodyPr>
          <a:lstStyle>
            <a:lvl1pPr marL="243834" marR="0" indent="-243834"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sz="2667"/>
            </a:lvl1pPr>
            <a:lvl2pPr marL="621776" marR="0" indent="-329176"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sz="2667"/>
            </a:lvl2pPr>
            <a:lvl3pPr marL="889994" marR="0" indent="-231642"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sz="2133"/>
            </a:lvl3pPr>
            <a:lvl4pPr marL="1194786" marR="0" indent="-28040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sz="1867"/>
            </a:lvl4pPr>
            <a:lvl5pPr marL="1402045" marR="0" indent="-20725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sz="1867"/>
            </a:lvl5pPr>
            <a:lvl6pPr>
              <a:defRPr sz="2400"/>
            </a:lvl6pPr>
            <a:lvl7pPr>
              <a:defRPr sz="2400"/>
            </a:lvl7pPr>
            <a:lvl8pPr>
              <a:defRPr sz="2400"/>
            </a:lvl8pPr>
            <a:lvl9pPr>
              <a:defRPr sz="2400"/>
            </a:lvl9pPr>
          </a:lstStyle>
          <a:p>
            <a:pPr marL="243834" marR="0" lvl="0" indent="-243834"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pPr>
            <a:r>
              <a:rPr kumimoji="0" lang="en-US" sz="2667" b="0" i="0" u="none" strike="noStrike" kern="1200" cap="none" spc="0" normalizeH="0" baseline="0" noProof="0" dirty="0">
                <a:ln>
                  <a:noFill/>
                </a:ln>
                <a:solidFill>
                  <a:srgbClr val="000000"/>
                </a:solidFill>
                <a:effectLst/>
                <a:uLnTx/>
                <a:uFillTx/>
                <a:latin typeface="+mn-lt"/>
              </a:rPr>
              <a:t>&lt;text&gt;</a:t>
            </a:r>
          </a:p>
          <a:p>
            <a:pPr marL="621776" marR="0" lvl="1" indent="-329176"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pPr>
            <a:r>
              <a:rPr kumimoji="0" lang="en-US" sz="2667" b="0" i="0" u="none" strike="noStrike" kern="1200" cap="none" spc="0" normalizeH="0" baseline="0" noProof="0" dirty="0">
                <a:ln>
                  <a:noFill/>
                </a:ln>
                <a:solidFill>
                  <a:srgbClr val="000000"/>
                </a:solidFill>
                <a:effectLst/>
                <a:uLnTx/>
                <a:uFillTx/>
                <a:latin typeface="+mn-lt"/>
              </a:rPr>
              <a:t>Second level</a:t>
            </a:r>
          </a:p>
          <a:p>
            <a:pPr marL="889994" marR="0" lvl="2" indent="-231642"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2133" b="0" i="0" u="none" strike="noStrike" kern="1200" cap="none" spc="0" normalizeH="0" baseline="0" noProof="0" dirty="0">
                <a:ln>
                  <a:noFill/>
                </a:ln>
                <a:solidFill>
                  <a:srgbClr val="000000"/>
                </a:solidFill>
                <a:effectLst/>
                <a:uLnTx/>
                <a:uFillTx/>
                <a:latin typeface="+mn-lt"/>
              </a:rPr>
              <a:t>Third level</a:t>
            </a:r>
          </a:p>
          <a:p>
            <a:pPr marL="1194786" marR="0" lvl="3" indent="-28040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1867" b="0" i="0" u="none" strike="noStrike" kern="1200" cap="none" spc="0" normalizeH="0" baseline="0" noProof="0" dirty="0">
                <a:ln>
                  <a:noFill/>
                </a:ln>
                <a:solidFill>
                  <a:srgbClr val="000000"/>
                </a:solidFill>
                <a:effectLst/>
                <a:uLnTx/>
                <a:uFillTx/>
                <a:latin typeface="+mn-lt"/>
              </a:rPr>
              <a:t>Fourth level</a:t>
            </a:r>
          </a:p>
          <a:p>
            <a:pPr marL="1402045" marR="0" lvl="4" indent="-20725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1867" b="0" i="0" u="none" strike="noStrike" kern="1200" cap="none" spc="0" normalizeH="0" baseline="0" noProof="0" dirty="0">
                <a:ln>
                  <a:noFill/>
                </a:ln>
                <a:solidFill>
                  <a:srgbClr val="000000"/>
                </a:solidFill>
                <a:effectLst/>
                <a:uLnTx/>
                <a:uFillTx/>
                <a:latin typeface="+mn-lt"/>
              </a:rPr>
              <a:t>Fifth level</a:t>
            </a:r>
            <a:endParaRPr kumimoji="0" lang="en-CA" sz="1867" b="0" i="0" u="none" strike="noStrike" kern="1200" cap="none" spc="0" normalizeH="0" baseline="0" noProof="0" dirty="0">
              <a:ln>
                <a:noFill/>
              </a:ln>
              <a:solidFill>
                <a:srgbClr val="000000"/>
              </a:solidFill>
              <a:effectLst/>
              <a:uLnTx/>
              <a:uFillTx/>
              <a:latin typeface="+mn-lt"/>
            </a:endParaRPr>
          </a:p>
          <a:p>
            <a:pPr lvl="0"/>
            <a:endParaRPr lang="en-US" dirty="0"/>
          </a:p>
        </p:txBody>
      </p:sp>
      <p:sp>
        <p:nvSpPr>
          <p:cNvPr id="4" name="Content Placeholder 3"/>
          <p:cNvSpPr>
            <a:spLocks noGrp="1"/>
          </p:cNvSpPr>
          <p:nvPr>
            <p:ph sz="half" idx="2" hasCustomPrompt="1"/>
          </p:nvPr>
        </p:nvSpPr>
        <p:spPr>
          <a:xfrm>
            <a:off x="4025477" y="1584960"/>
            <a:ext cx="7559040" cy="4632960"/>
          </a:xfrm>
        </p:spPr>
        <p:txBody>
          <a:bodyPr lIns="182880"/>
          <a:lstStyle>
            <a:lvl1pPr>
              <a:defRPr sz="2667"/>
            </a:lvl1pPr>
            <a:lvl2pPr>
              <a:defRPr sz="2667"/>
            </a:lvl2pPr>
            <a:lvl3pPr>
              <a:defRPr sz="2133"/>
            </a:lvl3pPr>
            <a:lvl4pPr>
              <a:defRPr sz="1867"/>
            </a:lvl4pPr>
            <a:lvl5pPr>
              <a:defRPr sz="1867"/>
            </a:lvl5pPr>
            <a:lvl6pPr>
              <a:defRPr sz="2400"/>
            </a:lvl6pPr>
            <a:lvl7pPr>
              <a:defRPr sz="2400"/>
            </a:lvl7pPr>
            <a:lvl8pPr>
              <a:defRPr sz="2400"/>
            </a:lvl8pPr>
            <a:lvl9pPr>
              <a:defRPr sz="2400"/>
            </a:lvl9pPr>
          </a:lstStyle>
          <a:p>
            <a:pPr lvl="0"/>
            <a:r>
              <a:rPr lang="en-US" dirty="0"/>
              <a:t>&lt;text&gt;</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Date Placeholder 4"/>
          <p:cNvSpPr>
            <a:spLocks noGrp="1"/>
          </p:cNvSpPr>
          <p:nvPr>
            <p:ph type="dt" sz="half" idx="10"/>
          </p:nvPr>
        </p:nvSpPr>
        <p:spPr/>
        <p:txBody>
          <a:bodyPr/>
          <a:lstStyle/>
          <a:p>
            <a:fld id="{BA0A0C8D-232B-4A3A-9686-2A707372273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B4FFE236-DA7A-45B0-9F40-06596FD19DBC}" type="slidenum">
              <a:rPr lang="en-CA" smtClean="0"/>
              <a:t>‹#›</a:t>
            </a:fld>
            <a:endParaRPr lang="en-CA"/>
          </a:p>
        </p:txBody>
      </p:sp>
      <p:sp>
        <p:nvSpPr>
          <p:cNvPr id="8" name="Rectangle 7"/>
          <p:cNvSpPr/>
          <p:nvPr/>
        </p:nvSpPr>
        <p:spPr>
          <a:xfrm>
            <a:off x="609600" y="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Tree>
    <p:extLst>
      <p:ext uri="{BB962C8B-B14F-4D97-AF65-F5344CB8AC3E}">
        <p14:creationId xmlns:p14="http://schemas.microsoft.com/office/powerpoint/2010/main" val="11204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Heading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520" y="609600"/>
            <a:ext cx="4023360" cy="2438400"/>
          </a:xfrm>
        </p:spPr>
        <p:txBody>
          <a:bodyPr tIns="64008" anchor="t">
            <a:noAutofit/>
          </a:bodyPr>
          <a:lstStyle>
            <a:lvl1pPr algn="l">
              <a:defRPr sz="4267" b="1"/>
            </a:lvl1pPr>
          </a:lstStyle>
          <a:p>
            <a:r>
              <a:rPr lang="en-US" dirty="0"/>
              <a:t>&lt;heading&gt;</a:t>
            </a:r>
            <a:endParaRPr lang="en-CA" dirty="0"/>
          </a:p>
        </p:txBody>
      </p:sp>
      <p:sp>
        <p:nvSpPr>
          <p:cNvPr id="3" name="Content Placeholder 2"/>
          <p:cNvSpPr>
            <a:spLocks noGrp="1"/>
          </p:cNvSpPr>
          <p:nvPr>
            <p:ph idx="1" hasCustomPrompt="1"/>
          </p:nvPr>
        </p:nvSpPr>
        <p:spPr>
          <a:xfrm>
            <a:off x="4876800" y="609600"/>
            <a:ext cx="6705600" cy="5608320"/>
          </a:xfrm>
        </p:spPr>
        <p:txBody>
          <a:bodyPr/>
          <a:lstStyle>
            <a:lvl1pPr>
              <a:defRPr sz="2667"/>
            </a:lvl1pPr>
            <a:lvl2pPr>
              <a:defRPr sz="2667"/>
            </a:lvl2pPr>
            <a:lvl3pPr>
              <a:defRPr sz="2133"/>
            </a:lvl3pPr>
            <a:lvl4pPr>
              <a:defRPr sz="1867"/>
            </a:lvl4pPr>
            <a:lvl5pPr>
              <a:defRPr sz="1867"/>
            </a:lvl5pPr>
            <a:lvl6pPr>
              <a:defRPr sz="2667"/>
            </a:lvl6pPr>
            <a:lvl7pPr>
              <a:defRPr sz="2667"/>
            </a:lvl7pPr>
            <a:lvl8pPr>
              <a:defRPr sz="2667"/>
            </a:lvl8pPr>
            <a:lvl9pPr>
              <a:defRPr sz="2667"/>
            </a:lvl9pPr>
          </a:lstStyle>
          <a:p>
            <a:pPr lvl="0"/>
            <a:r>
              <a:rPr lang="en-US" dirty="0"/>
              <a:t>&lt;text&gt;</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p:nvSpPr>
        <p:spPr>
          <a:xfrm>
            <a:off x="609600" y="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9" name="Rectangle 8">
            <a:extLst>
              <a:ext uri="{FF2B5EF4-FFF2-40B4-BE49-F238E27FC236}">
                <a16:creationId xmlns:a16="http://schemas.microsoft.com/office/drawing/2014/main" id="{15317515-7FB9-48D7-A2AA-12CB5809353D}"/>
              </a:ext>
            </a:extLst>
          </p:cNvPr>
          <p:cNvSpPr/>
          <p:nvPr userDrawn="1"/>
        </p:nvSpPr>
        <p:spPr>
          <a:xfrm>
            <a:off x="609600" y="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Tree>
    <p:extLst>
      <p:ext uri="{BB962C8B-B14F-4D97-AF65-F5344CB8AC3E}">
        <p14:creationId xmlns:p14="http://schemas.microsoft.com/office/powerpoint/2010/main" val="10588586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520" y="121920"/>
            <a:ext cx="10850880" cy="1219200"/>
          </a:xfrm>
        </p:spPr>
        <p:txBody>
          <a:bodyPr>
            <a:noAutofit/>
          </a:bodyPr>
          <a:lstStyle>
            <a:lvl1pPr>
              <a:defRPr/>
            </a:lvl1pPr>
          </a:lstStyle>
          <a:p>
            <a:r>
              <a:rPr lang="en-US" dirty="0"/>
              <a:t>&lt;heading&gt;</a:t>
            </a:r>
            <a:endParaRPr lang="en-CA" dirty="0"/>
          </a:p>
        </p:txBody>
      </p:sp>
      <p:sp>
        <p:nvSpPr>
          <p:cNvPr id="3" name="Text Placeholder 2"/>
          <p:cNvSpPr>
            <a:spLocks noGrp="1"/>
          </p:cNvSpPr>
          <p:nvPr>
            <p:ph type="body" idx="1" hasCustomPrompt="1"/>
          </p:nvPr>
        </p:nvSpPr>
        <p:spPr>
          <a:xfrm>
            <a:off x="731520" y="1584960"/>
            <a:ext cx="5364480" cy="609600"/>
          </a:xfrm>
        </p:spPr>
        <p:txBody>
          <a:bodyPr lIns="182880" anchor="ctr">
            <a:noAutofit/>
          </a:bodyPr>
          <a:lstStyle>
            <a:lvl1pPr marL="0" indent="0">
              <a:buNone/>
              <a:defRPr sz="2667" b="0">
                <a:solidFill>
                  <a:schemeClr val="tx2"/>
                </a:solidFill>
              </a:defRPr>
            </a:lvl1pPr>
            <a:lvl2pPr marL="609534" indent="0">
              <a:buNone/>
              <a:defRPr sz="2667" b="1"/>
            </a:lvl2pPr>
            <a:lvl3pPr marL="1219068" indent="0">
              <a:buNone/>
              <a:defRPr sz="2400" b="1"/>
            </a:lvl3pPr>
            <a:lvl4pPr marL="1828602" indent="0">
              <a:buNone/>
              <a:defRPr sz="2133" b="1"/>
            </a:lvl4pPr>
            <a:lvl5pPr marL="2438136" indent="0">
              <a:buNone/>
              <a:defRPr sz="2133" b="1"/>
            </a:lvl5pPr>
            <a:lvl6pPr marL="3047670" indent="0">
              <a:buNone/>
              <a:defRPr sz="2133" b="1"/>
            </a:lvl6pPr>
            <a:lvl7pPr marL="3657205" indent="0">
              <a:buNone/>
              <a:defRPr sz="2133" b="1"/>
            </a:lvl7pPr>
            <a:lvl8pPr marL="4266737" indent="0">
              <a:buNone/>
              <a:defRPr sz="2133" b="1"/>
            </a:lvl8pPr>
            <a:lvl9pPr marL="4876273" indent="0">
              <a:buNone/>
              <a:defRPr sz="2133" b="1"/>
            </a:lvl9pPr>
          </a:lstStyle>
          <a:p>
            <a:pPr lvl="0"/>
            <a:r>
              <a:rPr lang="en-US" dirty="0"/>
              <a:t>&lt;subheading&gt;</a:t>
            </a:r>
          </a:p>
        </p:txBody>
      </p:sp>
      <p:sp>
        <p:nvSpPr>
          <p:cNvPr id="4" name="Content Placeholder 3"/>
          <p:cNvSpPr>
            <a:spLocks noGrp="1"/>
          </p:cNvSpPr>
          <p:nvPr>
            <p:ph sz="half" idx="2" hasCustomPrompt="1"/>
          </p:nvPr>
        </p:nvSpPr>
        <p:spPr>
          <a:xfrm>
            <a:off x="731520" y="2316480"/>
            <a:ext cx="5364480" cy="3840480"/>
          </a:xfrm>
        </p:spPr>
        <p:txBody>
          <a:bodyPr lIns="274320"/>
          <a:lstStyle>
            <a:lvl1pPr>
              <a:defRPr sz="2667"/>
            </a:lvl1pPr>
            <a:lvl2pPr>
              <a:defRPr sz="2667"/>
            </a:lvl2pPr>
            <a:lvl3pPr>
              <a:defRPr sz="2133"/>
            </a:lvl3pPr>
            <a:lvl4pPr>
              <a:defRPr sz="1867"/>
            </a:lvl4pPr>
            <a:lvl5pPr>
              <a:defRPr sz="1867"/>
            </a:lvl5pPr>
            <a:lvl6pPr>
              <a:defRPr sz="2133"/>
            </a:lvl6pPr>
            <a:lvl7pPr>
              <a:defRPr sz="2133"/>
            </a:lvl7pPr>
            <a:lvl8pPr>
              <a:defRPr sz="2133"/>
            </a:lvl8pPr>
            <a:lvl9pPr>
              <a:defRPr sz="2133"/>
            </a:lvl9pPr>
          </a:lstStyle>
          <a:p>
            <a:pPr lvl="0"/>
            <a:r>
              <a:rPr lang="en-US" dirty="0"/>
              <a:t>&lt;text&gt;</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Text Placeholder 4"/>
          <p:cNvSpPr>
            <a:spLocks noGrp="1"/>
          </p:cNvSpPr>
          <p:nvPr>
            <p:ph type="body" sz="quarter" idx="3" hasCustomPrompt="1"/>
          </p:nvPr>
        </p:nvSpPr>
        <p:spPr>
          <a:xfrm>
            <a:off x="6217920" y="1584960"/>
            <a:ext cx="5364480" cy="609600"/>
          </a:xfrm>
        </p:spPr>
        <p:txBody>
          <a:bodyPr lIns="182880" anchor="ctr">
            <a:noAutofit/>
          </a:bodyPr>
          <a:lstStyle>
            <a:lvl1pPr marL="0" indent="0">
              <a:buNone/>
              <a:defRPr sz="2667" b="0">
                <a:solidFill>
                  <a:schemeClr val="tx2"/>
                </a:solidFill>
              </a:defRPr>
            </a:lvl1pPr>
            <a:lvl2pPr marL="609534" indent="0">
              <a:buNone/>
              <a:defRPr sz="2667" b="1"/>
            </a:lvl2pPr>
            <a:lvl3pPr marL="1219068" indent="0">
              <a:buNone/>
              <a:defRPr sz="2400" b="1"/>
            </a:lvl3pPr>
            <a:lvl4pPr marL="1828602" indent="0">
              <a:buNone/>
              <a:defRPr sz="2133" b="1"/>
            </a:lvl4pPr>
            <a:lvl5pPr marL="2438136" indent="0">
              <a:buNone/>
              <a:defRPr sz="2133" b="1"/>
            </a:lvl5pPr>
            <a:lvl6pPr marL="3047670" indent="0">
              <a:buNone/>
              <a:defRPr sz="2133" b="1"/>
            </a:lvl6pPr>
            <a:lvl7pPr marL="3657205" indent="0">
              <a:buNone/>
              <a:defRPr sz="2133" b="1"/>
            </a:lvl7pPr>
            <a:lvl8pPr marL="4266737" indent="0">
              <a:buNone/>
              <a:defRPr sz="2133" b="1"/>
            </a:lvl8pPr>
            <a:lvl9pPr marL="4876273" indent="0">
              <a:buNone/>
              <a:defRPr sz="2133" b="1"/>
            </a:lvl9pPr>
          </a:lstStyle>
          <a:p>
            <a:pPr lvl="0"/>
            <a:r>
              <a:rPr lang="en-US" dirty="0"/>
              <a:t>&lt;subheading&gt;</a:t>
            </a:r>
          </a:p>
        </p:txBody>
      </p:sp>
      <p:sp>
        <p:nvSpPr>
          <p:cNvPr id="6" name="Content Placeholder 5"/>
          <p:cNvSpPr>
            <a:spLocks noGrp="1"/>
          </p:cNvSpPr>
          <p:nvPr>
            <p:ph sz="quarter" idx="4" hasCustomPrompt="1"/>
          </p:nvPr>
        </p:nvSpPr>
        <p:spPr>
          <a:xfrm>
            <a:off x="6217919" y="2316480"/>
            <a:ext cx="5364480" cy="3901440"/>
          </a:xfrm>
        </p:spPr>
        <p:txBody>
          <a:bodyPr lIns="274320"/>
          <a:lstStyle>
            <a:lvl1pPr>
              <a:defRPr sz="2667"/>
            </a:lvl1pPr>
            <a:lvl2pPr>
              <a:defRPr sz="2667"/>
            </a:lvl2pPr>
            <a:lvl3pPr>
              <a:defRPr sz="2133"/>
            </a:lvl3pPr>
            <a:lvl4pPr>
              <a:defRPr sz="1867"/>
            </a:lvl4pPr>
            <a:lvl5pPr>
              <a:defRPr sz="1867"/>
            </a:lvl5pPr>
            <a:lvl6pPr>
              <a:defRPr sz="2133"/>
            </a:lvl6pPr>
            <a:lvl7pPr>
              <a:defRPr sz="2133"/>
            </a:lvl7pPr>
            <a:lvl8pPr>
              <a:defRPr sz="2133"/>
            </a:lvl8pPr>
            <a:lvl9pPr>
              <a:defRPr sz="2133"/>
            </a:lvl9pPr>
          </a:lstStyle>
          <a:p>
            <a:pPr lvl="0"/>
            <a:r>
              <a:rPr lang="en-US" dirty="0"/>
              <a:t>&lt;text&gt;</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7" name="Date Placeholder 6"/>
          <p:cNvSpPr>
            <a:spLocks noGrp="1"/>
          </p:cNvSpPr>
          <p:nvPr>
            <p:ph type="dt" sz="half" idx="10"/>
          </p:nvPr>
        </p:nvSpPr>
        <p:spPr/>
        <p:txBody>
          <a:bodyPr/>
          <a:lstStyle/>
          <a:p>
            <a:fld id="{BA0A0C8D-232B-4A3A-9686-2A7073722732}" type="datetimeFigureOut">
              <a:rPr lang="en-CA" smtClean="0"/>
              <a:t>2024-09-05</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B4FFE236-DA7A-45B0-9F40-06596FD19DBC}" type="slidenum">
              <a:rPr lang="en-CA" smtClean="0"/>
              <a:t>‹#›</a:t>
            </a:fld>
            <a:endParaRPr lang="en-CA"/>
          </a:p>
        </p:txBody>
      </p:sp>
      <p:sp>
        <p:nvSpPr>
          <p:cNvPr id="10" name="Rectangle 9"/>
          <p:cNvSpPr/>
          <p:nvPr/>
        </p:nvSpPr>
        <p:spPr>
          <a:xfrm>
            <a:off x="609600" y="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Tree>
    <p:extLst>
      <p:ext uri="{BB962C8B-B14F-4D97-AF65-F5344CB8AC3E}">
        <p14:creationId xmlns:p14="http://schemas.microsoft.com/office/powerpoint/2010/main" val="34307223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One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60320" y="5610860"/>
            <a:ext cx="7193280" cy="609600"/>
          </a:xfrm>
        </p:spPr>
        <p:txBody>
          <a:bodyPr anchor="t"/>
          <a:lstStyle>
            <a:lvl1pPr algn="l">
              <a:defRPr sz="2133" b="1">
                <a:solidFill>
                  <a:schemeClr val="tx2"/>
                </a:solidFill>
              </a:defRPr>
            </a:lvl1pPr>
          </a:lstStyle>
          <a:p>
            <a:r>
              <a:rPr lang="en-US" dirty="0"/>
              <a:t>&lt;caption&gt;</a:t>
            </a:r>
            <a:endParaRPr lang="en-CA" dirty="0"/>
          </a:p>
        </p:txBody>
      </p:sp>
      <p:sp>
        <p:nvSpPr>
          <p:cNvPr id="3" name="Picture Placeholder 2"/>
          <p:cNvSpPr>
            <a:spLocks noGrp="1"/>
          </p:cNvSpPr>
          <p:nvPr>
            <p:ph type="pic" idx="1" hasCustomPrompt="1"/>
          </p:nvPr>
        </p:nvSpPr>
        <p:spPr>
          <a:xfrm>
            <a:off x="2438400" y="613832"/>
            <a:ext cx="731520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5" name="Date Placeholder 4"/>
          <p:cNvSpPr>
            <a:spLocks noGrp="1"/>
          </p:cNvSpPr>
          <p:nvPr>
            <p:ph type="dt" sz="half" idx="10"/>
          </p:nvPr>
        </p:nvSpPr>
        <p:spPr/>
        <p:txBody>
          <a:bodyPr/>
          <a:lstStyle/>
          <a:p>
            <a:fld id="{BA0A0C8D-232B-4A3A-9686-2A707372273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B4FFE236-DA7A-45B0-9F40-06596FD19DBC}" type="slidenum">
              <a:rPr lang="en-CA" smtClean="0"/>
              <a:t>‹#›</a:t>
            </a:fld>
            <a:endParaRPr lang="en-CA"/>
          </a:p>
        </p:txBody>
      </p:sp>
      <p:sp>
        <p:nvSpPr>
          <p:cNvPr id="8" name="Rectangle 7"/>
          <p:cNvSpPr/>
          <p:nvPr/>
        </p:nvSpPr>
        <p:spPr>
          <a:xfrm>
            <a:off x="2438400" y="554990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Tree>
    <p:extLst>
      <p:ext uri="{BB962C8B-B14F-4D97-AF65-F5344CB8AC3E}">
        <p14:creationId xmlns:p14="http://schemas.microsoft.com/office/powerpoint/2010/main" val="23427674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Two Images">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611717" y="613832"/>
            <a:ext cx="536448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5" name="Date Placeholder 4"/>
          <p:cNvSpPr>
            <a:spLocks noGrp="1"/>
          </p:cNvSpPr>
          <p:nvPr>
            <p:ph type="dt" sz="half" idx="10"/>
          </p:nvPr>
        </p:nvSpPr>
        <p:spPr/>
        <p:txBody>
          <a:bodyPr/>
          <a:lstStyle/>
          <a:p>
            <a:fld id="{BA0A0C8D-232B-4A3A-9686-2A707372273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B4FFE236-DA7A-45B0-9F40-06596FD19DBC}" type="slidenum">
              <a:rPr lang="en-CA" smtClean="0"/>
              <a:t>‹#›</a:t>
            </a:fld>
            <a:endParaRPr lang="en-CA"/>
          </a:p>
        </p:txBody>
      </p:sp>
      <p:sp>
        <p:nvSpPr>
          <p:cNvPr id="9" name="Picture Placeholder 2"/>
          <p:cNvSpPr>
            <a:spLocks noGrp="1"/>
          </p:cNvSpPr>
          <p:nvPr>
            <p:ph type="pic" idx="13" hasCustomPrompt="1"/>
          </p:nvPr>
        </p:nvSpPr>
        <p:spPr>
          <a:xfrm>
            <a:off x="6217920" y="613832"/>
            <a:ext cx="536448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12" name="Title 1"/>
          <p:cNvSpPr>
            <a:spLocks noGrp="1"/>
          </p:cNvSpPr>
          <p:nvPr>
            <p:ph type="title" hasCustomPrompt="1"/>
          </p:nvPr>
        </p:nvSpPr>
        <p:spPr>
          <a:xfrm>
            <a:off x="731520" y="5610860"/>
            <a:ext cx="5244677" cy="609600"/>
          </a:xfrm>
        </p:spPr>
        <p:txBody>
          <a:bodyPr anchor="t"/>
          <a:lstStyle>
            <a:lvl1pPr algn="l">
              <a:defRPr sz="2133" b="1">
                <a:solidFill>
                  <a:schemeClr val="tx2"/>
                </a:solidFill>
              </a:defRPr>
            </a:lvl1pPr>
          </a:lstStyle>
          <a:p>
            <a:r>
              <a:rPr lang="en-US" dirty="0"/>
              <a:t>&lt;caption&gt;</a:t>
            </a:r>
            <a:endParaRPr lang="en-CA" dirty="0"/>
          </a:p>
        </p:txBody>
      </p:sp>
      <p:sp>
        <p:nvSpPr>
          <p:cNvPr id="14" name="Rectangle 13"/>
          <p:cNvSpPr/>
          <p:nvPr/>
        </p:nvSpPr>
        <p:spPr>
          <a:xfrm>
            <a:off x="609600" y="554990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23" name="Rectangle 22"/>
          <p:cNvSpPr/>
          <p:nvPr/>
        </p:nvSpPr>
        <p:spPr>
          <a:xfrm>
            <a:off x="6217920" y="554736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10" name="Text Placeholder 9"/>
          <p:cNvSpPr>
            <a:spLocks noGrp="1"/>
          </p:cNvSpPr>
          <p:nvPr>
            <p:ph type="body" sz="quarter" idx="14" hasCustomPrompt="1"/>
          </p:nvPr>
        </p:nvSpPr>
        <p:spPr>
          <a:xfrm>
            <a:off x="6339840" y="5608320"/>
            <a:ext cx="5242560" cy="609600"/>
          </a:xfrm>
        </p:spPr>
        <p:txBody>
          <a:bodyPr anchor="t"/>
          <a:lstStyle>
            <a:lvl1pPr marL="0" indent="0">
              <a:buNone/>
              <a:defRPr lang="en-US" sz="2133" b="1" kern="1200" dirty="0" smtClean="0">
                <a:solidFill>
                  <a:schemeClr val="tx2"/>
                </a:solidFill>
                <a:latin typeface="+mj-lt"/>
                <a:ea typeface="+mj-ea"/>
                <a:cs typeface="Arial" panose="020B0604020202020204" pitchFamily="34" charset="0"/>
              </a:defRPr>
            </a:lvl1pPr>
            <a:lvl2pPr>
              <a:defRPr lang="en-US" sz="2133" b="1" kern="1200" dirty="0" smtClean="0">
                <a:solidFill>
                  <a:schemeClr val="tx2"/>
                </a:solidFill>
                <a:latin typeface="+mj-lt"/>
                <a:ea typeface="+mj-ea"/>
                <a:cs typeface="Arial" panose="020B0604020202020204" pitchFamily="34" charset="0"/>
              </a:defRPr>
            </a:lvl2pPr>
            <a:lvl3pPr>
              <a:defRPr lang="en-US" sz="2133" b="1" kern="1200" dirty="0" smtClean="0">
                <a:solidFill>
                  <a:schemeClr val="tx2"/>
                </a:solidFill>
                <a:latin typeface="+mj-lt"/>
                <a:ea typeface="+mj-ea"/>
                <a:cs typeface="Arial" panose="020B0604020202020204" pitchFamily="34" charset="0"/>
              </a:defRPr>
            </a:lvl3pPr>
            <a:lvl4pPr>
              <a:defRPr lang="en-US" sz="2133" b="1" kern="1200" dirty="0" smtClean="0">
                <a:solidFill>
                  <a:schemeClr val="tx2"/>
                </a:solidFill>
                <a:latin typeface="+mj-lt"/>
                <a:ea typeface="+mj-ea"/>
                <a:cs typeface="Arial" panose="020B0604020202020204" pitchFamily="34" charset="0"/>
              </a:defRPr>
            </a:lvl4pPr>
            <a:lvl5pPr>
              <a:defRPr lang="en-CA" sz="2133" b="1" kern="1200" dirty="0">
                <a:solidFill>
                  <a:schemeClr val="tx2"/>
                </a:solidFill>
                <a:latin typeface="+mj-lt"/>
                <a:ea typeface="+mj-ea"/>
                <a:cs typeface="Arial" panose="020B0604020202020204" pitchFamily="34" charset="0"/>
              </a:defRPr>
            </a:lvl5pPr>
          </a:lstStyle>
          <a:p>
            <a:pPr lvl="0"/>
            <a:r>
              <a:rPr lang="en-US" dirty="0"/>
              <a:t>&lt;caption&gt;</a:t>
            </a:r>
            <a:endParaRPr lang="en-CA" dirty="0"/>
          </a:p>
        </p:txBody>
      </p:sp>
    </p:spTree>
    <p:extLst>
      <p:ext uri="{BB962C8B-B14F-4D97-AF65-F5344CB8AC3E}">
        <p14:creationId xmlns:p14="http://schemas.microsoft.com/office/powerpoint/2010/main" val="31874472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One Image Top">
    <p:spTree>
      <p:nvGrpSpPr>
        <p:cNvPr id="1" name=""/>
        <p:cNvGrpSpPr/>
        <p:nvPr/>
      </p:nvGrpSpPr>
      <p:grpSpPr>
        <a:xfrm>
          <a:off x="0" y="0"/>
          <a:ext cx="0" cy="0"/>
          <a:chOff x="0" y="0"/>
          <a:chExt cx="0" cy="0"/>
        </a:xfrm>
      </p:grpSpPr>
      <p:sp>
        <p:nvSpPr>
          <p:cNvPr id="7" name="Text Placeholder 6"/>
          <p:cNvSpPr>
            <a:spLocks noGrp="1"/>
          </p:cNvSpPr>
          <p:nvPr>
            <p:ph type="body" sz="quarter" idx="13" hasCustomPrompt="1"/>
          </p:nvPr>
        </p:nvSpPr>
        <p:spPr>
          <a:xfrm>
            <a:off x="1097280" y="4998720"/>
            <a:ext cx="10485120" cy="1219200"/>
          </a:xfrm>
        </p:spPr>
        <p:txBody>
          <a:bodyPr/>
          <a:lstStyle>
            <a:lvl1pPr marL="0" indent="0">
              <a:buNone/>
              <a:defRPr baseline="0">
                <a:solidFill>
                  <a:schemeClr val="accent1"/>
                </a:solidFill>
                <a:latin typeface="+mj-lt"/>
              </a:defRPr>
            </a:lvl1pPr>
            <a:lvl2pPr marL="457194" indent="0">
              <a:buNone/>
              <a:defRPr/>
            </a:lvl2pPr>
            <a:lvl3pPr marL="914384" indent="0">
              <a:buNone/>
              <a:defRPr/>
            </a:lvl3pPr>
            <a:lvl4pPr marL="1371576" indent="0">
              <a:buNone/>
              <a:defRPr/>
            </a:lvl4pPr>
            <a:lvl5pPr marL="1828770" indent="0">
              <a:buNone/>
              <a:defRPr/>
            </a:lvl5pPr>
          </a:lstStyle>
          <a:p>
            <a:pPr lvl="0"/>
            <a:r>
              <a:rPr lang="en-US" dirty="0"/>
              <a:t>&lt;subtitle&gt;</a:t>
            </a:r>
          </a:p>
        </p:txBody>
      </p:sp>
      <p:sp>
        <p:nvSpPr>
          <p:cNvPr id="8" name="Rectangle 7"/>
          <p:cNvSpPr/>
          <p:nvPr/>
        </p:nvSpPr>
        <p:spPr>
          <a:xfrm>
            <a:off x="609600" y="365760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9" name="Title 8"/>
          <p:cNvSpPr>
            <a:spLocks noGrp="1"/>
          </p:cNvSpPr>
          <p:nvPr>
            <p:ph type="title" hasCustomPrompt="1"/>
          </p:nvPr>
        </p:nvSpPr>
        <p:spPr>
          <a:xfrm>
            <a:off x="731520" y="3779520"/>
            <a:ext cx="10850880" cy="1219200"/>
          </a:xfrm>
        </p:spPr>
        <p:txBody>
          <a:bodyPr>
            <a:noAutofit/>
          </a:bodyPr>
          <a:lstStyle>
            <a:lvl1pPr>
              <a:defRPr/>
            </a:lvl1pPr>
          </a:lstStyle>
          <a:p>
            <a:r>
              <a:rPr lang="en-US" dirty="0"/>
              <a:t>&lt;title&gt;</a:t>
            </a:r>
            <a:endParaRPr lang="en-CA" dirty="0"/>
          </a:p>
        </p:txBody>
      </p:sp>
      <p:sp>
        <p:nvSpPr>
          <p:cNvPr id="10" name="Date Placeholder 9"/>
          <p:cNvSpPr>
            <a:spLocks noGrp="1"/>
          </p:cNvSpPr>
          <p:nvPr>
            <p:ph type="dt" sz="half" idx="14"/>
          </p:nvPr>
        </p:nvSpPr>
        <p:spPr/>
        <p:txBody>
          <a:bodyPr/>
          <a:lstStyle/>
          <a:p>
            <a:fld id="{BA0A0C8D-232B-4A3A-9686-2A7073722732}" type="datetimeFigureOut">
              <a:rPr lang="en-CA" smtClean="0"/>
              <a:t>2024-09-05</a:t>
            </a:fld>
            <a:endParaRPr lang="en-CA"/>
          </a:p>
        </p:txBody>
      </p:sp>
      <p:sp>
        <p:nvSpPr>
          <p:cNvPr id="11" name="Footer Placeholder 10"/>
          <p:cNvSpPr>
            <a:spLocks noGrp="1"/>
          </p:cNvSpPr>
          <p:nvPr>
            <p:ph type="ftr" sz="quarter" idx="15"/>
          </p:nvPr>
        </p:nvSpPr>
        <p:spPr/>
        <p:txBody>
          <a:bodyPr/>
          <a:lstStyle/>
          <a:p>
            <a:endParaRPr lang="en-CA"/>
          </a:p>
        </p:txBody>
      </p:sp>
      <p:sp>
        <p:nvSpPr>
          <p:cNvPr id="12" name="Slide Number Placeholder 11"/>
          <p:cNvSpPr>
            <a:spLocks noGrp="1"/>
          </p:cNvSpPr>
          <p:nvPr>
            <p:ph type="sldNum" sz="quarter" idx="16"/>
          </p:nvPr>
        </p:nvSpPr>
        <p:spPr/>
        <p:txBody>
          <a:bodyPr/>
          <a:lstStyle/>
          <a:p>
            <a:fld id="{B4FFE236-DA7A-45B0-9F40-06596FD19DBC}" type="slidenum">
              <a:rPr lang="en-CA" smtClean="0"/>
              <a:t>‹#›</a:t>
            </a:fld>
            <a:endParaRPr lang="en-CA"/>
          </a:p>
        </p:txBody>
      </p:sp>
      <p:sp>
        <p:nvSpPr>
          <p:cNvPr id="3" name="Picture Placeholder 2"/>
          <p:cNvSpPr>
            <a:spLocks noGrp="1"/>
          </p:cNvSpPr>
          <p:nvPr>
            <p:ph type="pic" sz="quarter" idx="17" hasCustomPrompt="1"/>
          </p:nvPr>
        </p:nvSpPr>
        <p:spPr>
          <a:xfrm>
            <a:off x="0" y="0"/>
            <a:ext cx="12192000" cy="3413760"/>
          </a:xfrm>
        </p:spPr>
        <p:txBody>
          <a:bodyPr/>
          <a:lstStyle>
            <a:lvl1pPr marL="0" indent="0">
              <a:buNone/>
              <a:defRPr/>
            </a:lvl1pPr>
          </a:lstStyle>
          <a:p>
            <a:r>
              <a:rPr lang="en-US" dirty="0"/>
              <a:t> </a:t>
            </a:r>
            <a:endParaRPr lang="en-CA" dirty="0"/>
          </a:p>
        </p:txBody>
      </p:sp>
    </p:spTree>
    <p:extLst>
      <p:ext uri="{BB962C8B-B14F-4D97-AF65-F5344CB8AC3E}">
        <p14:creationId xmlns:p14="http://schemas.microsoft.com/office/powerpoint/2010/main" val="36710502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Three Images">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611717" y="613832"/>
            <a:ext cx="353568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5" name="Date Placeholder 4"/>
          <p:cNvSpPr>
            <a:spLocks noGrp="1"/>
          </p:cNvSpPr>
          <p:nvPr>
            <p:ph type="dt" sz="half" idx="10"/>
          </p:nvPr>
        </p:nvSpPr>
        <p:spPr/>
        <p:txBody>
          <a:bodyPr/>
          <a:lstStyle/>
          <a:p>
            <a:fld id="{BA0A0C8D-232B-4A3A-9686-2A707372273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B4FFE236-DA7A-45B0-9F40-06596FD19DBC}" type="slidenum">
              <a:rPr lang="en-CA" smtClean="0"/>
              <a:t>‹#›</a:t>
            </a:fld>
            <a:endParaRPr lang="en-CA"/>
          </a:p>
        </p:txBody>
      </p:sp>
      <p:sp>
        <p:nvSpPr>
          <p:cNvPr id="9" name="Picture Placeholder 2"/>
          <p:cNvSpPr>
            <a:spLocks noGrp="1"/>
          </p:cNvSpPr>
          <p:nvPr>
            <p:ph type="pic" idx="13" hasCustomPrompt="1"/>
          </p:nvPr>
        </p:nvSpPr>
        <p:spPr>
          <a:xfrm>
            <a:off x="4328160" y="609600"/>
            <a:ext cx="353568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12" name="Picture Placeholder 2"/>
          <p:cNvSpPr>
            <a:spLocks noGrp="1"/>
          </p:cNvSpPr>
          <p:nvPr>
            <p:ph type="pic" idx="15" hasCustomPrompt="1"/>
          </p:nvPr>
        </p:nvSpPr>
        <p:spPr>
          <a:xfrm>
            <a:off x="8046720" y="609600"/>
            <a:ext cx="353568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14" name="Title 1"/>
          <p:cNvSpPr>
            <a:spLocks noGrp="1"/>
          </p:cNvSpPr>
          <p:nvPr>
            <p:ph type="title" hasCustomPrompt="1"/>
          </p:nvPr>
        </p:nvSpPr>
        <p:spPr>
          <a:xfrm>
            <a:off x="731520" y="5610860"/>
            <a:ext cx="3415877" cy="609600"/>
          </a:xfrm>
        </p:spPr>
        <p:txBody>
          <a:bodyPr anchor="t"/>
          <a:lstStyle>
            <a:lvl1pPr algn="l">
              <a:defRPr sz="1867" b="1">
                <a:solidFill>
                  <a:schemeClr val="tx2"/>
                </a:solidFill>
              </a:defRPr>
            </a:lvl1pPr>
          </a:lstStyle>
          <a:p>
            <a:r>
              <a:rPr lang="en-US" dirty="0"/>
              <a:t>&lt;caption&gt;</a:t>
            </a:r>
            <a:endParaRPr lang="en-CA" dirty="0"/>
          </a:p>
        </p:txBody>
      </p:sp>
      <p:sp>
        <p:nvSpPr>
          <p:cNvPr id="15" name="Rectangle 14"/>
          <p:cNvSpPr/>
          <p:nvPr/>
        </p:nvSpPr>
        <p:spPr>
          <a:xfrm>
            <a:off x="609600" y="554990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22" name="Rectangle 21"/>
          <p:cNvSpPr/>
          <p:nvPr/>
        </p:nvSpPr>
        <p:spPr>
          <a:xfrm>
            <a:off x="4328160" y="554736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24" name="Rectangle 23"/>
          <p:cNvSpPr/>
          <p:nvPr/>
        </p:nvSpPr>
        <p:spPr>
          <a:xfrm>
            <a:off x="8046720" y="554736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11" name="Text Placeholder 10"/>
          <p:cNvSpPr>
            <a:spLocks noGrp="1"/>
          </p:cNvSpPr>
          <p:nvPr>
            <p:ph type="body" sz="quarter" idx="16" hasCustomPrompt="1"/>
          </p:nvPr>
        </p:nvSpPr>
        <p:spPr>
          <a:xfrm>
            <a:off x="4450080" y="5611285"/>
            <a:ext cx="3413760" cy="609600"/>
          </a:xfrm>
        </p:spPr>
        <p:txBody>
          <a:bodyPr anchor="t"/>
          <a:lstStyle>
            <a:lvl1pPr marL="0" indent="0">
              <a:buNone/>
              <a:defRPr lang="en-US" sz="1867" b="1" kern="1200" dirty="0" smtClean="0">
                <a:solidFill>
                  <a:schemeClr val="tx2"/>
                </a:solidFill>
                <a:latin typeface="+mj-lt"/>
                <a:ea typeface="+mj-ea"/>
                <a:cs typeface="Arial" panose="020B0604020202020204" pitchFamily="34" charset="0"/>
              </a:defRPr>
            </a:lvl1pPr>
          </a:lstStyle>
          <a:p>
            <a:pPr lvl="0"/>
            <a:r>
              <a:rPr lang="en-US" dirty="0"/>
              <a:t>&lt;caption&gt;</a:t>
            </a:r>
            <a:endParaRPr lang="en-CA" dirty="0"/>
          </a:p>
        </p:txBody>
      </p:sp>
      <p:sp>
        <p:nvSpPr>
          <p:cNvPr id="25" name="Text Placeholder 10"/>
          <p:cNvSpPr>
            <a:spLocks noGrp="1"/>
          </p:cNvSpPr>
          <p:nvPr>
            <p:ph type="body" sz="quarter" idx="17" hasCustomPrompt="1"/>
          </p:nvPr>
        </p:nvSpPr>
        <p:spPr>
          <a:xfrm>
            <a:off x="8168640" y="5611285"/>
            <a:ext cx="3413760" cy="609600"/>
          </a:xfrm>
        </p:spPr>
        <p:txBody>
          <a:bodyPr anchor="t"/>
          <a:lstStyle>
            <a:lvl1pPr marL="0" indent="0">
              <a:buNone/>
              <a:defRPr lang="en-US" sz="1867" b="1" kern="1200" dirty="0" smtClean="0">
                <a:solidFill>
                  <a:schemeClr val="tx2"/>
                </a:solidFill>
                <a:latin typeface="+mj-lt"/>
                <a:ea typeface="+mj-ea"/>
                <a:cs typeface="Arial" panose="020B0604020202020204" pitchFamily="34" charset="0"/>
              </a:defRPr>
            </a:lvl1pPr>
          </a:lstStyle>
          <a:p>
            <a:pPr lvl="0"/>
            <a:r>
              <a:rPr lang="en-US" dirty="0"/>
              <a:t>&lt;caption&gt;</a:t>
            </a:r>
            <a:endParaRPr lang="en-CA" dirty="0"/>
          </a:p>
        </p:txBody>
      </p:sp>
    </p:spTree>
    <p:extLst>
      <p:ext uri="{BB962C8B-B14F-4D97-AF65-F5344CB8AC3E}">
        <p14:creationId xmlns:p14="http://schemas.microsoft.com/office/powerpoint/2010/main" val="41153675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Four Images">
    <p:spTree>
      <p:nvGrpSpPr>
        <p:cNvPr id="1" name=""/>
        <p:cNvGrpSpPr/>
        <p:nvPr/>
      </p:nvGrpSpPr>
      <p:grpSpPr>
        <a:xfrm>
          <a:off x="0" y="0"/>
          <a:ext cx="0" cy="0"/>
          <a:chOff x="0" y="0"/>
          <a:chExt cx="0" cy="0"/>
        </a:xfrm>
      </p:grpSpPr>
      <p:sp>
        <p:nvSpPr>
          <p:cNvPr id="16" name="Picture Placeholder 2"/>
          <p:cNvSpPr>
            <a:spLocks noGrp="1"/>
          </p:cNvSpPr>
          <p:nvPr>
            <p:ph type="pic" idx="20" hasCustomPrompt="1"/>
          </p:nvPr>
        </p:nvSpPr>
        <p:spPr>
          <a:xfrm>
            <a:off x="6217920" y="3572256"/>
            <a:ext cx="3535680" cy="268224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14" name="Picture Placeholder 2"/>
          <p:cNvSpPr>
            <a:spLocks noGrp="1"/>
          </p:cNvSpPr>
          <p:nvPr>
            <p:ph type="pic" idx="18" hasCustomPrompt="1"/>
          </p:nvPr>
        </p:nvSpPr>
        <p:spPr>
          <a:xfrm>
            <a:off x="2438400" y="3572256"/>
            <a:ext cx="3535680" cy="268224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3" name="Picture Placeholder 2"/>
          <p:cNvSpPr>
            <a:spLocks noGrp="1"/>
          </p:cNvSpPr>
          <p:nvPr>
            <p:ph type="pic" idx="1" hasCustomPrompt="1"/>
          </p:nvPr>
        </p:nvSpPr>
        <p:spPr>
          <a:xfrm>
            <a:off x="2438400" y="609600"/>
            <a:ext cx="3535680" cy="268224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5" name="Date Placeholder 4"/>
          <p:cNvSpPr>
            <a:spLocks noGrp="1"/>
          </p:cNvSpPr>
          <p:nvPr>
            <p:ph type="dt" sz="half" idx="10"/>
          </p:nvPr>
        </p:nvSpPr>
        <p:spPr/>
        <p:txBody>
          <a:bodyPr/>
          <a:lstStyle/>
          <a:p>
            <a:fld id="{BA0A0C8D-232B-4A3A-9686-2A707372273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B4FFE236-DA7A-45B0-9F40-06596FD19DBC}" type="slidenum">
              <a:rPr lang="en-CA" smtClean="0"/>
              <a:t>‹#›</a:t>
            </a:fld>
            <a:endParaRPr lang="en-CA"/>
          </a:p>
        </p:txBody>
      </p:sp>
      <p:sp>
        <p:nvSpPr>
          <p:cNvPr id="8" name="Rectangle 7"/>
          <p:cNvSpPr/>
          <p:nvPr/>
        </p:nvSpPr>
        <p:spPr>
          <a:xfrm>
            <a:off x="2313522" y="3572256"/>
            <a:ext cx="60959"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17" name="Rectangle 16"/>
          <p:cNvSpPr/>
          <p:nvPr/>
        </p:nvSpPr>
        <p:spPr>
          <a:xfrm>
            <a:off x="2316481" y="2684500"/>
            <a:ext cx="60959"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18" name="Rectangle 17"/>
          <p:cNvSpPr/>
          <p:nvPr/>
        </p:nvSpPr>
        <p:spPr>
          <a:xfrm>
            <a:off x="9814561" y="3572256"/>
            <a:ext cx="60959"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10" name="Text Placeholder 9"/>
          <p:cNvSpPr>
            <a:spLocks noGrp="1"/>
          </p:cNvSpPr>
          <p:nvPr>
            <p:ph type="body" sz="quarter" idx="16" hasCustomPrompt="1"/>
          </p:nvPr>
        </p:nvSpPr>
        <p:spPr>
          <a:xfrm>
            <a:off x="607229" y="609604"/>
            <a:ext cx="1589872" cy="2682240"/>
          </a:xfrm>
        </p:spPr>
        <p:txBody>
          <a:bodyPr lIns="45716" rIns="45716" anchor="b">
            <a:noAutofit/>
          </a:bodyPr>
          <a:lstStyle>
            <a:lvl1pPr marL="0" indent="0" algn="r">
              <a:buNone/>
              <a:defRPr lang="en-US" sz="1867" b="1" kern="1200" dirty="0" smtClean="0">
                <a:solidFill>
                  <a:schemeClr val="tx2"/>
                </a:solidFill>
                <a:latin typeface="+mj-lt"/>
                <a:ea typeface="+mj-ea"/>
                <a:cs typeface="Arial" panose="020B0604020202020204" pitchFamily="34" charset="0"/>
              </a:defRPr>
            </a:lvl1pPr>
            <a:lvl2pPr>
              <a:defRPr lang="en-US" sz="2133" b="1" kern="1200" dirty="0" smtClean="0">
                <a:solidFill>
                  <a:schemeClr val="tx2"/>
                </a:solidFill>
                <a:latin typeface="+mj-lt"/>
                <a:ea typeface="+mj-ea"/>
                <a:cs typeface="Arial" panose="020B0604020202020204" pitchFamily="34" charset="0"/>
              </a:defRPr>
            </a:lvl2pPr>
            <a:lvl3pPr>
              <a:defRPr lang="en-US" sz="2133" b="1" kern="1200" dirty="0" smtClean="0">
                <a:solidFill>
                  <a:schemeClr val="tx2"/>
                </a:solidFill>
                <a:latin typeface="+mj-lt"/>
                <a:ea typeface="+mj-ea"/>
                <a:cs typeface="Arial" panose="020B0604020202020204" pitchFamily="34" charset="0"/>
              </a:defRPr>
            </a:lvl3pPr>
            <a:lvl4pPr>
              <a:defRPr lang="en-US" sz="2133" b="1" kern="1200" dirty="0" smtClean="0">
                <a:solidFill>
                  <a:schemeClr val="tx2"/>
                </a:solidFill>
                <a:latin typeface="+mj-lt"/>
                <a:ea typeface="+mj-ea"/>
                <a:cs typeface="Arial" panose="020B0604020202020204" pitchFamily="34" charset="0"/>
              </a:defRPr>
            </a:lvl4pPr>
            <a:lvl5pPr>
              <a:defRPr lang="en-CA" sz="2133" b="1" kern="1200" dirty="0">
                <a:solidFill>
                  <a:schemeClr val="tx2"/>
                </a:solidFill>
                <a:latin typeface="+mj-lt"/>
                <a:ea typeface="+mj-ea"/>
                <a:cs typeface="Arial" panose="020B0604020202020204" pitchFamily="34" charset="0"/>
              </a:defRPr>
            </a:lvl5pPr>
          </a:lstStyle>
          <a:p>
            <a:pPr lvl="0"/>
            <a:r>
              <a:rPr lang="en-US" dirty="0"/>
              <a:t>&lt;caption&gt;</a:t>
            </a:r>
            <a:endParaRPr lang="en-CA" dirty="0"/>
          </a:p>
        </p:txBody>
      </p:sp>
      <p:sp>
        <p:nvSpPr>
          <p:cNvPr id="21" name="Text Placeholder 9"/>
          <p:cNvSpPr>
            <a:spLocks noGrp="1"/>
          </p:cNvSpPr>
          <p:nvPr>
            <p:ph type="body" sz="quarter" idx="17" hasCustomPrompt="1"/>
          </p:nvPr>
        </p:nvSpPr>
        <p:spPr>
          <a:xfrm>
            <a:off x="9997440" y="3572257"/>
            <a:ext cx="1584960" cy="2678260"/>
          </a:xfrm>
        </p:spPr>
        <p:txBody>
          <a:bodyPr lIns="45716" rIns="45716" anchor="t">
            <a:noAutofit/>
          </a:bodyPr>
          <a:lstStyle>
            <a:lvl1pPr marL="0" indent="0">
              <a:buNone/>
              <a:defRPr lang="en-US" sz="1867" b="1" kern="1200" dirty="0" smtClean="0">
                <a:solidFill>
                  <a:schemeClr val="tx2"/>
                </a:solidFill>
                <a:latin typeface="+mj-lt"/>
                <a:ea typeface="+mj-ea"/>
                <a:cs typeface="Arial" panose="020B0604020202020204" pitchFamily="34" charset="0"/>
              </a:defRPr>
            </a:lvl1pPr>
            <a:lvl2pPr>
              <a:defRPr lang="en-US" sz="2133" b="1" kern="1200" dirty="0" smtClean="0">
                <a:solidFill>
                  <a:schemeClr val="tx2"/>
                </a:solidFill>
                <a:latin typeface="+mj-lt"/>
                <a:ea typeface="+mj-ea"/>
                <a:cs typeface="Arial" panose="020B0604020202020204" pitchFamily="34" charset="0"/>
              </a:defRPr>
            </a:lvl2pPr>
            <a:lvl3pPr>
              <a:defRPr lang="en-US" sz="2133" b="1" kern="1200" dirty="0" smtClean="0">
                <a:solidFill>
                  <a:schemeClr val="tx2"/>
                </a:solidFill>
                <a:latin typeface="+mj-lt"/>
                <a:ea typeface="+mj-ea"/>
                <a:cs typeface="Arial" panose="020B0604020202020204" pitchFamily="34" charset="0"/>
              </a:defRPr>
            </a:lvl3pPr>
            <a:lvl4pPr>
              <a:defRPr lang="en-US" sz="2133" b="1" kern="1200" dirty="0" smtClean="0">
                <a:solidFill>
                  <a:schemeClr val="tx2"/>
                </a:solidFill>
                <a:latin typeface="+mj-lt"/>
                <a:ea typeface="+mj-ea"/>
                <a:cs typeface="Arial" panose="020B0604020202020204" pitchFamily="34" charset="0"/>
              </a:defRPr>
            </a:lvl4pPr>
            <a:lvl5pPr>
              <a:defRPr lang="en-CA" sz="2133" b="1" kern="1200" dirty="0">
                <a:solidFill>
                  <a:schemeClr val="tx2"/>
                </a:solidFill>
                <a:latin typeface="+mj-lt"/>
                <a:ea typeface="+mj-ea"/>
                <a:cs typeface="Arial" panose="020B0604020202020204" pitchFamily="34" charset="0"/>
              </a:defRPr>
            </a:lvl5pPr>
          </a:lstStyle>
          <a:p>
            <a:pPr lvl="0"/>
            <a:r>
              <a:rPr lang="en-US" dirty="0"/>
              <a:t>&lt;caption&gt;</a:t>
            </a:r>
            <a:endParaRPr lang="en-CA" dirty="0"/>
          </a:p>
        </p:txBody>
      </p:sp>
      <p:sp>
        <p:nvSpPr>
          <p:cNvPr id="15" name="Picture Placeholder 2"/>
          <p:cNvSpPr>
            <a:spLocks noGrp="1"/>
          </p:cNvSpPr>
          <p:nvPr>
            <p:ph type="pic" idx="19" hasCustomPrompt="1"/>
          </p:nvPr>
        </p:nvSpPr>
        <p:spPr>
          <a:xfrm>
            <a:off x="6217920" y="609600"/>
            <a:ext cx="3535680" cy="268224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19" name="Rectangle 18"/>
          <p:cNvSpPr/>
          <p:nvPr/>
        </p:nvSpPr>
        <p:spPr>
          <a:xfrm>
            <a:off x="9814561" y="2682240"/>
            <a:ext cx="60959"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20" name="Text Placeholder 9"/>
          <p:cNvSpPr>
            <a:spLocks noGrp="1"/>
          </p:cNvSpPr>
          <p:nvPr>
            <p:ph type="body" sz="quarter" idx="21" hasCustomPrompt="1"/>
          </p:nvPr>
        </p:nvSpPr>
        <p:spPr>
          <a:xfrm>
            <a:off x="9994645" y="609600"/>
            <a:ext cx="1589872" cy="2682240"/>
          </a:xfrm>
        </p:spPr>
        <p:txBody>
          <a:bodyPr lIns="45716" rIns="45716" anchor="b">
            <a:noAutofit/>
          </a:bodyPr>
          <a:lstStyle>
            <a:lvl1pPr marL="0" indent="0" algn="l">
              <a:buNone/>
              <a:defRPr lang="en-US" sz="1867" b="1" kern="1200" dirty="0" smtClean="0">
                <a:solidFill>
                  <a:schemeClr val="tx2"/>
                </a:solidFill>
                <a:latin typeface="+mj-lt"/>
                <a:ea typeface="+mj-ea"/>
                <a:cs typeface="Arial" panose="020B0604020202020204" pitchFamily="34" charset="0"/>
              </a:defRPr>
            </a:lvl1pPr>
            <a:lvl2pPr>
              <a:defRPr lang="en-US" sz="2133" b="1" kern="1200" dirty="0" smtClean="0">
                <a:solidFill>
                  <a:schemeClr val="tx2"/>
                </a:solidFill>
                <a:latin typeface="+mj-lt"/>
                <a:ea typeface="+mj-ea"/>
                <a:cs typeface="Arial" panose="020B0604020202020204" pitchFamily="34" charset="0"/>
              </a:defRPr>
            </a:lvl2pPr>
            <a:lvl3pPr>
              <a:defRPr lang="en-US" sz="2133" b="1" kern="1200" dirty="0" smtClean="0">
                <a:solidFill>
                  <a:schemeClr val="tx2"/>
                </a:solidFill>
                <a:latin typeface="+mj-lt"/>
                <a:ea typeface="+mj-ea"/>
                <a:cs typeface="Arial" panose="020B0604020202020204" pitchFamily="34" charset="0"/>
              </a:defRPr>
            </a:lvl3pPr>
            <a:lvl4pPr>
              <a:defRPr lang="en-US" sz="2133" b="1" kern="1200" dirty="0" smtClean="0">
                <a:solidFill>
                  <a:schemeClr val="tx2"/>
                </a:solidFill>
                <a:latin typeface="+mj-lt"/>
                <a:ea typeface="+mj-ea"/>
                <a:cs typeface="Arial" panose="020B0604020202020204" pitchFamily="34" charset="0"/>
              </a:defRPr>
            </a:lvl4pPr>
            <a:lvl5pPr>
              <a:defRPr lang="en-CA" sz="2133" b="1" kern="1200" dirty="0">
                <a:solidFill>
                  <a:schemeClr val="tx2"/>
                </a:solidFill>
                <a:latin typeface="+mj-lt"/>
                <a:ea typeface="+mj-ea"/>
                <a:cs typeface="Arial" panose="020B0604020202020204" pitchFamily="34" charset="0"/>
              </a:defRPr>
            </a:lvl5pPr>
          </a:lstStyle>
          <a:p>
            <a:pPr lvl="0"/>
            <a:r>
              <a:rPr lang="en-US" dirty="0"/>
              <a:t>&lt;caption&gt;</a:t>
            </a:r>
            <a:endParaRPr lang="en-CA" dirty="0"/>
          </a:p>
        </p:txBody>
      </p:sp>
      <p:sp>
        <p:nvSpPr>
          <p:cNvPr id="22" name="Text Placeholder 9"/>
          <p:cNvSpPr>
            <a:spLocks noGrp="1"/>
          </p:cNvSpPr>
          <p:nvPr>
            <p:ph type="body" sz="quarter" idx="22" hasCustomPrompt="1"/>
          </p:nvPr>
        </p:nvSpPr>
        <p:spPr>
          <a:xfrm>
            <a:off x="609600" y="3572256"/>
            <a:ext cx="1589872" cy="2682240"/>
          </a:xfrm>
        </p:spPr>
        <p:txBody>
          <a:bodyPr lIns="45716" rIns="45716" anchor="t">
            <a:noAutofit/>
          </a:bodyPr>
          <a:lstStyle>
            <a:lvl1pPr marL="0" indent="0" algn="r">
              <a:buNone/>
              <a:defRPr lang="en-US" sz="1867" b="1" kern="1200" dirty="0" smtClean="0">
                <a:solidFill>
                  <a:schemeClr val="tx2"/>
                </a:solidFill>
                <a:latin typeface="+mj-lt"/>
                <a:ea typeface="+mj-ea"/>
                <a:cs typeface="Arial" panose="020B0604020202020204" pitchFamily="34" charset="0"/>
              </a:defRPr>
            </a:lvl1pPr>
            <a:lvl2pPr>
              <a:defRPr lang="en-US" sz="2133" b="1" kern="1200" dirty="0" smtClean="0">
                <a:solidFill>
                  <a:schemeClr val="tx2"/>
                </a:solidFill>
                <a:latin typeface="+mj-lt"/>
                <a:ea typeface="+mj-ea"/>
                <a:cs typeface="Arial" panose="020B0604020202020204" pitchFamily="34" charset="0"/>
              </a:defRPr>
            </a:lvl2pPr>
            <a:lvl3pPr>
              <a:defRPr lang="en-US" sz="2133" b="1" kern="1200" dirty="0" smtClean="0">
                <a:solidFill>
                  <a:schemeClr val="tx2"/>
                </a:solidFill>
                <a:latin typeface="+mj-lt"/>
                <a:ea typeface="+mj-ea"/>
                <a:cs typeface="Arial" panose="020B0604020202020204" pitchFamily="34" charset="0"/>
              </a:defRPr>
            </a:lvl3pPr>
            <a:lvl4pPr>
              <a:defRPr lang="en-US" sz="2133" b="1" kern="1200" dirty="0" smtClean="0">
                <a:solidFill>
                  <a:schemeClr val="tx2"/>
                </a:solidFill>
                <a:latin typeface="+mj-lt"/>
                <a:ea typeface="+mj-ea"/>
                <a:cs typeface="Arial" panose="020B0604020202020204" pitchFamily="34" charset="0"/>
              </a:defRPr>
            </a:lvl4pPr>
            <a:lvl5pPr>
              <a:defRPr lang="en-CA" sz="2133" b="1" kern="1200" dirty="0">
                <a:solidFill>
                  <a:schemeClr val="tx2"/>
                </a:solidFill>
                <a:latin typeface="+mj-lt"/>
                <a:ea typeface="+mj-ea"/>
                <a:cs typeface="Arial" panose="020B0604020202020204" pitchFamily="34" charset="0"/>
              </a:defRPr>
            </a:lvl5pPr>
          </a:lstStyle>
          <a:p>
            <a:pPr lvl="0"/>
            <a:r>
              <a:rPr lang="en-US" dirty="0"/>
              <a:t>&lt;caption&gt;</a:t>
            </a:r>
            <a:endParaRPr lang="en-CA" dirty="0"/>
          </a:p>
        </p:txBody>
      </p:sp>
    </p:spTree>
    <p:extLst>
      <p:ext uri="{BB962C8B-B14F-4D97-AF65-F5344CB8AC3E}">
        <p14:creationId xmlns:p14="http://schemas.microsoft.com/office/powerpoint/2010/main" val="19531234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8EE9E-CB89-4CF1-9E54-B47843B6273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D4345FDC-640F-4450-A41F-0D91589098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7A3A3ABF-1B20-4DCC-A888-B36F7673BB37}"/>
              </a:ext>
            </a:extLst>
          </p:cNvPr>
          <p:cNvSpPr>
            <a:spLocks noGrp="1"/>
          </p:cNvSpPr>
          <p:nvPr>
            <p:ph type="dt" sz="half" idx="10"/>
          </p:nvPr>
        </p:nvSpPr>
        <p:spPr/>
        <p:txBody>
          <a:bodyPr/>
          <a:lstStyle/>
          <a:p>
            <a:fld id="{BA0A0C8D-232B-4A3A-9686-2A7073722732}" type="datetimeFigureOut">
              <a:rPr lang="en-CA" smtClean="0"/>
              <a:t>2024-09-05</a:t>
            </a:fld>
            <a:endParaRPr lang="en-CA"/>
          </a:p>
        </p:txBody>
      </p:sp>
      <p:sp>
        <p:nvSpPr>
          <p:cNvPr id="5" name="Footer Placeholder 4">
            <a:extLst>
              <a:ext uri="{FF2B5EF4-FFF2-40B4-BE49-F238E27FC236}">
                <a16:creationId xmlns:a16="http://schemas.microsoft.com/office/drawing/2014/main" id="{BFBC77EC-75CD-4389-94F8-DC0093190CC7}"/>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1C120AFC-9595-4135-807D-15131BD3E330}"/>
              </a:ext>
            </a:extLst>
          </p:cNvPr>
          <p:cNvSpPr>
            <a:spLocks noGrp="1"/>
          </p:cNvSpPr>
          <p:nvPr>
            <p:ph type="sldNum" sz="quarter" idx="12"/>
          </p:nvPr>
        </p:nvSpPr>
        <p:spPr/>
        <p:txBody>
          <a:bodyPr/>
          <a:lstStyle/>
          <a:p>
            <a:fld id="{B4FFE236-DA7A-45B0-9F40-06596FD19DBC}" type="slidenum">
              <a:rPr lang="en-CA" smtClean="0"/>
              <a:t>‹#›</a:t>
            </a:fld>
            <a:endParaRPr lang="en-CA"/>
          </a:p>
        </p:txBody>
      </p:sp>
    </p:spTree>
    <p:extLst>
      <p:ext uri="{BB962C8B-B14F-4D97-AF65-F5344CB8AC3E}">
        <p14:creationId xmlns:p14="http://schemas.microsoft.com/office/powerpoint/2010/main" val="11445350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Heading and Text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520" y="609600"/>
            <a:ext cx="4023360" cy="1950720"/>
          </a:xfrm>
        </p:spPr>
        <p:txBody>
          <a:bodyPr tIns="64008" anchor="t">
            <a:noAutofit/>
          </a:bodyPr>
          <a:lstStyle>
            <a:lvl1pPr algn="l">
              <a:defRPr sz="4267" b="1"/>
            </a:lvl1pPr>
          </a:lstStyle>
          <a:p>
            <a:r>
              <a:rPr lang="en-US"/>
              <a:t>&lt;heading&gt;</a:t>
            </a:r>
            <a:endParaRPr lang="en-CA"/>
          </a:p>
        </p:txBody>
      </p:sp>
      <p:sp>
        <p:nvSpPr>
          <p:cNvPr id="3" name="Content Placeholder 2"/>
          <p:cNvSpPr>
            <a:spLocks noGrp="1"/>
          </p:cNvSpPr>
          <p:nvPr>
            <p:ph idx="1" hasCustomPrompt="1"/>
          </p:nvPr>
        </p:nvSpPr>
        <p:spPr>
          <a:xfrm>
            <a:off x="4876800" y="609600"/>
            <a:ext cx="6705600" cy="5608320"/>
          </a:xfrm>
        </p:spPr>
        <p:txBody>
          <a:bodyPr/>
          <a:lstStyle>
            <a:lvl1pPr>
              <a:defRPr sz="2667"/>
            </a:lvl1pPr>
            <a:lvl2pPr>
              <a:defRPr sz="2667"/>
            </a:lvl2pPr>
            <a:lvl3pPr>
              <a:defRPr sz="2133"/>
            </a:lvl3pPr>
            <a:lvl4pPr>
              <a:defRPr sz="1867"/>
            </a:lvl4pPr>
            <a:lvl5pPr>
              <a:defRPr sz="1867"/>
            </a:lvl5pPr>
            <a:lvl6pPr>
              <a:defRPr sz="2667"/>
            </a:lvl6pPr>
            <a:lvl7pPr>
              <a:defRPr sz="2667"/>
            </a:lvl7pPr>
            <a:lvl8pPr>
              <a:defRPr sz="2667"/>
            </a:lvl8pPr>
            <a:lvl9pPr>
              <a:defRPr sz="2667"/>
            </a:lvl9pPr>
          </a:lstStyle>
          <a:p>
            <a:pPr lvl="0"/>
            <a:r>
              <a:rPr lang="en-US"/>
              <a:t>&lt;text&gt;</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609600" y="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9" name="Content Placeholder 8"/>
          <p:cNvSpPr>
            <a:spLocks noGrp="1"/>
          </p:cNvSpPr>
          <p:nvPr>
            <p:ph sz="quarter" idx="13" hasCustomPrompt="1"/>
          </p:nvPr>
        </p:nvSpPr>
        <p:spPr>
          <a:xfrm>
            <a:off x="731520" y="2682240"/>
            <a:ext cx="4023360" cy="3535680"/>
          </a:xfrm>
        </p:spPr>
        <p:txBody>
          <a:bodyPr/>
          <a:lstStyle>
            <a:lvl1pPr marL="243834" marR="0" indent="-243834"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lvl1pPr>
            <a:lvl2pPr marL="621776" marR="0" indent="-329176"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lvl2pPr>
            <a:lvl3pPr marL="889994" marR="0" indent="-231642"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lvl3pPr>
            <a:lvl4pPr marL="1194786" marR="0" indent="-28040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lvl4pPr>
            <a:lvl5pPr marL="1402045" marR="0" indent="-20725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lvl5pPr>
          </a:lstStyle>
          <a:p>
            <a:pPr marL="243834" marR="0" lvl="0" indent="-243834"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pPr>
            <a:r>
              <a:rPr kumimoji="0" lang="en-US" sz="2667" b="0" i="0" u="none" strike="noStrike" kern="1200" cap="none" spc="0" normalizeH="0" baseline="0" noProof="0">
                <a:ln>
                  <a:noFill/>
                </a:ln>
                <a:solidFill>
                  <a:srgbClr val="000000"/>
                </a:solidFill>
                <a:effectLst/>
                <a:uLnTx/>
                <a:uFillTx/>
                <a:latin typeface="+mn-lt"/>
              </a:rPr>
              <a:t>&lt;text&gt;</a:t>
            </a:r>
          </a:p>
          <a:p>
            <a:pPr marL="621776" marR="0" lvl="1" indent="-329176"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pPr>
            <a:r>
              <a:rPr kumimoji="0" lang="en-US" sz="2667" b="0" i="0" u="none" strike="noStrike" kern="1200" cap="none" spc="0" normalizeH="0" baseline="0" noProof="0">
                <a:ln>
                  <a:noFill/>
                </a:ln>
                <a:solidFill>
                  <a:srgbClr val="000000"/>
                </a:solidFill>
                <a:effectLst/>
                <a:uLnTx/>
                <a:uFillTx/>
                <a:latin typeface="+mn-lt"/>
              </a:rPr>
              <a:t>Second level</a:t>
            </a:r>
          </a:p>
          <a:p>
            <a:pPr marL="889994" marR="0" lvl="2" indent="-231642"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2133" b="0" i="0" u="none" strike="noStrike" kern="1200" cap="none" spc="0" normalizeH="0" baseline="0" noProof="0">
                <a:ln>
                  <a:noFill/>
                </a:ln>
                <a:solidFill>
                  <a:srgbClr val="000000"/>
                </a:solidFill>
                <a:effectLst/>
                <a:uLnTx/>
                <a:uFillTx/>
                <a:latin typeface="+mn-lt"/>
              </a:rPr>
              <a:t>Third level</a:t>
            </a:r>
          </a:p>
          <a:p>
            <a:pPr marL="1194786" marR="0" lvl="3" indent="-28040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1867" b="0" i="0" u="none" strike="noStrike" kern="1200" cap="none" spc="0" normalizeH="0" baseline="0" noProof="0">
                <a:ln>
                  <a:noFill/>
                </a:ln>
                <a:solidFill>
                  <a:srgbClr val="000000"/>
                </a:solidFill>
                <a:effectLst/>
                <a:uLnTx/>
                <a:uFillTx/>
                <a:latin typeface="+mn-lt"/>
              </a:rPr>
              <a:t>Fourth level</a:t>
            </a:r>
          </a:p>
          <a:p>
            <a:pPr marL="1402045" marR="0" lvl="4" indent="-20725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1867" b="0" i="0" u="none" strike="noStrike" kern="1200" cap="none" spc="0" normalizeH="0" baseline="0" noProof="0">
                <a:ln>
                  <a:noFill/>
                </a:ln>
                <a:solidFill>
                  <a:srgbClr val="000000"/>
                </a:solidFill>
                <a:effectLst/>
                <a:uLnTx/>
                <a:uFillTx/>
                <a:latin typeface="+mn-lt"/>
              </a:rPr>
              <a:t>Fifth level</a:t>
            </a:r>
            <a:endParaRPr kumimoji="0" lang="en-CA" sz="1867" b="0" i="0" u="none" strike="noStrike" kern="1200" cap="none" spc="0" normalizeH="0" baseline="0" noProof="0">
              <a:ln>
                <a:noFill/>
              </a:ln>
              <a:solidFill>
                <a:srgbClr val="000000"/>
              </a:solidFill>
              <a:effectLst/>
              <a:uLnTx/>
              <a:uFillTx/>
              <a:latin typeface="+mn-lt"/>
            </a:endParaRPr>
          </a:p>
        </p:txBody>
      </p:sp>
    </p:spTree>
    <p:extLst>
      <p:ext uri="{BB962C8B-B14F-4D97-AF65-F5344CB8AC3E}">
        <p14:creationId xmlns:p14="http://schemas.microsoft.com/office/powerpoint/2010/main" val="42785389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eading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520" y="609600"/>
            <a:ext cx="4023360" cy="2438400"/>
          </a:xfrm>
        </p:spPr>
        <p:txBody>
          <a:bodyPr tIns="64008" anchor="t">
            <a:noAutofit/>
          </a:bodyPr>
          <a:lstStyle>
            <a:lvl1pPr algn="l">
              <a:defRPr sz="4267" b="1"/>
            </a:lvl1pPr>
          </a:lstStyle>
          <a:p>
            <a:r>
              <a:rPr lang="en-US"/>
              <a:t>&lt;heading&gt;</a:t>
            </a:r>
            <a:endParaRPr lang="en-CA"/>
          </a:p>
        </p:txBody>
      </p:sp>
      <p:sp>
        <p:nvSpPr>
          <p:cNvPr id="3" name="Content Placeholder 2"/>
          <p:cNvSpPr>
            <a:spLocks noGrp="1"/>
          </p:cNvSpPr>
          <p:nvPr>
            <p:ph idx="1" hasCustomPrompt="1"/>
          </p:nvPr>
        </p:nvSpPr>
        <p:spPr>
          <a:xfrm>
            <a:off x="4876800" y="609600"/>
            <a:ext cx="6705600" cy="5608320"/>
          </a:xfrm>
        </p:spPr>
        <p:txBody>
          <a:bodyPr/>
          <a:lstStyle>
            <a:lvl1pPr>
              <a:defRPr sz="2667"/>
            </a:lvl1pPr>
            <a:lvl2pPr>
              <a:defRPr sz="2667"/>
            </a:lvl2pPr>
            <a:lvl3pPr>
              <a:defRPr sz="2133"/>
            </a:lvl3pPr>
            <a:lvl4pPr>
              <a:defRPr sz="1867"/>
            </a:lvl4pPr>
            <a:lvl5pPr>
              <a:defRPr sz="1867"/>
            </a:lvl5pPr>
            <a:lvl6pPr>
              <a:defRPr sz="2667"/>
            </a:lvl6pPr>
            <a:lvl7pPr>
              <a:defRPr sz="2667"/>
            </a:lvl7pPr>
            <a:lvl8pPr>
              <a:defRPr sz="2667"/>
            </a:lvl8pPr>
            <a:lvl9pPr>
              <a:defRPr sz="2667"/>
            </a:lvl9pPr>
          </a:lstStyle>
          <a:p>
            <a:pPr lvl="0"/>
            <a:r>
              <a:rPr lang="en-US"/>
              <a:t>&lt;text&gt;</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609600" y="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Tree>
    <p:extLst>
      <p:ext uri="{BB962C8B-B14F-4D97-AF65-F5344CB8AC3E}">
        <p14:creationId xmlns:p14="http://schemas.microsoft.com/office/powerpoint/2010/main" val="4682356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Heading Top">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520" y="121920"/>
            <a:ext cx="10850880" cy="1219200"/>
          </a:xfrm>
        </p:spPr>
        <p:txBody>
          <a:bodyPr/>
          <a:lstStyle>
            <a:lvl1pPr>
              <a:defRPr/>
            </a:lvl1pPr>
          </a:lstStyle>
          <a:p>
            <a:r>
              <a:rPr lang="en-US" dirty="0"/>
              <a:t>&lt;heading&gt;</a:t>
            </a:r>
            <a:endParaRPr lang="en-CA" dirty="0"/>
          </a:p>
        </p:txBody>
      </p:sp>
      <p:sp>
        <p:nvSpPr>
          <p:cNvPr id="3" name="Content Placeholder 2"/>
          <p:cNvSpPr>
            <a:spLocks noGrp="1"/>
          </p:cNvSpPr>
          <p:nvPr>
            <p:ph idx="1" hasCustomPrompt="1"/>
          </p:nvPr>
        </p:nvSpPr>
        <p:spPr>
          <a:xfrm>
            <a:off x="731520" y="1584960"/>
            <a:ext cx="10850880" cy="4632960"/>
          </a:xfrm>
        </p:spPr>
        <p:txBody>
          <a:bodyPr lIns="182880"/>
          <a:lstStyle>
            <a:lvl1pPr>
              <a:lnSpc>
                <a:spcPct val="90000"/>
              </a:lnSpc>
              <a:spcBef>
                <a:spcPts val="800"/>
              </a:spcBef>
              <a:defRPr/>
            </a:lvl1pPr>
            <a:lvl2pPr marL="743693">
              <a:lnSpc>
                <a:spcPct val="90000"/>
              </a:lnSpc>
              <a:spcBef>
                <a:spcPts val="800"/>
              </a:spcBef>
              <a:defRPr/>
            </a:lvl2pPr>
            <a:lvl3pPr>
              <a:lnSpc>
                <a:spcPct val="90000"/>
              </a:lnSpc>
              <a:spcBef>
                <a:spcPts val="800"/>
              </a:spcBef>
              <a:defRPr/>
            </a:lvl3pPr>
            <a:lvl4pPr>
              <a:lnSpc>
                <a:spcPct val="90000"/>
              </a:lnSpc>
              <a:spcBef>
                <a:spcPts val="800"/>
              </a:spcBef>
              <a:defRPr/>
            </a:lvl4pPr>
            <a:lvl5pPr>
              <a:lnSpc>
                <a:spcPct val="90000"/>
              </a:lnSpc>
              <a:spcBef>
                <a:spcPts val="800"/>
              </a:spcBef>
              <a:defRPr/>
            </a:lvl5pPr>
          </a:lstStyle>
          <a:p>
            <a:pPr lvl="0"/>
            <a:r>
              <a:rPr lang="en-US" dirty="0"/>
              <a:t>&lt;text&gt;</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10"/>
          </p:nvPr>
        </p:nvSpPr>
        <p:spPr/>
        <p:txBody>
          <a:bodyPr/>
          <a:lstStyle/>
          <a:p>
            <a:fld id="{5BAE428A-A8F7-43D4-85D1-697E488B6452}" type="datetimeFigureOut">
              <a:rPr lang="en-CA" smtClean="0"/>
              <a:t>2024-09-05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388A565-756A-4327-A626-35FCFF75D984}" type="slidenum">
              <a:rPr lang="en-CA" smtClean="0"/>
              <a:t>‹#›</a:t>
            </a:fld>
            <a:endParaRPr lang="en-CA"/>
          </a:p>
        </p:txBody>
      </p:sp>
      <p:sp>
        <p:nvSpPr>
          <p:cNvPr id="7" name="Rectangle 6"/>
          <p:cNvSpPr/>
          <p:nvPr userDrawn="1"/>
        </p:nvSpPr>
        <p:spPr>
          <a:xfrm>
            <a:off x="609600" y="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Tree>
    <p:extLst>
      <p:ext uri="{BB962C8B-B14F-4D97-AF65-F5344CB8AC3E}">
        <p14:creationId xmlns:p14="http://schemas.microsoft.com/office/powerpoint/2010/main" val="6999466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ing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520" y="609600"/>
            <a:ext cx="4023360" cy="2438400"/>
          </a:xfrm>
        </p:spPr>
        <p:txBody>
          <a:bodyPr tIns="64008" anchor="t">
            <a:noAutofit/>
          </a:bodyPr>
          <a:lstStyle>
            <a:lvl1pPr algn="l">
              <a:defRPr sz="4267" b="1"/>
            </a:lvl1pPr>
          </a:lstStyle>
          <a:p>
            <a:r>
              <a:rPr lang="en-US" dirty="0"/>
              <a:t>&lt;heading&gt;</a:t>
            </a:r>
            <a:endParaRPr lang="en-CA" dirty="0"/>
          </a:p>
        </p:txBody>
      </p:sp>
      <p:sp>
        <p:nvSpPr>
          <p:cNvPr id="3" name="Content Placeholder 2"/>
          <p:cNvSpPr>
            <a:spLocks noGrp="1"/>
          </p:cNvSpPr>
          <p:nvPr>
            <p:ph idx="1" hasCustomPrompt="1"/>
          </p:nvPr>
        </p:nvSpPr>
        <p:spPr>
          <a:xfrm>
            <a:off x="4876800" y="609600"/>
            <a:ext cx="6705600" cy="5608320"/>
          </a:xfrm>
        </p:spPr>
        <p:txBody>
          <a:bodyPr/>
          <a:lstStyle>
            <a:lvl1pPr>
              <a:defRPr sz="2667"/>
            </a:lvl1pPr>
            <a:lvl2pPr>
              <a:defRPr sz="2667"/>
            </a:lvl2pPr>
            <a:lvl3pPr>
              <a:defRPr sz="2133"/>
            </a:lvl3pPr>
            <a:lvl4pPr>
              <a:defRPr sz="1867"/>
            </a:lvl4pPr>
            <a:lvl5pPr>
              <a:defRPr sz="1867"/>
            </a:lvl5pPr>
            <a:lvl6pPr>
              <a:defRPr sz="2667"/>
            </a:lvl6pPr>
            <a:lvl7pPr>
              <a:defRPr sz="2667"/>
            </a:lvl7pPr>
            <a:lvl8pPr>
              <a:defRPr sz="2667"/>
            </a:lvl8pPr>
            <a:lvl9pPr>
              <a:defRPr sz="2667"/>
            </a:lvl9pPr>
          </a:lstStyle>
          <a:p>
            <a:pPr lvl="0"/>
            <a:r>
              <a:rPr lang="en-US" dirty="0"/>
              <a:t>&lt;text&gt;</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609600" y="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Tree>
    <p:extLst>
      <p:ext uri="{BB962C8B-B14F-4D97-AF65-F5344CB8AC3E}">
        <p14:creationId xmlns:p14="http://schemas.microsoft.com/office/powerpoint/2010/main" val="14147979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eading and Text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520" y="609600"/>
            <a:ext cx="4023360" cy="1950720"/>
          </a:xfrm>
        </p:spPr>
        <p:txBody>
          <a:bodyPr tIns="64008" anchor="t">
            <a:noAutofit/>
          </a:bodyPr>
          <a:lstStyle>
            <a:lvl1pPr algn="l">
              <a:defRPr sz="4267" b="1"/>
            </a:lvl1pPr>
          </a:lstStyle>
          <a:p>
            <a:r>
              <a:rPr lang="en-US" dirty="0"/>
              <a:t>&lt;heading&gt;</a:t>
            </a:r>
            <a:endParaRPr lang="en-CA" dirty="0"/>
          </a:p>
        </p:txBody>
      </p:sp>
      <p:sp>
        <p:nvSpPr>
          <p:cNvPr id="3" name="Content Placeholder 2"/>
          <p:cNvSpPr>
            <a:spLocks noGrp="1"/>
          </p:cNvSpPr>
          <p:nvPr>
            <p:ph idx="1" hasCustomPrompt="1"/>
          </p:nvPr>
        </p:nvSpPr>
        <p:spPr>
          <a:xfrm>
            <a:off x="4876800" y="609600"/>
            <a:ext cx="6705600" cy="5608320"/>
          </a:xfrm>
        </p:spPr>
        <p:txBody>
          <a:bodyPr/>
          <a:lstStyle>
            <a:lvl1pPr>
              <a:defRPr sz="2667"/>
            </a:lvl1pPr>
            <a:lvl2pPr>
              <a:defRPr sz="2667"/>
            </a:lvl2pPr>
            <a:lvl3pPr>
              <a:defRPr sz="2133"/>
            </a:lvl3pPr>
            <a:lvl4pPr>
              <a:defRPr sz="1867"/>
            </a:lvl4pPr>
            <a:lvl5pPr>
              <a:defRPr sz="1867"/>
            </a:lvl5pPr>
            <a:lvl6pPr>
              <a:defRPr sz="2667"/>
            </a:lvl6pPr>
            <a:lvl7pPr>
              <a:defRPr sz="2667"/>
            </a:lvl7pPr>
            <a:lvl8pPr>
              <a:defRPr sz="2667"/>
            </a:lvl8pPr>
            <a:lvl9pPr>
              <a:defRPr sz="2667"/>
            </a:lvl9pPr>
          </a:lstStyle>
          <a:p>
            <a:pPr lvl="0"/>
            <a:r>
              <a:rPr lang="en-US" dirty="0"/>
              <a:t>&lt;text&gt;</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609600" y="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9" name="Content Placeholder 8"/>
          <p:cNvSpPr>
            <a:spLocks noGrp="1"/>
          </p:cNvSpPr>
          <p:nvPr>
            <p:ph sz="quarter" idx="13" hasCustomPrompt="1"/>
          </p:nvPr>
        </p:nvSpPr>
        <p:spPr>
          <a:xfrm>
            <a:off x="731520" y="2682240"/>
            <a:ext cx="4023360" cy="3535680"/>
          </a:xfrm>
        </p:spPr>
        <p:txBody>
          <a:bodyPr/>
          <a:lstStyle>
            <a:lvl1pPr marL="243834" marR="0" indent="-243834"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lvl1pPr>
            <a:lvl2pPr marL="621776" marR="0" indent="-329176"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lvl2pPr>
            <a:lvl3pPr marL="889994" marR="0" indent="-231642"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lvl3pPr>
            <a:lvl4pPr marL="1194786" marR="0" indent="-28040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lvl4pPr>
            <a:lvl5pPr marL="1402045" marR="0" indent="-20725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lvl5pPr>
          </a:lstStyle>
          <a:p>
            <a:pPr marL="243834" marR="0" lvl="0" indent="-243834"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pPr>
            <a:r>
              <a:rPr kumimoji="0" lang="en-US" sz="2667" b="0" i="0" u="none" strike="noStrike" kern="1200" cap="none" spc="0" normalizeH="0" baseline="0" noProof="0" dirty="0">
                <a:ln>
                  <a:noFill/>
                </a:ln>
                <a:solidFill>
                  <a:srgbClr val="000000"/>
                </a:solidFill>
                <a:effectLst/>
                <a:uLnTx/>
                <a:uFillTx/>
                <a:latin typeface="+mn-lt"/>
              </a:rPr>
              <a:t>&lt;text&gt;</a:t>
            </a:r>
          </a:p>
          <a:p>
            <a:pPr marL="621776" marR="0" lvl="1" indent="-329176"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pPr>
            <a:r>
              <a:rPr kumimoji="0" lang="en-US" sz="2667" b="0" i="0" u="none" strike="noStrike" kern="1200" cap="none" spc="0" normalizeH="0" baseline="0" noProof="0" dirty="0">
                <a:ln>
                  <a:noFill/>
                </a:ln>
                <a:solidFill>
                  <a:srgbClr val="000000"/>
                </a:solidFill>
                <a:effectLst/>
                <a:uLnTx/>
                <a:uFillTx/>
                <a:latin typeface="+mn-lt"/>
              </a:rPr>
              <a:t>Second level</a:t>
            </a:r>
          </a:p>
          <a:p>
            <a:pPr marL="889994" marR="0" lvl="2" indent="-231642"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2133" b="0" i="0" u="none" strike="noStrike" kern="1200" cap="none" spc="0" normalizeH="0" baseline="0" noProof="0" dirty="0">
                <a:ln>
                  <a:noFill/>
                </a:ln>
                <a:solidFill>
                  <a:srgbClr val="000000"/>
                </a:solidFill>
                <a:effectLst/>
                <a:uLnTx/>
                <a:uFillTx/>
                <a:latin typeface="+mn-lt"/>
              </a:rPr>
              <a:t>Third level</a:t>
            </a:r>
          </a:p>
          <a:p>
            <a:pPr marL="1194786" marR="0" lvl="3" indent="-28040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1867" b="0" i="0" u="none" strike="noStrike" kern="1200" cap="none" spc="0" normalizeH="0" baseline="0" noProof="0" dirty="0">
                <a:ln>
                  <a:noFill/>
                </a:ln>
                <a:solidFill>
                  <a:srgbClr val="000000"/>
                </a:solidFill>
                <a:effectLst/>
                <a:uLnTx/>
                <a:uFillTx/>
                <a:latin typeface="+mn-lt"/>
              </a:rPr>
              <a:t>Fourth level</a:t>
            </a:r>
          </a:p>
          <a:p>
            <a:pPr marL="1402045" marR="0" lvl="4" indent="-20725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1867" b="0" i="0" u="none" strike="noStrike" kern="1200" cap="none" spc="0" normalizeH="0" baseline="0" noProof="0" dirty="0">
                <a:ln>
                  <a:noFill/>
                </a:ln>
                <a:solidFill>
                  <a:srgbClr val="000000"/>
                </a:solidFill>
                <a:effectLst/>
                <a:uLnTx/>
                <a:uFillTx/>
                <a:latin typeface="+mn-lt"/>
              </a:rPr>
              <a:t>Fifth level</a:t>
            </a:r>
            <a:endParaRPr kumimoji="0" lang="en-CA" sz="1867" b="0" i="0" u="none" strike="noStrike" kern="1200" cap="none" spc="0" normalizeH="0" baseline="0" noProof="0" dirty="0">
              <a:ln>
                <a:noFill/>
              </a:ln>
              <a:solidFill>
                <a:srgbClr val="000000"/>
              </a:solidFill>
              <a:effectLst/>
              <a:uLnTx/>
              <a:uFillTx/>
              <a:latin typeface="+mn-lt"/>
            </a:endParaRPr>
          </a:p>
        </p:txBody>
      </p:sp>
    </p:spTree>
    <p:extLst>
      <p:ext uri="{BB962C8B-B14F-4D97-AF65-F5344CB8AC3E}">
        <p14:creationId xmlns:p14="http://schemas.microsoft.com/office/powerpoint/2010/main" val="5854801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520" y="121920"/>
            <a:ext cx="10850880" cy="1219200"/>
          </a:xfrm>
        </p:spPr>
        <p:txBody>
          <a:bodyPr/>
          <a:lstStyle>
            <a:lvl1pPr>
              <a:defRPr/>
            </a:lvl1pPr>
          </a:lstStyle>
          <a:p>
            <a:r>
              <a:rPr lang="en-US" dirty="0"/>
              <a:t>&lt;heading&gt;</a:t>
            </a:r>
            <a:endParaRPr lang="en-CA" dirty="0"/>
          </a:p>
        </p:txBody>
      </p:sp>
      <p:sp>
        <p:nvSpPr>
          <p:cNvPr id="3" name="Content Placeholder 2"/>
          <p:cNvSpPr>
            <a:spLocks noGrp="1"/>
          </p:cNvSpPr>
          <p:nvPr>
            <p:ph sz="half" idx="1" hasCustomPrompt="1"/>
          </p:nvPr>
        </p:nvSpPr>
        <p:spPr>
          <a:xfrm>
            <a:off x="731520" y="1584959"/>
            <a:ext cx="5364480" cy="4632960"/>
          </a:xfrm>
        </p:spPr>
        <p:txBody>
          <a:bodyPr lIns="182880"/>
          <a:lstStyle>
            <a:lvl1pPr>
              <a:defRPr sz="2667"/>
            </a:lvl1pPr>
            <a:lvl2pPr>
              <a:defRPr sz="2667"/>
            </a:lvl2pPr>
            <a:lvl3pPr>
              <a:defRPr sz="2133"/>
            </a:lvl3pPr>
            <a:lvl4pPr>
              <a:defRPr sz="1867"/>
            </a:lvl4pPr>
            <a:lvl5pPr>
              <a:defRPr sz="1867"/>
            </a:lvl5pPr>
            <a:lvl6pPr>
              <a:defRPr sz="2400"/>
            </a:lvl6pPr>
            <a:lvl7pPr>
              <a:defRPr sz="2400"/>
            </a:lvl7pPr>
            <a:lvl8pPr>
              <a:defRPr sz="2400"/>
            </a:lvl8pPr>
            <a:lvl9pPr>
              <a:defRPr sz="2400"/>
            </a:lvl9pPr>
          </a:lstStyle>
          <a:p>
            <a:pPr lvl="0"/>
            <a:r>
              <a:rPr lang="en-US" dirty="0"/>
              <a:t>&lt;text&gt;</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Content Placeholder 3"/>
          <p:cNvSpPr>
            <a:spLocks noGrp="1"/>
          </p:cNvSpPr>
          <p:nvPr>
            <p:ph sz="half" idx="2" hasCustomPrompt="1"/>
          </p:nvPr>
        </p:nvSpPr>
        <p:spPr>
          <a:xfrm>
            <a:off x="6217920" y="1584959"/>
            <a:ext cx="5364480" cy="4632960"/>
          </a:xfrm>
        </p:spPr>
        <p:txBody>
          <a:bodyPr lIns="182880"/>
          <a:lstStyle>
            <a:lvl1pPr>
              <a:defRPr sz="2667"/>
            </a:lvl1pPr>
            <a:lvl2pPr>
              <a:defRPr sz="2667"/>
            </a:lvl2pPr>
            <a:lvl3pPr>
              <a:defRPr sz="2133"/>
            </a:lvl3pPr>
            <a:lvl4pPr>
              <a:defRPr sz="1867"/>
            </a:lvl4pPr>
            <a:lvl5pPr>
              <a:defRPr sz="1867"/>
            </a:lvl5pPr>
            <a:lvl6pPr>
              <a:defRPr sz="2400"/>
            </a:lvl6pPr>
            <a:lvl7pPr>
              <a:defRPr sz="2400"/>
            </a:lvl7pPr>
            <a:lvl8pPr>
              <a:defRPr sz="2400"/>
            </a:lvl8pPr>
            <a:lvl9pPr>
              <a:defRPr sz="2400"/>
            </a:lvl9pPr>
          </a:lstStyle>
          <a:p>
            <a:pPr lvl="0"/>
            <a:r>
              <a:rPr lang="en-US" dirty="0"/>
              <a:t>&lt;text&gt;</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609600" y="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Tree>
    <p:extLst>
      <p:ext uri="{BB962C8B-B14F-4D97-AF65-F5344CB8AC3E}">
        <p14:creationId xmlns:p14="http://schemas.microsoft.com/office/powerpoint/2010/main" val="8609737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520" y="121920"/>
            <a:ext cx="10850880" cy="1219200"/>
          </a:xfrm>
        </p:spPr>
        <p:txBody>
          <a:bodyPr/>
          <a:lstStyle>
            <a:lvl1pPr>
              <a:defRPr/>
            </a:lvl1pPr>
          </a:lstStyle>
          <a:p>
            <a:r>
              <a:rPr lang="en-US" dirty="0"/>
              <a:t>&lt;heading&gt;</a:t>
            </a:r>
            <a:endParaRPr lang="en-CA" dirty="0"/>
          </a:p>
        </p:txBody>
      </p:sp>
      <p:sp>
        <p:nvSpPr>
          <p:cNvPr id="3" name="Content Placeholder 2"/>
          <p:cNvSpPr>
            <a:spLocks noGrp="1"/>
          </p:cNvSpPr>
          <p:nvPr>
            <p:ph sz="half" idx="1" hasCustomPrompt="1"/>
          </p:nvPr>
        </p:nvSpPr>
        <p:spPr>
          <a:xfrm>
            <a:off x="731520" y="1584959"/>
            <a:ext cx="3169920" cy="4632960"/>
          </a:xfrm>
        </p:spPr>
        <p:txBody>
          <a:bodyPr lIns="91440">
            <a:noAutofit/>
          </a:bodyPr>
          <a:lstStyle>
            <a:lvl1pPr marL="243834" marR="0" indent="-243834"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sz="2667"/>
            </a:lvl1pPr>
            <a:lvl2pPr marL="621776" marR="0" indent="-329176"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sz="2667"/>
            </a:lvl2pPr>
            <a:lvl3pPr marL="889994" marR="0" indent="-231642"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sz="2133"/>
            </a:lvl3pPr>
            <a:lvl4pPr marL="1194786" marR="0" indent="-28040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sz="1867"/>
            </a:lvl4pPr>
            <a:lvl5pPr marL="1402045" marR="0" indent="-20725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sz="1867"/>
            </a:lvl5pPr>
            <a:lvl6pPr>
              <a:defRPr sz="2400"/>
            </a:lvl6pPr>
            <a:lvl7pPr>
              <a:defRPr sz="2400"/>
            </a:lvl7pPr>
            <a:lvl8pPr>
              <a:defRPr sz="2400"/>
            </a:lvl8pPr>
            <a:lvl9pPr>
              <a:defRPr sz="2400"/>
            </a:lvl9pPr>
          </a:lstStyle>
          <a:p>
            <a:pPr marL="243834" marR="0" lvl="0" indent="-243834"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pPr>
            <a:r>
              <a:rPr kumimoji="0" lang="en-US" sz="2667" b="0" i="0" u="none" strike="noStrike" kern="1200" cap="none" spc="0" normalizeH="0" baseline="0" noProof="0" dirty="0">
                <a:ln>
                  <a:noFill/>
                </a:ln>
                <a:solidFill>
                  <a:srgbClr val="000000"/>
                </a:solidFill>
                <a:effectLst/>
                <a:uLnTx/>
                <a:uFillTx/>
                <a:latin typeface="+mn-lt"/>
              </a:rPr>
              <a:t>&lt;text&gt;</a:t>
            </a:r>
          </a:p>
          <a:p>
            <a:pPr marL="621776" marR="0" lvl="1" indent="-329176"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pPr>
            <a:r>
              <a:rPr kumimoji="0" lang="en-US" sz="2667" b="0" i="0" u="none" strike="noStrike" kern="1200" cap="none" spc="0" normalizeH="0" baseline="0" noProof="0" dirty="0">
                <a:ln>
                  <a:noFill/>
                </a:ln>
                <a:solidFill>
                  <a:srgbClr val="000000"/>
                </a:solidFill>
                <a:effectLst/>
                <a:uLnTx/>
                <a:uFillTx/>
                <a:latin typeface="+mn-lt"/>
              </a:rPr>
              <a:t>Second level</a:t>
            </a:r>
          </a:p>
          <a:p>
            <a:pPr marL="889994" marR="0" lvl="2" indent="-231642"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2133" b="0" i="0" u="none" strike="noStrike" kern="1200" cap="none" spc="0" normalizeH="0" baseline="0" noProof="0" dirty="0">
                <a:ln>
                  <a:noFill/>
                </a:ln>
                <a:solidFill>
                  <a:srgbClr val="000000"/>
                </a:solidFill>
                <a:effectLst/>
                <a:uLnTx/>
                <a:uFillTx/>
                <a:latin typeface="+mn-lt"/>
              </a:rPr>
              <a:t>Third level</a:t>
            </a:r>
          </a:p>
          <a:p>
            <a:pPr marL="1194786" marR="0" lvl="3" indent="-28040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1867" b="0" i="0" u="none" strike="noStrike" kern="1200" cap="none" spc="0" normalizeH="0" baseline="0" noProof="0" dirty="0">
                <a:ln>
                  <a:noFill/>
                </a:ln>
                <a:solidFill>
                  <a:srgbClr val="000000"/>
                </a:solidFill>
                <a:effectLst/>
                <a:uLnTx/>
                <a:uFillTx/>
                <a:latin typeface="+mn-lt"/>
              </a:rPr>
              <a:t>Fourth level</a:t>
            </a:r>
          </a:p>
          <a:p>
            <a:pPr marL="1402045" marR="0" lvl="4" indent="-20725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1867" b="0" i="0" u="none" strike="noStrike" kern="1200" cap="none" spc="0" normalizeH="0" baseline="0" noProof="0" dirty="0">
                <a:ln>
                  <a:noFill/>
                </a:ln>
                <a:solidFill>
                  <a:srgbClr val="000000"/>
                </a:solidFill>
                <a:effectLst/>
                <a:uLnTx/>
                <a:uFillTx/>
                <a:latin typeface="+mn-lt"/>
              </a:rPr>
              <a:t>Fifth level</a:t>
            </a:r>
            <a:endParaRPr kumimoji="0" lang="en-CA" sz="1867" b="0" i="0" u="none" strike="noStrike" kern="1200" cap="none" spc="0" normalizeH="0" baseline="0" noProof="0" dirty="0">
              <a:ln>
                <a:noFill/>
              </a:ln>
              <a:solidFill>
                <a:srgbClr val="000000"/>
              </a:solidFill>
              <a:effectLst/>
              <a:uLnTx/>
              <a:uFillTx/>
              <a:latin typeface="+mn-lt"/>
            </a:endParaRPr>
          </a:p>
          <a:p>
            <a:pPr lvl="0"/>
            <a:endParaRPr lang="en-US" dirty="0"/>
          </a:p>
        </p:txBody>
      </p:sp>
      <p:sp>
        <p:nvSpPr>
          <p:cNvPr id="4" name="Content Placeholder 3"/>
          <p:cNvSpPr>
            <a:spLocks noGrp="1"/>
          </p:cNvSpPr>
          <p:nvPr>
            <p:ph sz="half" idx="2" hasCustomPrompt="1"/>
          </p:nvPr>
        </p:nvSpPr>
        <p:spPr>
          <a:xfrm>
            <a:off x="4025477" y="1584960"/>
            <a:ext cx="7559040" cy="4632960"/>
          </a:xfrm>
        </p:spPr>
        <p:txBody>
          <a:bodyPr lIns="182880"/>
          <a:lstStyle>
            <a:lvl1pPr>
              <a:defRPr sz="2667"/>
            </a:lvl1pPr>
            <a:lvl2pPr>
              <a:defRPr sz="2667"/>
            </a:lvl2pPr>
            <a:lvl3pPr>
              <a:defRPr sz="2133"/>
            </a:lvl3pPr>
            <a:lvl4pPr>
              <a:defRPr sz="1867"/>
            </a:lvl4pPr>
            <a:lvl5pPr>
              <a:defRPr sz="1867"/>
            </a:lvl5pPr>
            <a:lvl6pPr>
              <a:defRPr sz="2400"/>
            </a:lvl6pPr>
            <a:lvl7pPr>
              <a:defRPr sz="2400"/>
            </a:lvl7pPr>
            <a:lvl8pPr>
              <a:defRPr sz="2400"/>
            </a:lvl8pPr>
            <a:lvl9pPr>
              <a:defRPr sz="2400"/>
            </a:lvl9pPr>
          </a:lstStyle>
          <a:p>
            <a:pPr lvl="0"/>
            <a:r>
              <a:rPr lang="en-US" dirty="0"/>
              <a:t>&lt;text&gt;</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609600" y="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Tree>
    <p:extLst>
      <p:ext uri="{BB962C8B-B14F-4D97-AF65-F5344CB8AC3E}">
        <p14:creationId xmlns:p14="http://schemas.microsoft.com/office/powerpoint/2010/main" val="233975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One Image Bottom">
    <p:spTree>
      <p:nvGrpSpPr>
        <p:cNvPr id="1" name=""/>
        <p:cNvGrpSpPr/>
        <p:nvPr/>
      </p:nvGrpSpPr>
      <p:grpSpPr>
        <a:xfrm>
          <a:off x="0" y="0"/>
          <a:ext cx="0" cy="0"/>
          <a:chOff x="0" y="0"/>
          <a:chExt cx="0" cy="0"/>
        </a:xfrm>
      </p:grpSpPr>
      <p:sp>
        <p:nvSpPr>
          <p:cNvPr id="7" name="Text Placeholder 6"/>
          <p:cNvSpPr>
            <a:spLocks noGrp="1"/>
          </p:cNvSpPr>
          <p:nvPr>
            <p:ph type="body" sz="quarter" idx="13" hasCustomPrompt="1"/>
          </p:nvPr>
        </p:nvSpPr>
        <p:spPr>
          <a:xfrm>
            <a:off x="1097280" y="1584960"/>
            <a:ext cx="10485120" cy="1219200"/>
          </a:xfrm>
        </p:spPr>
        <p:txBody>
          <a:bodyPr/>
          <a:lstStyle>
            <a:lvl1pPr marL="0" indent="0">
              <a:buNone/>
              <a:defRPr baseline="0">
                <a:solidFill>
                  <a:schemeClr val="accent1"/>
                </a:solidFill>
                <a:latin typeface="+mj-lt"/>
              </a:defRPr>
            </a:lvl1pPr>
            <a:lvl2pPr marL="457194" indent="0">
              <a:buNone/>
              <a:defRPr/>
            </a:lvl2pPr>
            <a:lvl3pPr marL="914384" indent="0">
              <a:buNone/>
              <a:defRPr/>
            </a:lvl3pPr>
            <a:lvl4pPr marL="1371576" indent="0">
              <a:buNone/>
              <a:defRPr/>
            </a:lvl4pPr>
            <a:lvl5pPr marL="1828770" indent="0">
              <a:buNone/>
              <a:defRPr/>
            </a:lvl5pPr>
          </a:lstStyle>
          <a:p>
            <a:pPr lvl="0"/>
            <a:r>
              <a:rPr lang="en-US" dirty="0"/>
              <a:t>&lt;subtitle&gt;</a:t>
            </a:r>
          </a:p>
        </p:txBody>
      </p:sp>
      <p:sp>
        <p:nvSpPr>
          <p:cNvPr id="8" name="Rectangle 7"/>
          <p:cNvSpPr/>
          <p:nvPr/>
        </p:nvSpPr>
        <p:spPr>
          <a:xfrm>
            <a:off x="609600" y="24384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9" name="Title 8"/>
          <p:cNvSpPr>
            <a:spLocks noGrp="1"/>
          </p:cNvSpPr>
          <p:nvPr>
            <p:ph type="title" hasCustomPrompt="1"/>
          </p:nvPr>
        </p:nvSpPr>
        <p:spPr>
          <a:xfrm>
            <a:off x="731520" y="365103"/>
            <a:ext cx="10850880" cy="1219200"/>
          </a:xfrm>
        </p:spPr>
        <p:txBody>
          <a:bodyPr>
            <a:noAutofit/>
          </a:bodyPr>
          <a:lstStyle>
            <a:lvl1pPr>
              <a:defRPr/>
            </a:lvl1pPr>
          </a:lstStyle>
          <a:p>
            <a:r>
              <a:rPr lang="en-US" dirty="0"/>
              <a:t>&lt;title&gt;</a:t>
            </a:r>
            <a:endParaRPr lang="en-CA" dirty="0"/>
          </a:p>
        </p:txBody>
      </p:sp>
      <p:sp>
        <p:nvSpPr>
          <p:cNvPr id="10" name="Date Placeholder 9"/>
          <p:cNvSpPr>
            <a:spLocks noGrp="1"/>
          </p:cNvSpPr>
          <p:nvPr>
            <p:ph type="dt" sz="half" idx="14"/>
          </p:nvPr>
        </p:nvSpPr>
        <p:spPr/>
        <p:txBody>
          <a:bodyPr/>
          <a:lstStyle/>
          <a:p>
            <a:fld id="{BA0A0C8D-232B-4A3A-9686-2A7073722732}" type="datetimeFigureOut">
              <a:rPr lang="en-CA" smtClean="0"/>
              <a:t>2024-09-05</a:t>
            </a:fld>
            <a:endParaRPr lang="en-CA"/>
          </a:p>
        </p:txBody>
      </p:sp>
      <p:sp>
        <p:nvSpPr>
          <p:cNvPr id="11" name="Footer Placeholder 10"/>
          <p:cNvSpPr>
            <a:spLocks noGrp="1"/>
          </p:cNvSpPr>
          <p:nvPr>
            <p:ph type="ftr" sz="quarter" idx="15"/>
          </p:nvPr>
        </p:nvSpPr>
        <p:spPr/>
        <p:txBody>
          <a:bodyPr/>
          <a:lstStyle/>
          <a:p>
            <a:endParaRPr lang="en-CA"/>
          </a:p>
        </p:txBody>
      </p:sp>
      <p:sp>
        <p:nvSpPr>
          <p:cNvPr id="12" name="Slide Number Placeholder 11"/>
          <p:cNvSpPr>
            <a:spLocks noGrp="1"/>
          </p:cNvSpPr>
          <p:nvPr>
            <p:ph type="sldNum" sz="quarter" idx="16"/>
          </p:nvPr>
        </p:nvSpPr>
        <p:spPr/>
        <p:txBody>
          <a:bodyPr/>
          <a:lstStyle/>
          <a:p>
            <a:fld id="{B4FFE236-DA7A-45B0-9F40-06596FD19DBC}" type="slidenum">
              <a:rPr lang="en-CA" smtClean="0"/>
              <a:t>‹#›</a:t>
            </a:fld>
            <a:endParaRPr lang="en-CA"/>
          </a:p>
        </p:txBody>
      </p:sp>
      <p:sp>
        <p:nvSpPr>
          <p:cNvPr id="3" name="Picture Placeholder 2"/>
          <p:cNvSpPr>
            <a:spLocks noGrp="1"/>
          </p:cNvSpPr>
          <p:nvPr>
            <p:ph type="pic" sz="quarter" idx="17" hasCustomPrompt="1"/>
          </p:nvPr>
        </p:nvSpPr>
        <p:spPr>
          <a:xfrm>
            <a:off x="0" y="2804160"/>
            <a:ext cx="12192000" cy="3413760"/>
          </a:xfrm>
        </p:spPr>
        <p:txBody>
          <a:bodyPr/>
          <a:lstStyle>
            <a:lvl1pPr marL="0" indent="0">
              <a:buNone/>
              <a:defRPr/>
            </a:lvl1pPr>
          </a:lstStyle>
          <a:p>
            <a:r>
              <a:rPr lang="en-US" dirty="0"/>
              <a:t> </a:t>
            </a:r>
            <a:endParaRPr lang="en-CA" dirty="0"/>
          </a:p>
        </p:txBody>
      </p:sp>
    </p:spTree>
    <p:extLst>
      <p:ext uri="{BB962C8B-B14F-4D97-AF65-F5344CB8AC3E}">
        <p14:creationId xmlns:p14="http://schemas.microsoft.com/office/powerpoint/2010/main" val="6330870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520" y="121920"/>
            <a:ext cx="10850880" cy="1219200"/>
          </a:xfrm>
        </p:spPr>
        <p:txBody>
          <a:bodyPr/>
          <a:lstStyle>
            <a:lvl1pPr>
              <a:defRPr/>
            </a:lvl1pPr>
          </a:lstStyle>
          <a:p>
            <a:r>
              <a:rPr lang="en-US" dirty="0"/>
              <a:t>&lt;heading&gt;</a:t>
            </a:r>
            <a:endParaRPr lang="en-CA" dirty="0"/>
          </a:p>
        </p:txBody>
      </p:sp>
      <p:sp>
        <p:nvSpPr>
          <p:cNvPr id="3" name="Content Placeholder 2"/>
          <p:cNvSpPr>
            <a:spLocks noGrp="1"/>
          </p:cNvSpPr>
          <p:nvPr>
            <p:ph sz="half" idx="1" hasCustomPrompt="1"/>
          </p:nvPr>
        </p:nvSpPr>
        <p:spPr>
          <a:xfrm>
            <a:off x="8412480" y="1584960"/>
            <a:ext cx="3169920" cy="4632960"/>
          </a:xfrm>
        </p:spPr>
        <p:txBody>
          <a:bodyPr lIns="91440">
            <a:noAutofit/>
          </a:bodyPr>
          <a:lstStyle>
            <a:lvl1pPr marL="243834" marR="0" indent="-243834"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sz="2667"/>
            </a:lvl1pPr>
            <a:lvl2pPr marL="621776" marR="0" indent="-329176"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sz="2667"/>
            </a:lvl2pPr>
            <a:lvl3pPr marL="889994" marR="0" indent="-231642"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sz="2133"/>
            </a:lvl3pPr>
            <a:lvl4pPr marL="1194786" marR="0" indent="-28040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sz="1867"/>
            </a:lvl4pPr>
            <a:lvl5pPr marL="1402045" marR="0" indent="-20725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sz="1867"/>
            </a:lvl5pPr>
            <a:lvl6pPr>
              <a:defRPr sz="2400"/>
            </a:lvl6pPr>
            <a:lvl7pPr>
              <a:defRPr sz="2400"/>
            </a:lvl7pPr>
            <a:lvl8pPr>
              <a:defRPr sz="2400"/>
            </a:lvl8pPr>
            <a:lvl9pPr>
              <a:defRPr sz="2400"/>
            </a:lvl9pPr>
          </a:lstStyle>
          <a:p>
            <a:pPr marL="243834" marR="0" lvl="0" indent="-243834"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pPr>
            <a:r>
              <a:rPr kumimoji="0" lang="en-US" sz="2667" b="0" i="0" u="none" strike="noStrike" kern="1200" cap="none" spc="0" normalizeH="0" baseline="0" noProof="0" dirty="0">
                <a:ln>
                  <a:noFill/>
                </a:ln>
                <a:solidFill>
                  <a:srgbClr val="000000"/>
                </a:solidFill>
                <a:effectLst/>
                <a:uLnTx/>
                <a:uFillTx/>
                <a:latin typeface="+mn-lt"/>
              </a:rPr>
              <a:t>&lt;text&gt;</a:t>
            </a:r>
          </a:p>
          <a:p>
            <a:pPr marL="621776" marR="0" lvl="1" indent="-329176"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a:pPr>
            <a:r>
              <a:rPr kumimoji="0" lang="en-US" sz="2667" b="0" i="0" u="none" strike="noStrike" kern="1200" cap="none" spc="0" normalizeH="0" baseline="0" noProof="0" dirty="0">
                <a:ln>
                  <a:noFill/>
                </a:ln>
                <a:solidFill>
                  <a:srgbClr val="000000"/>
                </a:solidFill>
                <a:effectLst/>
                <a:uLnTx/>
                <a:uFillTx/>
                <a:latin typeface="+mn-lt"/>
              </a:rPr>
              <a:t>Second level</a:t>
            </a:r>
          </a:p>
          <a:p>
            <a:pPr marL="889994" marR="0" lvl="2" indent="-231642"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2133" b="0" i="0" u="none" strike="noStrike" kern="1200" cap="none" spc="0" normalizeH="0" baseline="0" noProof="0" dirty="0">
                <a:ln>
                  <a:noFill/>
                </a:ln>
                <a:solidFill>
                  <a:srgbClr val="000000"/>
                </a:solidFill>
                <a:effectLst/>
                <a:uLnTx/>
                <a:uFillTx/>
                <a:latin typeface="+mn-lt"/>
              </a:rPr>
              <a:t>Third level</a:t>
            </a:r>
          </a:p>
          <a:p>
            <a:pPr marL="1194786" marR="0" lvl="3" indent="-28040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1867" b="0" i="0" u="none" strike="noStrike" kern="1200" cap="none" spc="0" normalizeH="0" baseline="0" noProof="0" dirty="0">
                <a:ln>
                  <a:noFill/>
                </a:ln>
                <a:solidFill>
                  <a:srgbClr val="000000"/>
                </a:solidFill>
                <a:effectLst/>
                <a:uLnTx/>
                <a:uFillTx/>
                <a:latin typeface="+mn-lt"/>
              </a:rPr>
              <a:t>Fourth level</a:t>
            </a:r>
          </a:p>
          <a:p>
            <a:pPr marL="1402045" marR="0" lvl="4" indent="-20725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a:pPr>
            <a:r>
              <a:rPr kumimoji="0" lang="en-US" sz="1867" b="0" i="0" u="none" strike="noStrike" kern="1200" cap="none" spc="0" normalizeH="0" baseline="0" noProof="0" dirty="0">
                <a:ln>
                  <a:noFill/>
                </a:ln>
                <a:solidFill>
                  <a:srgbClr val="000000"/>
                </a:solidFill>
                <a:effectLst/>
                <a:uLnTx/>
                <a:uFillTx/>
                <a:latin typeface="+mn-lt"/>
              </a:rPr>
              <a:t>Fifth level</a:t>
            </a:r>
            <a:endParaRPr kumimoji="0" lang="en-CA" sz="1867" b="0" i="0" u="none" strike="noStrike" kern="1200" cap="none" spc="0" normalizeH="0" baseline="0" noProof="0" dirty="0">
              <a:ln>
                <a:noFill/>
              </a:ln>
              <a:solidFill>
                <a:srgbClr val="000000"/>
              </a:solidFill>
              <a:effectLst/>
              <a:uLnTx/>
              <a:uFillTx/>
              <a:latin typeface="+mn-lt"/>
            </a:endParaRPr>
          </a:p>
          <a:p>
            <a:pPr lvl="0"/>
            <a:endParaRPr lang="en-US" dirty="0"/>
          </a:p>
        </p:txBody>
      </p:sp>
      <p:sp>
        <p:nvSpPr>
          <p:cNvPr id="4" name="Content Placeholder 3"/>
          <p:cNvSpPr>
            <a:spLocks noGrp="1"/>
          </p:cNvSpPr>
          <p:nvPr>
            <p:ph sz="half" idx="2" hasCustomPrompt="1"/>
          </p:nvPr>
        </p:nvSpPr>
        <p:spPr>
          <a:xfrm>
            <a:off x="731520" y="1584960"/>
            <a:ext cx="7559040" cy="4632960"/>
          </a:xfrm>
        </p:spPr>
        <p:txBody>
          <a:bodyPr lIns="182880"/>
          <a:lstStyle>
            <a:lvl1pPr>
              <a:defRPr sz="2667"/>
            </a:lvl1pPr>
            <a:lvl2pPr>
              <a:defRPr sz="2667"/>
            </a:lvl2pPr>
            <a:lvl3pPr>
              <a:defRPr sz="2133"/>
            </a:lvl3pPr>
            <a:lvl4pPr>
              <a:defRPr sz="1867"/>
            </a:lvl4pPr>
            <a:lvl5pPr>
              <a:defRPr sz="1867"/>
            </a:lvl5pPr>
            <a:lvl6pPr>
              <a:defRPr sz="2400"/>
            </a:lvl6pPr>
            <a:lvl7pPr>
              <a:defRPr sz="2400"/>
            </a:lvl7pPr>
            <a:lvl8pPr>
              <a:defRPr sz="2400"/>
            </a:lvl8pPr>
            <a:lvl9pPr>
              <a:defRPr sz="2400"/>
            </a:lvl9pPr>
          </a:lstStyle>
          <a:p>
            <a:pPr lvl="0"/>
            <a:r>
              <a:rPr lang="en-US" dirty="0"/>
              <a:t>&lt;text&gt;</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609600" y="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Tree>
    <p:extLst>
      <p:ext uri="{BB962C8B-B14F-4D97-AF65-F5344CB8AC3E}">
        <p14:creationId xmlns:p14="http://schemas.microsoft.com/office/powerpoint/2010/main" val="39924987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520" y="121920"/>
            <a:ext cx="10850880" cy="1219200"/>
          </a:xfrm>
        </p:spPr>
        <p:txBody>
          <a:bodyPr>
            <a:noAutofit/>
          </a:bodyPr>
          <a:lstStyle>
            <a:lvl1pPr>
              <a:defRPr/>
            </a:lvl1pPr>
          </a:lstStyle>
          <a:p>
            <a:r>
              <a:rPr lang="en-US" dirty="0"/>
              <a:t>&lt;heading&gt;</a:t>
            </a:r>
            <a:endParaRPr lang="en-CA" dirty="0"/>
          </a:p>
        </p:txBody>
      </p:sp>
      <p:sp>
        <p:nvSpPr>
          <p:cNvPr id="3" name="Text Placeholder 2"/>
          <p:cNvSpPr>
            <a:spLocks noGrp="1"/>
          </p:cNvSpPr>
          <p:nvPr>
            <p:ph type="body" idx="1" hasCustomPrompt="1"/>
          </p:nvPr>
        </p:nvSpPr>
        <p:spPr>
          <a:xfrm>
            <a:off x="731520" y="1584960"/>
            <a:ext cx="5364480" cy="609600"/>
          </a:xfrm>
        </p:spPr>
        <p:txBody>
          <a:bodyPr lIns="182880" anchor="ctr">
            <a:noAutofit/>
          </a:bodyPr>
          <a:lstStyle>
            <a:lvl1pPr marL="0" indent="0">
              <a:buNone/>
              <a:defRPr sz="2667" b="0">
                <a:solidFill>
                  <a:schemeClr val="tx2"/>
                </a:solidFill>
              </a:defRPr>
            </a:lvl1pPr>
            <a:lvl2pPr marL="609534" indent="0">
              <a:buNone/>
              <a:defRPr sz="2667" b="1"/>
            </a:lvl2pPr>
            <a:lvl3pPr marL="1219068" indent="0">
              <a:buNone/>
              <a:defRPr sz="2400" b="1"/>
            </a:lvl3pPr>
            <a:lvl4pPr marL="1828602" indent="0">
              <a:buNone/>
              <a:defRPr sz="2133" b="1"/>
            </a:lvl4pPr>
            <a:lvl5pPr marL="2438136" indent="0">
              <a:buNone/>
              <a:defRPr sz="2133" b="1"/>
            </a:lvl5pPr>
            <a:lvl6pPr marL="3047670" indent="0">
              <a:buNone/>
              <a:defRPr sz="2133" b="1"/>
            </a:lvl6pPr>
            <a:lvl7pPr marL="3657205" indent="0">
              <a:buNone/>
              <a:defRPr sz="2133" b="1"/>
            </a:lvl7pPr>
            <a:lvl8pPr marL="4266737" indent="0">
              <a:buNone/>
              <a:defRPr sz="2133" b="1"/>
            </a:lvl8pPr>
            <a:lvl9pPr marL="4876273" indent="0">
              <a:buNone/>
              <a:defRPr sz="2133" b="1"/>
            </a:lvl9pPr>
          </a:lstStyle>
          <a:p>
            <a:pPr lvl="0"/>
            <a:r>
              <a:rPr lang="en-US" dirty="0"/>
              <a:t>&lt;subheading&gt;</a:t>
            </a:r>
          </a:p>
        </p:txBody>
      </p:sp>
      <p:sp>
        <p:nvSpPr>
          <p:cNvPr id="4" name="Content Placeholder 3"/>
          <p:cNvSpPr>
            <a:spLocks noGrp="1"/>
          </p:cNvSpPr>
          <p:nvPr>
            <p:ph sz="half" idx="2" hasCustomPrompt="1"/>
          </p:nvPr>
        </p:nvSpPr>
        <p:spPr>
          <a:xfrm>
            <a:off x="731520" y="2316480"/>
            <a:ext cx="5364480" cy="3840480"/>
          </a:xfrm>
        </p:spPr>
        <p:txBody>
          <a:bodyPr lIns="274320"/>
          <a:lstStyle>
            <a:lvl1pPr>
              <a:defRPr sz="2667"/>
            </a:lvl1pPr>
            <a:lvl2pPr>
              <a:defRPr sz="2667"/>
            </a:lvl2pPr>
            <a:lvl3pPr>
              <a:defRPr sz="2133"/>
            </a:lvl3pPr>
            <a:lvl4pPr>
              <a:defRPr sz="1867"/>
            </a:lvl4pPr>
            <a:lvl5pPr>
              <a:defRPr sz="1867"/>
            </a:lvl5pPr>
            <a:lvl6pPr>
              <a:defRPr sz="2133"/>
            </a:lvl6pPr>
            <a:lvl7pPr>
              <a:defRPr sz="2133"/>
            </a:lvl7pPr>
            <a:lvl8pPr>
              <a:defRPr sz="2133"/>
            </a:lvl8pPr>
            <a:lvl9pPr>
              <a:defRPr sz="2133"/>
            </a:lvl9pPr>
          </a:lstStyle>
          <a:p>
            <a:pPr lvl="0"/>
            <a:r>
              <a:rPr lang="en-US" dirty="0"/>
              <a:t>&lt;text&gt;</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Text Placeholder 4"/>
          <p:cNvSpPr>
            <a:spLocks noGrp="1"/>
          </p:cNvSpPr>
          <p:nvPr>
            <p:ph type="body" sz="quarter" idx="3" hasCustomPrompt="1"/>
          </p:nvPr>
        </p:nvSpPr>
        <p:spPr>
          <a:xfrm>
            <a:off x="6217920" y="1584960"/>
            <a:ext cx="5364480" cy="609600"/>
          </a:xfrm>
        </p:spPr>
        <p:txBody>
          <a:bodyPr lIns="182880" anchor="ctr">
            <a:noAutofit/>
          </a:bodyPr>
          <a:lstStyle>
            <a:lvl1pPr marL="0" indent="0">
              <a:buNone/>
              <a:defRPr sz="2667" b="0">
                <a:solidFill>
                  <a:schemeClr val="tx2"/>
                </a:solidFill>
              </a:defRPr>
            </a:lvl1pPr>
            <a:lvl2pPr marL="609534" indent="0">
              <a:buNone/>
              <a:defRPr sz="2667" b="1"/>
            </a:lvl2pPr>
            <a:lvl3pPr marL="1219068" indent="0">
              <a:buNone/>
              <a:defRPr sz="2400" b="1"/>
            </a:lvl3pPr>
            <a:lvl4pPr marL="1828602" indent="0">
              <a:buNone/>
              <a:defRPr sz="2133" b="1"/>
            </a:lvl4pPr>
            <a:lvl5pPr marL="2438136" indent="0">
              <a:buNone/>
              <a:defRPr sz="2133" b="1"/>
            </a:lvl5pPr>
            <a:lvl6pPr marL="3047670" indent="0">
              <a:buNone/>
              <a:defRPr sz="2133" b="1"/>
            </a:lvl6pPr>
            <a:lvl7pPr marL="3657205" indent="0">
              <a:buNone/>
              <a:defRPr sz="2133" b="1"/>
            </a:lvl7pPr>
            <a:lvl8pPr marL="4266737" indent="0">
              <a:buNone/>
              <a:defRPr sz="2133" b="1"/>
            </a:lvl8pPr>
            <a:lvl9pPr marL="4876273" indent="0">
              <a:buNone/>
              <a:defRPr sz="2133" b="1"/>
            </a:lvl9pPr>
          </a:lstStyle>
          <a:p>
            <a:pPr lvl="0"/>
            <a:r>
              <a:rPr lang="en-US" dirty="0"/>
              <a:t>&lt;subheading&gt;</a:t>
            </a:r>
          </a:p>
        </p:txBody>
      </p:sp>
      <p:sp>
        <p:nvSpPr>
          <p:cNvPr id="6" name="Content Placeholder 5"/>
          <p:cNvSpPr>
            <a:spLocks noGrp="1"/>
          </p:cNvSpPr>
          <p:nvPr>
            <p:ph sz="quarter" idx="4" hasCustomPrompt="1"/>
          </p:nvPr>
        </p:nvSpPr>
        <p:spPr>
          <a:xfrm>
            <a:off x="6217919" y="2316480"/>
            <a:ext cx="5364480" cy="3901440"/>
          </a:xfrm>
        </p:spPr>
        <p:txBody>
          <a:bodyPr lIns="274320"/>
          <a:lstStyle>
            <a:lvl1pPr>
              <a:defRPr sz="2667"/>
            </a:lvl1pPr>
            <a:lvl2pPr>
              <a:defRPr sz="2667"/>
            </a:lvl2pPr>
            <a:lvl3pPr>
              <a:defRPr sz="2133"/>
            </a:lvl3pPr>
            <a:lvl4pPr>
              <a:defRPr sz="1867"/>
            </a:lvl4pPr>
            <a:lvl5pPr>
              <a:defRPr sz="1867"/>
            </a:lvl5pPr>
            <a:lvl6pPr>
              <a:defRPr sz="2133"/>
            </a:lvl6pPr>
            <a:lvl7pPr>
              <a:defRPr sz="2133"/>
            </a:lvl7pPr>
            <a:lvl8pPr>
              <a:defRPr sz="2133"/>
            </a:lvl8pPr>
            <a:lvl9pPr>
              <a:defRPr sz="2133"/>
            </a:lvl9pPr>
          </a:lstStyle>
          <a:p>
            <a:pPr lvl="0"/>
            <a:r>
              <a:rPr lang="en-US" dirty="0"/>
              <a:t>&lt;text&gt;</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7" name="Date Placeholder 6"/>
          <p:cNvSpPr>
            <a:spLocks noGrp="1"/>
          </p:cNvSpPr>
          <p:nvPr>
            <p:ph type="dt" sz="half" idx="10"/>
          </p:nvPr>
        </p:nvSpPr>
        <p:spPr/>
        <p:txBody>
          <a:bodyPr/>
          <a:lstStyle/>
          <a:p>
            <a:fld id="{5BAE428A-A8F7-43D4-85D1-697E488B6452}" type="datetimeFigureOut">
              <a:rPr lang="en-CA" smtClean="0"/>
              <a:t>2024-09-05</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8388A565-756A-4327-A626-35FCFF75D984}" type="slidenum">
              <a:rPr lang="en-CA" smtClean="0"/>
              <a:t>‹#›</a:t>
            </a:fld>
            <a:endParaRPr lang="en-CA"/>
          </a:p>
        </p:txBody>
      </p:sp>
      <p:sp>
        <p:nvSpPr>
          <p:cNvPr id="10" name="Rectangle 9"/>
          <p:cNvSpPr/>
          <p:nvPr userDrawn="1"/>
        </p:nvSpPr>
        <p:spPr>
          <a:xfrm>
            <a:off x="609600" y="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Tree>
    <p:extLst>
      <p:ext uri="{BB962C8B-B14F-4D97-AF65-F5344CB8AC3E}">
        <p14:creationId xmlns:p14="http://schemas.microsoft.com/office/powerpoint/2010/main" val="23818850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AE428A-A8F7-43D4-85D1-697E488B6452}" type="datetimeFigureOut">
              <a:rPr lang="en-CA" smtClean="0"/>
              <a:t>2024-09-05</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8388A565-756A-4327-A626-35FCFF75D984}" type="slidenum">
              <a:rPr lang="en-CA" smtClean="0"/>
              <a:t>‹#›</a:t>
            </a:fld>
            <a:endParaRPr lang="en-CA"/>
          </a:p>
        </p:txBody>
      </p:sp>
    </p:spTree>
    <p:extLst>
      <p:ext uri="{BB962C8B-B14F-4D97-AF65-F5344CB8AC3E}">
        <p14:creationId xmlns:p14="http://schemas.microsoft.com/office/powerpoint/2010/main" val="5697567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Logo">
    <p:spTree>
      <p:nvGrpSpPr>
        <p:cNvPr id="1" name=""/>
        <p:cNvGrpSpPr/>
        <p:nvPr/>
      </p:nvGrpSpPr>
      <p:grpSpPr>
        <a:xfrm>
          <a:off x="0" y="0"/>
          <a:ext cx="0" cy="0"/>
          <a:chOff x="0" y="0"/>
          <a:chExt cx="0" cy="0"/>
        </a:xfrm>
      </p:grpSpPr>
      <p:sp>
        <p:nvSpPr>
          <p:cNvPr id="10" name="Date Placeholder 9"/>
          <p:cNvSpPr>
            <a:spLocks noGrp="1"/>
          </p:cNvSpPr>
          <p:nvPr>
            <p:ph type="dt" sz="half" idx="14"/>
          </p:nvPr>
        </p:nvSpPr>
        <p:spPr/>
        <p:txBody>
          <a:bodyPr/>
          <a:lstStyle/>
          <a:p>
            <a:endParaRPr lang="en-CA" dirty="0"/>
          </a:p>
        </p:txBody>
      </p:sp>
      <p:sp>
        <p:nvSpPr>
          <p:cNvPr id="11" name="Footer Placeholder 10"/>
          <p:cNvSpPr>
            <a:spLocks noGrp="1"/>
          </p:cNvSpPr>
          <p:nvPr>
            <p:ph type="ftr" sz="quarter" idx="15"/>
          </p:nvPr>
        </p:nvSpPr>
        <p:spPr/>
        <p:txBody>
          <a:bodyPr/>
          <a:lstStyle/>
          <a:p>
            <a:endParaRPr lang="en-CA" dirty="0"/>
          </a:p>
        </p:txBody>
      </p:sp>
      <p:sp>
        <p:nvSpPr>
          <p:cNvPr id="12" name="Slide Number Placeholder 11"/>
          <p:cNvSpPr>
            <a:spLocks noGrp="1"/>
          </p:cNvSpPr>
          <p:nvPr>
            <p:ph type="sldNum" sz="quarter" idx="16"/>
          </p:nvPr>
        </p:nvSpPr>
        <p:spPr/>
        <p:txBody>
          <a:bodyPr/>
          <a:lstStyle/>
          <a:p>
            <a:fld id="{6D35586B-8D51-405E-A7E0-7A707E8059E4}" type="slidenum">
              <a:rPr lang="en-CA" smtClean="0"/>
              <a:pPr/>
              <a:t>‹#›</a:t>
            </a:fld>
            <a:endParaRPr lang="en-CA"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25567" y="6265835"/>
            <a:ext cx="2423440" cy="411480"/>
          </a:xfrm>
          <a:prstGeom prst="rect">
            <a:avLst/>
          </a:prstGeom>
        </p:spPr>
      </p:pic>
    </p:spTree>
    <p:extLst>
      <p:ext uri="{BB962C8B-B14F-4D97-AF65-F5344CB8AC3E}">
        <p14:creationId xmlns:p14="http://schemas.microsoft.com/office/powerpoint/2010/main" val="22503209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Image">
    <p:spTree>
      <p:nvGrpSpPr>
        <p:cNvPr id="1" name=""/>
        <p:cNvGrpSpPr/>
        <p:nvPr/>
      </p:nvGrpSpPr>
      <p:grpSpPr>
        <a:xfrm>
          <a:off x="0" y="0"/>
          <a:ext cx="0" cy="0"/>
          <a:chOff x="0" y="0"/>
          <a:chExt cx="0" cy="0"/>
        </a:xfrm>
      </p:grpSpPr>
      <p:sp>
        <p:nvSpPr>
          <p:cNvPr id="7" name="Text Placeholder 6"/>
          <p:cNvSpPr>
            <a:spLocks noGrp="1"/>
          </p:cNvSpPr>
          <p:nvPr>
            <p:ph type="body" sz="quarter" idx="13" hasCustomPrompt="1"/>
          </p:nvPr>
        </p:nvSpPr>
        <p:spPr>
          <a:xfrm>
            <a:off x="1097280" y="3409153"/>
            <a:ext cx="10485120" cy="1219200"/>
          </a:xfrm>
        </p:spPr>
        <p:txBody>
          <a:bodyPr/>
          <a:lstStyle>
            <a:lvl1pPr marL="0" indent="0">
              <a:buNone/>
              <a:defRPr baseline="0">
                <a:solidFill>
                  <a:schemeClr val="accent1"/>
                </a:solidFill>
                <a:latin typeface="+mj-lt"/>
              </a:defRPr>
            </a:lvl1pPr>
            <a:lvl2pPr marL="457194" indent="0">
              <a:buNone/>
              <a:defRPr/>
            </a:lvl2pPr>
            <a:lvl3pPr marL="914384" indent="0">
              <a:buNone/>
              <a:defRPr/>
            </a:lvl3pPr>
            <a:lvl4pPr marL="1371576" indent="0">
              <a:buNone/>
              <a:defRPr/>
            </a:lvl4pPr>
            <a:lvl5pPr marL="1828770" indent="0">
              <a:buNone/>
              <a:defRPr/>
            </a:lvl5pPr>
          </a:lstStyle>
          <a:p>
            <a:pPr lvl="0"/>
            <a:r>
              <a:rPr lang="en-US" dirty="0"/>
              <a:t>&lt;subtitle&gt;</a:t>
            </a:r>
          </a:p>
        </p:txBody>
      </p:sp>
      <p:sp>
        <p:nvSpPr>
          <p:cNvPr id="8" name="Rectangle 7"/>
          <p:cNvSpPr/>
          <p:nvPr userDrawn="1"/>
        </p:nvSpPr>
        <p:spPr>
          <a:xfrm>
            <a:off x="609600" y="2068033"/>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9" name="Title 8"/>
          <p:cNvSpPr>
            <a:spLocks noGrp="1"/>
          </p:cNvSpPr>
          <p:nvPr>
            <p:ph type="title" hasCustomPrompt="1"/>
          </p:nvPr>
        </p:nvSpPr>
        <p:spPr>
          <a:xfrm>
            <a:off x="731520" y="2189953"/>
            <a:ext cx="10850880" cy="1219200"/>
          </a:xfrm>
        </p:spPr>
        <p:txBody>
          <a:bodyPr>
            <a:noAutofit/>
          </a:bodyPr>
          <a:lstStyle>
            <a:lvl1pPr>
              <a:defRPr/>
            </a:lvl1pPr>
          </a:lstStyle>
          <a:p>
            <a:r>
              <a:rPr lang="en-US" dirty="0"/>
              <a:t>&lt;title&gt;</a:t>
            </a:r>
            <a:endParaRPr lang="en-CA" dirty="0"/>
          </a:p>
        </p:txBody>
      </p:sp>
      <p:sp>
        <p:nvSpPr>
          <p:cNvPr id="10" name="Date Placeholder 9"/>
          <p:cNvSpPr>
            <a:spLocks noGrp="1"/>
          </p:cNvSpPr>
          <p:nvPr>
            <p:ph type="dt" sz="half" idx="14"/>
          </p:nvPr>
        </p:nvSpPr>
        <p:spPr/>
        <p:txBody>
          <a:bodyPr/>
          <a:lstStyle/>
          <a:p>
            <a:endParaRPr lang="en-CA" dirty="0"/>
          </a:p>
        </p:txBody>
      </p:sp>
      <p:sp>
        <p:nvSpPr>
          <p:cNvPr id="11" name="Footer Placeholder 10"/>
          <p:cNvSpPr>
            <a:spLocks noGrp="1"/>
          </p:cNvSpPr>
          <p:nvPr>
            <p:ph type="ftr" sz="quarter" idx="15"/>
          </p:nvPr>
        </p:nvSpPr>
        <p:spPr/>
        <p:txBody>
          <a:bodyPr/>
          <a:lstStyle/>
          <a:p>
            <a:endParaRPr lang="en-CA" dirty="0"/>
          </a:p>
        </p:txBody>
      </p:sp>
      <p:sp>
        <p:nvSpPr>
          <p:cNvPr id="12" name="Slide Number Placeholder 11"/>
          <p:cNvSpPr>
            <a:spLocks noGrp="1"/>
          </p:cNvSpPr>
          <p:nvPr>
            <p:ph type="sldNum" sz="quarter" idx="16"/>
          </p:nvPr>
        </p:nvSpPr>
        <p:spPr/>
        <p:txBody>
          <a:bodyPr/>
          <a:lstStyle/>
          <a:p>
            <a:fld id="{6D35586B-8D51-405E-A7E0-7A707E8059E4}" type="slidenum">
              <a:rPr lang="en-CA" smtClean="0"/>
              <a:pPr/>
              <a:t>‹#›</a:t>
            </a:fld>
            <a:endParaRPr lang="en-CA" dirty="0"/>
          </a:p>
        </p:txBody>
      </p:sp>
    </p:spTree>
    <p:extLst>
      <p:ext uri="{BB962C8B-B14F-4D97-AF65-F5344CB8AC3E}">
        <p14:creationId xmlns:p14="http://schemas.microsoft.com/office/powerpoint/2010/main" val="4004567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One Image Top">
    <p:spTree>
      <p:nvGrpSpPr>
        <p:cNvPr id="1" name=""/>
        <p:cNvGrpSpPr/>
        <p:nvPr/>
      </p:nvGrpSpPr>
      <p:grpSpPr>
        <a:xfrm>
          <a:off x="0" y="0"/>
          <a:ext cx="0" cy="0"/>
          <a:chOff x="0" y="0"/>
          <a:chExt cx="0" cy="0"/>
        </a:xfrm>
      </p:grpSpPr>
      <p:sp>
        <p:nvSpPr>
          <p:cNvPr id="7" name="Text Placeholder 6"/>
          <p:cNvSpPr>
            <a:spLocks noGrp="1"/>
          </p:cNvSpPr>
          <p:nvPr>
            <p:ph type="body" sz="quarter" idx="13" hasCustomPrompt="1"/>
          </p:nvPr>
        </p:nvSpPr>
        <p:spPr>
          <a:xfrm>
            <a:off x="1097280" y="4998720"/>
            <a:ext cx="10485120" cy="1219200"/>
          </a:xfrm>
        </p:spPr>
        <p:txBody>
          <a:bodyPr/>
          <a:lstStyle>
            <a:lvl1pPr marL="0" indent="0">
              <a:buNone/>
              <a:defRPr baseline="0">
                <a:solidFill>
                  <a:schemeClr val="accent1"/>
                </a:solidFill>
                <a:latin typeface="+mj-lt"/>
              </a:defRPr>
            </a:lvl1pPr>
            <a:lvl2pPr marL="457194" indent="0">
              <a:buNone/>
              <a:defRPr/>
            </a:lvl2pPr>
            <a:lvl3pPr marL="914384" indent="0">
              <a:buNone/>
              <a:defRPr/>
            </a:lvl3pPr>
            <a:lvl4pPr marL="1371576" indent="0">
              <a:buNone/>
              <a:defRPr/>
            </a:lvl4pPr>
            <a:lvl5pPr marL="1828770" indent="0">
              <a:buNone/>
              <a:defRPr/>
            </a:lvl5pPr>
          </a:lstStyle>
          <a:p>
            <a:pPr lvl="0"/>
            <a:r>
              <a:rPr lang="en-US" dirty="0"/>
              <a:t>&lt;subtitle&gt;</a:t>
            </a:r>
          </a:p>
        </p:txBody>
      </p:sp>
      <p:sp>
        <p:nvSpPr>
          <p:cNvPr id="8" name="Rectangle 7"/>
          <p:cNvSpPr/>
          <p:nvPr userDrawn="1"/>
        </p:nvSpPr>
        <p:spPr>
          <a:xfrm>
            <a:off x="609600" y="365760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9" name="Title 8"/>
          <p:cNvSpPr>
            <a:spLocks noGrp="1"/>
          </p:cNvSpPr>
          <p:nvPr>
            <p:ph type="title" hasCustomPrompt="1"/>
          </p:nvPr>
        </p:nvSpPr>
        <p:spPr>
          <a:xfrm>
            <a:off x="731520" y="3779520"/>
            <a:ext cx="10850880" cy="1219200"/>
          </a:xfrm>
        </p:spPr>
        <p:txBody>
          <a:bodyPr>
            <a:noAutofit/>
          </a:bodyPr>
          <a:lstStyle>
            <a:lvl1pPr>
              <a:defRPr/>
            </a:lvl1pPr>
          </a:lstStyle>
          <a:p>
            <a:r>
              <a:rPr lang="en-US" dirty="0"/>
              <a:t>&lt;title&gt;</a:t>
            </a:r>
            <a:endParaRPr lang="en-CA" dirty="0"/>
          </a:p>
        </p:txBody>
      </p:sp>
      <p:sp>
        <p:nvSpPr>
          <p:cNvPr id="10" name="Date Placeholder 9"/>
          <p:cNvSpPr>
            <a:spLocks noGrp="1"/>
          </p:cNvSpPr>
          <p:nvPr>
            <p:ph type="dt" sz="half" idx="14"/>
          </p:nvPr>
        </p:nvSpPr>
        <p:spPr/>
        <p:txBody>
          <a:bodyPr/>
          <a:lstStyle/>
          <a:p>
            <a:endParaRPr lang="en-CA" dirty="0"/>
          </a:p>
        </p:txBody>
      </p:sp>
      <p:sp>
        <p:nvSpPr>
          <p:cNvPr id="11" name="Footer Placeholder 10"/>
          <p:cNvSpPr>
            <a:spLocks noGrp="1"/>
          </p:cNvSpPr>
          <p:nvPr>
            <p:ph type="ftr" sz="quarter" idx="15"/>
          </p:nvPr>
        </p:nvSpPr>
        <p:spPr/>
        <p:txBody>
          <a:bodyPr/>
          <a:lstStyle/>
          <a:p>
            <a:endParaRPr lang="en-CA" dirty="0"/>
          </a:p>
        </p:txBody>
      </p:sp>
      <p:sp>
        <p:nvSpPr>
          <p:cNvPr id="12" name="Slide Number Placeholder 11"/>
          <p:cNvSpPr>
            <a:spLocks noGrp="1"/>
          </p:cNvSpPr>
          <p:nvPr>
            <p:ph type="sldNum" sz="quarter" idx="16"/>
          </p:nvPr>
        </p:nvSpPr>
        <p:spPr/>
        <p:txBody>
          <a:bodyPr/>
          <a:lstStyle/>
          <a:p>
            <a:fld id="{6D35586B-8D51-405E-A7E0-7A707E8059E4}" type="slidenum">
              <a:rPr lang="en-CA" smtClean="0"/>
              <a:pPr/>
              <a:t>‹#›</a:t>
            </a:fld>
            <a:endParaRPr lang="en-CA" dirty="0"/>
          </a:p>
        </p:txBody>
      </p:sp>
      <p:sp>
        <p:nvSpPr>
          <p:cNvPr id="3" name="Picture Placeholder 2"/>
          <p:cNvSpPr>
            <a:spLocks noGrp="1"/>
          </p:cNvSpPr>
          <p:nvPr>
            <p:ph type="pic" sz="quarter" idx="17" hasCustomPrompt="1"/>
          </p:nvPr>
        </p:nvSpPr>
        <p:spPr>
          <a:xfrm>
            <a:off x="0" y="0"/>
            <a:ext cx="12192000" cy="3413760"/>
          </a:xfrm>
        </p:spPr>
        <p:txBody>
          <a:bodyPr/>
          <a:lstStyle>
            <a:lvl1pPr marL="0" indent="0">
              <a:buNone/>
              <a:defRPr/>
            </a:lvl1pPr>
          </a:lstStyle>
          <a:p>
            <a:r>
              <a:rPr lang="en-US" dirty="0"/>
              <a:t> </a:t>
            </a:r>
            <a:endParaRPr lang="en-CA" dirty="0"/>
          </a:p>
        </p:txBody>
      </p:sp>
    </p:spTree>
    <p:extLst>
      <p:ext uri="{BB962C8B-B14F-4D97-AF65-F5344CB8AC3E}">
        <p14:creationId xmlns:p14="http://schemas.microsoft.com/office/powerpoint/2010/main" val="10947981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One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60320" y="5610860"/>
            <a:ext cx="7193280" cy="609600"/>
          </a:xfrm>
        </p:spPr>
        <p:txBody>
          <a:bodyPr anchor="t"/>
          <a:lstStyle>
            <a:lvl1pPr algn="l">
              <a:defRPr sz="2133" b="1">
                <a:solidFill>
                  <a:schemeClr val="tx2"/>
                </a:solidFill>
              </a:defRPr>
            </a:lvl1pPr>
          </a:lstStyle>
          <a:p>
            <a:r>
              <a:rPr lang="en-US" dirty="0"/>
              <a:t>&lt;caption&gt;</a:t>
            </a:r>
            <a:endParaRPr lang="en-CA" dirty="0"/>
          </a:p>
        </p:txBody>
      </p:sp>
      <p:sp>
        <p:nvSpPr>
          <p:cNvPr id="3" name="Picture Placeholder 2"/>
          <p:cNvSpPr>
            <a:spLocks noGrp="1"/>
          </p:cNvSpPr>
          <p:nvPr>
            <p:ph type="pic" idx="1" hasCustomPrompt="1"/>
          </p:nvPr>
        </p:nvSpPr>
        <p:spPr>
          <a:xfrm>
            <a:off x="2438400" y="613832"/>
            <a:ext cx="731520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2438400" y="554990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Tree>
    <p:extLst>
      <p:ext uri="{BB962C8B-B14F-4D97-AF65-F5344CB8AC3E}">
        <p14:creationId xmlns:p14="http://schemas.microsoft.com/office/powerpoint/2010/main" val="39294312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Images">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611717" y="613832"/>
            <a:ext cx="536448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9" name="Picture Placeholder 2"/>
          <p:cNvSpPr>
            <a:spLocks noGrp="1"/>
          </p:cNvSpPr>
          <p:nvPr>
            <p:ph type="pic" idx="13" hasCustomPrompt="1"/>
          </p:nvPr>
        </p:nvSpPr>
        <p:spPr>
          <a:xfrm>
            <a:off x="6217920" y="613832"/>
            <a:ext cx="536448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12" name="Title 1"/>
          <p:cNvSpPr>
            <a:spLocks noGrp="1"/>
          </p:cNvSpPr>
          <p:nvPr>
            <p:ph type="title" hasCustomPrompt="1"/>
          </p:nvPr>
        </p:nvSpPr>
        <p:spPr>
          <a:xfrm>
            <a:off x="731520" y="5610860"/>
            <a:ext cx="5244677" cy="609600"/>
          </a:xfrm>
        </p:spPr>
        <p:txBody>
          <a:bodyPr anchor="t"/>
          <a:lstStyle>
            <a:lvl1pPr algn="l">
              <a:defRPr sz="2133" b="1">
                <a:solidFill>
                  <a:schemeClr val="tx2"/>
                </a:solidFill>
              </a:defRPr>
            </a:lvl1pPr>
          </a:lstStyle>
          <a:p>
            <a:r>
              <a:rPr lang="en-US" dirty="0"/>
              <a:t>&lt;caption&gt;</a:t>
            </a:r>
            <a:endParaRPr lang="en-CA" dirty="0"/>
          </a:p>
        </p:txBody>
      </p:sp>
      <p:sp>
        <p:nvSpPr>
          <p:cNvPr id="14" name="Rectangle 13"/>
          <p:cNvSpPr/>
          <p:nvPr userDrawn="1"/>
        </p:nvSpPr>
        <p:spPr>
          <a:xfrm>
            <a:off x="609600" y="554990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23" name="Rectangle 22"/>
          <p:cNvSpPr/>
          <p:nvPr userDrawn="1"/>
        </p:nvSpPr>
        <p:spPr>
          <a:xfrm>
            <a:off x="6217920" y="554736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10" name="Text Placeholder 9"/>
          <p:cNvSpPr>
            <a:spLocks noGrp="1"/>
          </p:cNvSpPr>
          <p:nvPr>
            <p:ph type="body" sz="quarter" idx="14" hasCustomPrompt="1"/>
          </p:nvPr>
        </p:nvSpPr>
        <p:spPr>
          <a:xfrm>
            <a:off x="6339840" y="5608320"/>
            <a:ext cx="5242560" cy="609600"/>
          </a:xfrm>
        </p:spPr>
        <p:txBody>
          <a:bodyPr anchor="t"/>
          <a:lstStyle>
            <a:lvl1pPr marL="0" indent="0">
              <a:buNone/>
              <a:defRPr lang="en-US" sz="2133" b="1" kern="1200" dirty="0" smtClean="0">
                <a:solidFill>
                  <a:schemeClr val="tx2"/>
                </a:solidFill>
                <a:latin typeface="+mj-lt"/>
                <a:ea typeface="+mj-ea"/>
                <a:cs typeface="Arial" panose="020B0604020202020204" pitchFamily="34" charset="0"/>
              </a:defRPr>
            </a:lvl1pPr>
            <a:lvl2pPr>
              <a:defRPr lang="en-US" sz="2133" b="1" kern="1200" dirty="0" smtClean="0">
                <a:solidFill>
                  <a:schemeClr val="tx2"/>
                </a:solidFill>
                <a:latin typeface="+mj-lt"/>
                <a:ea typeface="+mj-ea"/>
                <a:cs typeface="Arial" panose="020B0604020202020204" pitchFamily="34" charset="0"/>
              </a:defRPr>
            </a:lvl2pPr>
            <a:lvl3pPr>
              <a:defRPr lang="en-US" sz="2133" b="1" kern="1200" dirty="0" smtClean="0">
                <a:solidFill>
                  <a:schemeClr val="tx2"/>
                </a:solidFill>
                <a:latin typeface="+mj-lt"/>
                <a:ea typeface="+mj-ea"/>
                <a:cs typeface="Arial" panose="020B0604020202020204" pitchFamily="34" charset="0"/>
              </a:defRPr>
            </a:lvl3pPr>
            <a:lvl4pPr>
              <a:defRPr lang="en-US" sz="2133" b="1" kern="1200" dirty="0" smtClean="0">
                <a:solidFill>
                  <a:schemeClr val="tx2"/>
                </a:solidFill>
                <a:latin typeface="+mj-lt"/>
                <a:ea typeface="+mj-ea"/>
                <a:cs typeface="Arial" panose="020B0604020202020204" pitchFamily="34" charset="0"/>
              </a:defRPr>
            </a:lvl4pPr>
            <a:lvl5pPr>
              <a:defRPr lang="en-CA" sz="2133" b="1" kern="1200" dirty="0">
                <a:solidFill>
                  <a:schemeClr val="tx2"/>
                </a:solidFill>
                <a:latin typeface="+mj-lt"/>
                <a:ea typeface="+mj-ea"/>
                <a:cs typeface="Arial" panose="020B0604020202020204" pitchFamily="34" charset="0"/>
              </a:defRPr>
            </a:lvl5pPr>
          </a:lstStyle>
          <a:p>
            <a:pPr lvl="0"/>
            <a:r>
              <a:rPr lang="en-US" dirty="0"/>
              <a:t>&lt;caption&gt;</a:t>
            </a:r>
            <a:endParaRPr lang="en-CA" dirty="0"/>
          </a:p>
        </p:txBody>
      </p:sp>
    </p:spTree>
    <p:extLst>
      <p:ext uri="{BB962C8B-B14F-4D97-AF65-F5344CB8AC3E}">
        <p14:creationId xmlns:p14="http://schemas.microsoft.com/office/powerpoint/2010/main" val="8747325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hree Images">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611717" y="613832"/>
            <a:ext cx="353568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9" name="Picture Placeholder 2"/>
          <p:cNvSpPr>
            <a:spLocks noGrp="1"/>
          </p:cNvSpPr>
          <p:nvPr>
            <p:ph type="pic" idx="13" hasCustomPrompt="1"/>
          </p:nvPr>
        </p:nvSpPr>
        <p:spPr>
          <a:xfrm>
            <a:off x="4328160" y="609600"/>
            <a:ext cx="353568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12" name="Picture Placeholder 2"/>
          <p:cNvSpPr>
            <a:spLocks noGrp="1"/>
          </p:cNvSpPr>
          <p:nvPr>
            <p:ph type="pic" idx="15" hasCustomPrompt="1"/>
          </p:nvPr>
        </p:nvSpPr>
        <p:spPr>
          <a:xfrm>
            <a:off x="8046720" y="609600"/>
            <a:ext cx="353568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14" name="Title 1"/>
          <p:cNvSpPr>
            <a:spLocks noGrp="1"/>
          </p:cNvSpPr>
          <p:nvPr>
            <p:ph type="title" hasCustomPrompt="1"/>
          </p:nvPr>
        </p:nvSpPr>
        <p:spPr>
          <a:xfrm>
            <a:off x="731520" y="5610860"/>
            <a:ext cx="3415877" cy="609600"/>
          </a:xfrm>
        </p:spPr>
        <p:txBody>
          <a:bodyPr anchor="t"/>
          <a:lstStyle>
            <a:lvl1pPr algn="l">
              <a:defRPr sz="1867" b="1">
                <a:solidFill>
                  <a:schemeClr val="tx2"/>
                </a:solidFill>
              </a:defRPr>
            </a:lvl1pPr>
          </a:lstStyle>
          <a:p>
            <a:r>
              <a:rPr lang="en-US" dirty="0"/>
              <a:t>&lt;caption&gt;</a:t>
            </a:r>
            <a:endParaRPr lang="en-CA" dirty="0"/>
          </a:p>
        </p:txBody>
      </p:sp>
      <p:sp>
        <p:nvSpPr>
          <p:cNvPr id="15" name="Rectangle 14"/>
          <p:cNvSpPr/>
          <p:nvPr userDrawn="1"/>
        </p:nvSpPr>
        <p:spPr>
          <a:xfrm>
            <a:off x="609600" y="554990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22" name="Rectangle 21"/>
          <p:cNvSpPr/>
          <p:nvPr userDrawn="1"/>
        </p:nvSpPr>
        <p:spPr>
          <a:xfrm>
            <a:off x="4328160" y="554736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24" name="Rectangle 23"/>
          <p:cNvSpPr/>
          <p:nvPr userDrawn="1"/>
        </p:nvSpPr>
        <p:spPr>
          <a:xfrm>
            <a:off x="8046720" y="554736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11" name="Text Placeholder 10"/>
          <p:cNvSpPr>
            <a:spLocks noGrp="1"/>
          </p:cNvSpPr>
          <p:nvPr>
            <p:ph type="body" sz="quarter" idx="16" hasCustomPrompt="1"/>
          </p:nvPr>
        </p:nvSpPr>
        <p:spPr>
          <a:xfrm>
            <a:off x="4450080" y="5611285"/>
            <a:ext cx="3413760" cy="609600"/>
          </a:xfrm>
        </p:spPr>
        <p:txBody>
          <a:bodyPr anchor="t"/>
          <a:lstStyle>
            <a:lvl1pPr marL="0" indent="0">
              <a:buNone/>
              <a:defRPr lang="en-US" sz="1867" b="1" kern="1200" dirty="0" smtClean="0">
                <a:solidFill>
                  <a:schemeClr val="tx2"/>
                </a:solidFill>
                <a:latin typeface="+mj-lt"/>
                <a:ea typeface="+mj-ea"/>
                <a:cs typeface="Arial" panose="020B0604020202020204" pitchFamily="34" charset="0"/>
              </a:defRPr>
            </a:lvl1pPr>
          </a:lstStyle>
          <a:p>
            <a:pPr lvl="0"/>
            <a:r>
              <a:rPr lang="en-US" dirty="0"/>
              <a:t>&lt;caption&gt;</a:t>
            </a:r>
            <a:endParaRPr lang="en-CA" dirty="0"/>
          </a:p>
        </p:txBody>
      </p:sp>
      <p:sp>
        <p:nvSpPr>
          <p:cNvPr id="25" name="Text Placeholder 10"/>
          <p:cNvSpPr>
            <a:spLocks noGrp="1"/>
          </p:cNvSpPr>
          <p:nvPr>
            <p:ph type="body" sz="quarter" idx="17" hasCustomPrompt="1"/>
          </p:nvPr>
        </p:nvSpPr>
        <p:spPr>
          <a:xfrm>
            <a:off x="8168640" y="5611285"/>
            <a:ext cx="3413760" cy="609600"/>
          </a:xfrm>
        </p:spPr>
        <p:txBody>
          <a:bodyPr anchor="t"/>
          <a:lstStyle>
            <a:lvl1pPr marL="0" indent="0">
              <a:buNone/>
              <a:defRPr lang="en-US" sz="1867" b="1" kern="1200" dirty="0" smtClean="0">
                <a:solidFill>
                  <a:schemeClr val="tx2"/>
                </a:solidFill>
                <a:latin typeface="+mj-lt"/>
                <a:ea typeface="+mj-ea"/>
                <a:cs typeface="Arial" panose="020B0604020202020204" pitchFamily="34" charset="0"/>
              </a:defRPr>
            </a:lvl1pPr>
          </a:lstStyle>
          <a:p>
            <a:pPr lvl="0"/>
            <a:r>
              <a:rPr lang="en-US" dirty="0"/>
              <a:t>&lt;caption&gt;</a:t>
            </a:r>
            <a:endParaRPr lang="en-CA" dirty="0"/>
          </a:p>
        </p:txBody>
      </p:sp>
    </p:spTree>
    <p:extLst>
      <p:ext uri="{BB962C8B-B14F-4D97-AF65-F5344CB8AC3E}">
        <p14:creationId xmlns:p14="http://schemas.microsoft.com/office/powerpoint/2010/main" val="5735200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our Images">
    <p:spTree>
      <p:nvGrpSpPr>
        <p:cNvPr id="1" name=""/>
        <p:cNvGrpSpPr/>
        <p:nvPr/>
      </p:nvGrpSpPr>
      <p:grpSpPr>
        <a:xfrm>
          <a:off x="0" y="0"/>
          <a:ext cx="0" cy="0"/>
          <a:chOff x="0" y="0"/>
          <a:chExt cx="0" cy="0"/>
        </a:xfrm>
      </p:grpSpPr>
      <p:sp>
        <p:nvSpPr>
          <p:cNvPr id="16" name="Picture Placeholder 2"/>
          <p:cNvSpPr>
            <a:spLocks noGrp="1"/>
          </p:cNvSpPr>
          <p:nvPr>
            <p:ph type="pic" idx="20" hasCustomPrompt="1"/>
          </p:nvPr>
        </p:nvSpPr>
        <p:spPr>
          <a:xfrm>
            <a:off x="6217920" y="3572256"/>
            <a:ext cx="3535680" cy="268224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14" name="Picture Placeholder 2"/>
          <p:cNvSpPr>
            <a:spLocks noGrp="1"/>
          </p:cNvSpPr>
          <p:nvPr>
            <p:ph type="pic" idx="18" hasCustomPrompt="1"/>
          </p:nvPr>
        </p:nvSpPr>
        <p:spPr>
          <a:xfrm>
            <a:off x="2438400" y="3572256"/>
            <a:ext cx="3535680" cy="268224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3" name="Picture Placeholder 2"/>
          <p:cNvSpPr>
            <a:spLocks noGrp="1"/>
          </p:cNvSpPr>
          <p:nvPr>
            <p:ph type="pic" idx="1" hasCustomPrompt="1"/>
          </p:nvPr>
        </p:nvSpPr>
        <p:spPr>
          <a:xfrm>
            <a:off x="2438400" y="609600"/>
            <a:ext cx="3535680" cy="268224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2313522" y="3572256"/>
            <a:ext cx="60959"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17" name="Rectangle 16"/>
          <p:cNvSpPr/>
          <p:nvPr userDrawn="1"/>
        </p:nvSpPr>
        <p:spPr>
          <a:xfrm>
            <a:off x="2316481" y="2684500"/>
            <a:ext cx="60959"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18" name="Rectangle 17"/>
          <p:cNvSpPr/>
          <p:nvPr userDrawn="1"/>
        </p:nvSpPr>
        <p:spPr>
          <a:xfrm>
            <a:off x="9814561" y="3572256"/>
            <a:ext cx="60959"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10" name="Text Placeholder 9"/>
          <p:cNvSpPr>
            <a:spLocks noGrp="1"/>
          </p:cNvSpPr>
          <p:nvPr>
            <p:ph type="body" sz="quarter" idx="16" hasCustomPrompt="1"/>
          </p:nvPr>
        </p:nvSpPr>
        <p:spPr>
          <a:xfrm>
            <a:off x="607229" y="609604"/>
            <a:ext cx="1589872" cy="2682240"/>
          </a:xfrm>
        </p:spPr>
        <p:txBody>
          <a:bodyPr lIns="45716" rIns="45716" anchor="b">
            <a:noAutofit/>
          </a:bodyPr>
          <a:lstStyle>
            <a:lvl1pPr marL="0" indent="0" algn="r">
              <a:buNone/>
              <a:defRPr lang="en-US" sz="1867" b="1" kern="1200" dirty="0" smtClean="0">
                <a:solidFill>
                  <a:schemeClr val="tx2"/>
                </a:solidFill>
                <a:latin typeface="+mj-lt"/>
                <a:ea typeface="+mj-ea"/>
                <a:cs typeface="Arial" panose="020B0604020202020204" pitchFamily="34" charset="0"/>
              </a:defRPr>
            </a:lvl1pPr>
            <a:lvl2pPr>
              <a:defRPr lang="en-US" sz="2133" b="1" kern="1200" dirty="0" smtClean="0">
                <a:solidFill>
                  <a:schemeClr val="tx2"/>
                </a:solidFill>
                <a:latin typeface="+mj-lt"/>
                <a:ea typeface="+mj-ea"/>
                <a:cs typeface="Arial" panose="020B0604020202020204" pitchFamily="34" charset="0"/>
              </a:defRPr>
            </a:lvl2pPr>
            <a:lvl3pPr>
              <a:defRPr lang="en-US" sz="2133" b="1" kern="1200" dirty="0" smtClean="0">
                <a:solidFill>
                  <a:schemeClr val="tx2"/>
                </a:solidFill>
                <a:latin typeface="+mj-lt"/>
                <a:ea typeface="+mj-ea"/>
                <a:cs typeface="Arial" panose="020B0604020202020204" pitchFamily="34" charset="0"/>
              </a:defRPr>
            </a:lvl3pPr>
            <a:lvl4pPr>
              <a:defRPr lang="en-US" sz="2133" b="1" kern="1200" dirty="0" smtClean="0">
                <a:solidFill>
                  <a:schemeClr val="tx2"/>
                </a:solidFill>
                <a:latin typeface="+mj-lt"/>
                <a:ea typeface="+mj-ea"/>
                <a:cs typeface="Arial" panose="020B0604020202020204" pitchFamily="34" charset="0"/>
              </a:defRPr>
            </a:lvl4pPr>
            <a:lvl5pPr>
              <a:defRPr lang="en-CA" sz="2133" b="1" kern="1200" dirty="0">
                <a:solidFill>
                  <a:schemeClr val="tx2"/>
                </a:solidFill>
                <a:latin typeface="+mj-lt"/>
                <a:ea typeface="+mj-ea"/>
                <a:cs typeface="Arial" panose="020B0604020202020204" pitchFamily="34" charset="0"/>
              </a:defRPr>
            </a:lvl5pPr>
          </a:lstStyle>
          <a:p>
            <a:pPr lvl="0"/>
            <a:r>
              <a:rPr lang="en-US" dirty="0"/>
              <a:t>&lt;caption&gt;</a:t>
            </a:r>
            <a:endParaRPr lang="en-CA" dirty="0"/>
          </a:p>
        </p:txBody>
      </p:sp>
      <p:sp>
        <p:nvSpPr>
          <p:cNvPr id="21" name="Text Placeholder 9"/>
          <p:cNvSpPr>
            <a:spLocks noGrp="1"/>
          </p:cNvSpPr>
          <p:nvPr>
            <p:ph type="body" sz="quarter" idx="17" hasCustomPrompt="1"/>
          </p:nvPr>
        </p:nvSpPr>
        <p:spPr>
          <a:xfrm>
            <a:off x="9997440" y="3572257"/>
            <a:ext cx="1584960" cy="2678260"/>
          </a:xfrm>
        </p:spPr>
        <p:txBody>
          <a:bodyPr lIns="45716" rIns="45716" anchor="t">
            <a:noAutofit/>
          </a:bodyPr>
          <a:lstStyle>
            <a:lvl1pPr marL="0" indent="0">
              <a:buNone/>
              <a:defRPr lang="en-US" sz="1867" b="1" kern="1200" dirty="0" smtClean="0">
                <a:solidFill>
                  <a:schemeClr val="tx2"/>
                </a:solidFill>
                <a:latin typeface="+mj-lt"/>
                <a:ea typeface="+mj-ea"/>
                <a:cs typeface="Arial" panose="020B0604020202020204" pitchFamily="34" charset="0"/>
              </a:defRPr>
            </a:lvl1pPr>
            <a:lvl2pPr>
              <a:defRPr lang="en-US" sz="2133" b="1" kern="1200" dirty="0" smtClean="0">
                <a:solidFill>
                  <a:schemeClr val="tx2"/>
                </a:solidFill>
                <a:latin typeface="+mj-lt"/>
                <a:ea typeface="+mj-ea"/>
                <a:cs typeface="Arial" panose="020B0604020202020204" pitchFamily="34" charset="0"/>
              </a:defRPr>
            </a:lvl2pPr>
            <a:lvl3pPr>
              <a:defRPr lang="en-US" sz="2133" b="1" kern="1200" dirty="0" smtClean="0">
                <a:solidFill>
                  <a:schemeClr val="tx2"/>
                </a:solidFill>
                <a:latin typeface="+mj-lt"/>
                <a:ea typeface="+mj-ea"/>
                <a:cs typeface="Arial" panose="020B0604020202020204" pitchFamily="34" charset="0"/>
              </a:defRPr>
            </a:lvl3pPr>
            <a:lvl4pPr>
              <a:defRPr lang="en-US" sz="2133" b="1" kern="1200" dirty="0" smtClean="0">
                <a:solidFill>
                  <a:schemeClr val="tx2"/>
                </a:solidFill>
                <a:latin typeface="+mj-lt"/>
                <a:ea typeface="+mj-ea"/>
                <a:cs typeface="Arial" panose="020B0604020202020204" pitchFamily="34" charset="0"/>
              </a:defRPr>
            </a:lvl4pPr>
            <a:lvl5pPr>
              <a:defRPr lang="en-CA" sz="2133" b="1" kern="1200" dirty="0">
                <a:solidFill>
                  <a:schemeClr val="tx2"/>
                </a:solidFill>
                <a:latin typeface="+mj-lt"/>
                <a:ea typeface="+mj-ea"/>
                <a:cs typeface="Arial" panose="020B0604020202020204" pitchFamily="34" charset="0"/>
              </a:defRPr>
            </a:lvl5pPr>
          </a:lstStyle>
          <a:p>
            <a:pPr lvl="0"/>
            <a:r>
              <a:rPr lang="en-US" dirty="0"/>
              <a:t>&lt;caption&gt;</a:t>
            </a:r>
            <a:endParaRPr lang="en-CA" dirty="0"/>
          </a:p>
        </p:txBody>
      </p:sp>
      <p:sp>
        <p:nvSpPr>
          <p:cNvPr id="15" name="Picture Placeholder 2"/>
          <p:cNvSpPr>
            <a:spLocks noGrp="1"/>
          </p:cNvSpPr>
          <p:nvPr>
            <p:ph type="pic" idx="19" hasCustomPrompt="1"/>
          </p:nvPr>
        </p:nvSpPr>
        <p:spPr>
          <a:xfrm>
            <a:off x="6217920" y="609600"/>
            <a:ext cx="3535680" cy="268224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19" name="Rectangle 18"/>
          <p:cNvSpPr/>
          <p:nvPr userDrawn="1"/>
        </p:nvSpPr>
        <p:spPr>
          <a:xfrm>
            <a:off x="9814561" y="2682240"/>
            <a:ext cx="60959"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20" name="Text Placeholder 9"/>
          <p:cNvSpPr>
            <a:spLocks noGrp="1"/>
          </p:cNvSpPr>
          <p:nvPr>
            <p:ph type="body" sz="quarter" idx="21" hasCustomPrompt="1"/>
          </p:nvPr>
        </p:nvSpPr>
        <p:spPr>
          <a:xfrm>
            <a:off x="9994645" y="609600"/>
            <a:ext cx="1589872" cy="2682240"/>
          </a:xfrm>
        </p:spPr>
        <p:txBody>
          <a:bodyPr lIns="45716" rIns="45716" anchor="b">
            <a:noAutofit/>
          </a:bodyPr>
          <a:lstStyle>
            <a:lvl1pPr marL="0" indent="0" algn="l">
              <a:buNone/>
              <a:defRPr lang="en-US" sz="1867" b="1" kern="1200" dirty="0" smtClean="0">
                <a:solidFill>
                  <a:schemeClr val="tx2"/>
                </a:solidFill>
                <a:latin typeface="+mj-lt"/>
                <a:ea typeface="+mj-ea"/>
                <a:cs typeface="Arial" panose="020B0604020202020204" pitchFamily="34" charset="0"/>
              </a:defRPr>
            </a:lvl1pPr>
            <a:lvl2pPr>
              <a:defRPr lang="en-US" sz="2133" b="1" kern="1200" dirty="0" smtClean="0">
                <a:solidFill>
                  <a:schemeClr val="tx2"/>
                </a:solidFill>
                <a:latin typeface="+mj-lt"/>
                <a:ea typeface="+mj-ea"/>
                <a:cs typeface="Arial" panose="020B0604020202020204" pitchFamily="34" charset="0"/>
              </a:defRPr>
            </a:lvl2pPr>
            <a:lvl3pPr>
              <a:defRPr lang="en-US" sz="2133" b="1" kern="1200" dirty="0" smtClean="0">
                <a:solidFill>
                  <a:schemeClr val="tx2"/>
                </a:solidFill>
                <a:latin typeface="+mj-lt"/>
                <a:ea typeface="+mj-ea"/>
                <a:cs typeface="Arial" panose="020B0604020202020204" pitchFamily="34" charset="0"/>
              </a:defRPr>
            </a:lvl3pPr>
            <a:lvl4pPr>
              <a:defRPr lang="en-US" sz="2133" b="1" kern="1200" dirty="0" smtClean="0">
                <a:solidFill>
                  <a:schemeClr val="tx2"/>
                </a:solidFill>
                <a:latin typeface="+mj-lt"/>
                <a:ea typeface="+mj-ea"/>
                <a:cs typeface="Arial" panose="020B0604020202020204" pitchFamily="34" charset="0"/>
              </a:defRPr>
            </a:lvl4pPr>
            <a:lvl5pPr>
              <a:defRPr lang="en-CA" sz="2133" b="1" kern="1200" dirty="0">
                <a:solidFill>
                  <a:schemeClr val="tx2"/>
                </a:solidFill>
                <a:latin typeface="+mj-lt"/>
                <a:ea typeface="+mj-ea"/>
                <a:cs typeface="Arial" panose="020B0604020202020204" pitchFamily="34" charset="0"/>
              </a:defRPr>
            </a:lvl5pPr>
          </a:lstStyle>
          <a:p>
            <a:pPr lvl="0"/>
            <a:r>
              <a:rPr lang="en-US" dirty="0"/>
              <a:t>&lt;caption&gt;</a:t>
            </a:r>
            <a:endParaRPr lang="en-CA" dirty="0"/>
          </a:p>
        </p:txBody>
      </p:sp>
      <p:sp>
        <p:nvSpPr>
          <p:cNvPr id="22" name="Text Placeholder 9"/>
          <p:cNvSpPr>
            <a:spLocks noGrp="1"/>
          </p:cNvSpPr>
          <p:nvPr>
            <p:ph type="body" sz="quarter" idx="22" hasCustomPrompt="1"/>
          </p:nvPr>
        </p:nvSpPr>
        <p:spPr>
          <a:xfrm>
            <a:off x="609600" y="3572256"/>
            <a:ext cx="1589872" cy="2682240"/>
          </a:xfrm>
        </p:spPr>
        <p:txBody>
          <a:bodyPr lIns="45716" rIns="45716" anchor="t">
            <a:noAutofit/>
          </a:bodyPr>
          <a:lstStyle>
            <a:lvl1pPr marL="0" indent="0" algn="r">
              <a:buNone/>
              <a:defRPr lang="en-US" sz="1867" b="1" kern="1200" dirty="0" smtClean="0">
                <a:solidFill>
                  <a:schemeClr val="tx2"/>
                </a:solidFill>
                <a:latin typeface="+mj-lt"/>
                <a:ea typeface="+mj-ea"/>
                <a:cs typeface="Arial" panose="020B0604020202020204" pitchFamily="34" charset="0"/>
              </a:defRPr>
            </a:lvl1pPr>
            <a:lvl2pPr>
              <a:defRPr lang="en-US" sz="2133" b="1" kern="1200" dirty="0" smtClean="0">
                <a:solidFill>
                  <a:schemeClr val="tx2"/>
                </a:solidFill>
                <a:latin typeface="+mj-lt"/>
                <a:ea typeface="+mj-ea"/>
                <a:cs typeface="Arial" panose="020B0604020202020204" pitchFamily="34" charset="0"/>
              </a:defRPr>
            </a:lvl2pPr>
            <a:lvl3pPr>
              <a:defRPr lang="en-US" sz="2133" b="1" kern="1200" dirty="0" smtClean="0">
                <a:solidFill>
                  <a:schemeClr val="tx2"/>
                </a:solidFill>
                <a:latin typeface="+mj-lt"/>
                <a:ea typeface="+mj-ea"/>
                <a:cs typeface="Arial" panose="020B0604020202020204" pitchFamily="34" charset="0"/>
              </a:defRPr>
            </a:lvl3pPr>
            <a:lvl4pPr>
              <a:defRPr lang="en-US" sz="2133" b="1" kern="1200" dirty="0" smtClean="0">
                <a:solidFill>
                  <a:schemeClr val="tx2"/>
                </a:solidFill>
                <a:latin typeface="+mj-lt"/>
                <a:ea typeface="+mj-ea"/>
                <a:cs typeface="Arial" panose="020B0604020202020204" pitchFamily="34" charset="0"/>
              </a:defRPr>
            </a:lvl4pPr>
            <a:lvl5pPr>
              <a:defRPr lang="en-CA" sz="2133" b="1" kern="1200" dirty="0">
                <a:solidFill>
                  <a:schemeClr val="tx2"/>
                </a:solidFill>
                <a:latin typeface="+mj-lt"/>
                <a:ea typeface="+mj-ea"/>
                <a:cs typeface="Arial" panose="020B0604020202020204" pitchFamily="34" charset="0"/>
              </a:defRPr>
            </a:lvl5pPr>
          </a:lstStyle>
          <a:p>
            <a:pPr lvl="0"/>
            <a:r>
              <a:rPr lang="en-US" dirty="0"/>
              <a:t>&lt;caption&gt;</a:t>
            </a:r>
            <a:endParaRPr lang="en-CA" dirty="0"/>
          </a:p>
        </p:txBody>
      </p:sp>
    </p:spTree>
    <p:extLst>
      <p:ext uri="{BB962C8B-B14F-4D97-AF65-F5344CB8AC3E}">
        <p14:creationId xmlns:p14="http://schemas.microsoft.com/office/powerpoint/2010/main" val="6300403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Images Top">
    <p:spTree>
      <p:nvGrpSpPr>
        <p:cNvPr id="1" name=""/>
        <p:cNvGrpSpPr/>
        <p:nvPr/>
      </p:nvGrpSpPr>
      <p:grpSpPr>
        <a:xfrm>
          <a:off x="0" y="0"/>
          <a:ext cx="0" cy="0"/>
          <a:chOff x="0" y="0"/>
          <a:chExt cx="0" cy="0"/>
        </a:xfrm>
      </p:grpSpPr>
      <p:sp>
        <p:nvSpPr>
          <p:cNvPr id="7" name="Text Placeholder 6"/>
          <p:cNvSpPr>
            <a:spLocks noGrp="1"/>
          </p:cNvSpPr>
          <p:nvPr>
            <p:ph type="body" sz="quarter" idx="13" hasCustomPrompt="1"/>
          </p:nvPr>
        </p:nvSpPr>
        <p:spPr>
          <a:xfrm>
            <a:off x="1097280" y="4998720"/>
            <a:ext cx="10485120" cy="1219200"/>
          </a:xfrm>
        </p:spPr>
        <p:txBody>
          <a:bodyPr/>
          <a:lstStyle>
            <a:lvl1pPr marL="0" indent="0">
              <a:buNone/>
              <a:defRPr baseline="0">
                <a:solidFill>
                  <a:schemeClr val="accent1"/>
                </a:solidFill>
                <a:latin typeface="+mj-lt"/>
              </a:defRPr>
            </a:lvl1pPr>
            <a:lvl2pPr marL="457194" indent="0">
              <a:buNone/>
              <a:defRPr/>
            </a:lvl2pPr>
            <a:lvl3pPr marL="914384" indent="0">
              <a:buNone/>
              <a:defRPr/>
            </a:lvl3pPr>
            <a:lvl4pPr marL="1371576" indent="0">
              <a:buNone/>
              <a:defRPr/>
            </a:lvl4pPr>
            <a:lvl5pPr marL="1828770" indent="0">
              <a:buNone/>
              <a:defRPr/>
            </a:lvl5pPr>
          </a:lstStyle>
          <a:p>
            <a:pPr lvl="0"/>
            <a:r>
              <a:rPr lang="en-US" dirty="0"/>
              <a:t>&lt;subtitle&gt;</a:t>
            </a:r>
          </a:p>
        </p:txBody>
      </p:sp>
      <p:sp>
        <p:nvSpPr>
          <p:cNvPr id="8" name="Rectangle 7"/>
          <p:cNvSpPr/>
          <p:nvPr/>
        </p:nvSpPr>
        <p:spPr>
          <a:xfrm>
            <a:off x="609600" y="365760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9" name="Title 8"/>
          <p:cNvSpPr>
            <a:spLocks noGrp="1"/>
          </p:cNvSpPr>
          <p:nvPr>
            <p:ph type="title" hasCustomPrompt="1"/>
          </p:nvPr>
        </p:nvSpPr>
        <p:spPr>
          <a:xfrm>
            <a:off x="731520" y="3779520"/>
            <a:ext cx="10850880" cy="1219200"/>
          </a:xfrm>
        </p:spPr>
        <p:txBody>
          <a:bodyPr>
            <a:noAutofit/>
          </a:bodyPr>
          <a:lstStyle>
            <a:lvl1pPr>
              <a:defRPr/>
            </a:lvl1pPr>
          </a:lstStyle>
          <a:p>
            <a:r>
              <a:rPr lang="en-US" dirty="0"/>
              <a:t>&lt;title&gt;</a:t>
            </a:r>
            <a:endParaRPr lang="en-CA" dirty="0"/>
          </a:p>
        </p:txBody>
      </p:sp>
      <p:sp>
        <p:nvSpPr>
          <p:cNvPr id="10" name="Date Placeholder 9"/>
          <p:cNvSpPr>
            <a:spLocks noGrp="1"/>
          </p:cNvSpPr>
          <p:nvPr>
            <p:ph type="dt" sz="half" idx="14"/>
          </p:nvPr>
        </p:nvSpPr>
        <p:spPr/>
        <p:txBody>
          <a:bodyPr/>
          <a:lstStyle/>
          <a:p>
            <a:fld id="{BA0A0C8D-232B-4A3A-9686-2A7073722732}" type="datetimeFigureOut">
              <a:rPr lang="en-CA" smtClean="0"/>
              <a:t>2024-09-05</a:t>
            </a:fld>
            <a:endParaRPr lang="en-CA"/>
          </a:p>
        </p:txBody>
      </p:sp>
      <p:sp>
        <p:nvSpPr>
          <p:cNvPr id="11" name="Footer Placeholder 10"/>
          <p:cNvSpPr>
            <a:spLocks noGrp="1"/>
          </p:cNvSpPr>
          <p:nvPr>
            <p:ph type="ftr" sz="quarter" idx="15"/>
          </p:nvPr>
        </p:nvSpPr>
        <p:spPr/>
        <p:txBody>
          <a:bodyPr/>
          <a:lstStyle/>
          <a:p>
            <a:endParaRPr lang="en-CA"/>
          </a:p>
        </p:txBody>
      </p:sp>
      <p:sp>
        <p:nvSpPr>
          <p:cNvPr id="12" name="Slide Number Placeholder 11"/>
          <p:cNvSpPr>
            <a:spLocks noGrp="1"/>
          </p:cNvSpPr>
          <p:nvPr>
            <p:ph type="sldNum" sz="quarter" idx="16"/>
          </p:nvPr>
        </p:nvSpPr>
        <p:spPr/>
        <p:txBody>
          <a:bodyPr/>
          <a:lstStyle/>
          <a:p>
            <a:fld id="{B4FFE236-DA7A-45B0-9F40-06596FD19DBC}" type="slidenum">
              <a:rPr lang="en-CA" smtClean="0"/>
              <a:t>‹#›</a:t>
            </a:fld>
            <a:endParaRPr lang="en-CA"/>
          </a:p>
        </p:txBody>
      </p:sp>
      <p:sp>
        <p:nvSpPr>
          <p:cNvPr id="3" name="Picture Placeholder 2"/>
          <p:cNvSpPr>
            <a:spLocks noGrp="1"/>
          </p:cNvSpPr>
          <p:nvPr>
            <p:ph type="pic" sz="quarter" idx="17" hasCustomPrompt="1"/>
          </p:nvPr>
        </p:nvSpPr>
        <p:spPr>
          <a:xfrm>
            <a:off x="0" y="0"/>
            <a:ext cx="6096000" cy="3413760"/>
          </a:xfrm>
        </p:spPr>
        <p:txBody>
          <a:bodyPr/>
          <a:lstStyle>
            <a:lvl1pPr marL="0" indent="0">
              <a:buNone/>
              <a:defRPr/>
            </a:lvl1pPr>
          </a:lstStyle>
          <a:p>
            <a:r>
              <a:rPr lang="en-US" dirty="0"/>
              <a:t> </a:t>
            </a:r>
            <a:endParaRPr lang="en-CA" dirty="0"/>
          </a:p>
        </p:txBody>
      </p:sp>
      <p:sp>
        <p:nvSpPr>
          <p:cNvPr id="4" name="Picture Placeholder 3"/>
          <p:cNvSpPr>
            <a:spLocks noGrp="1"/>
          </p:cNvSpPr>
          <p:nvPr>
            <p:ph type="pic" sz="quarter" idx="18" hasCustomPrompt="1"/>
          </p:nvPr>
        </p:nvSpPr>
        <p:spPr>
          <a:xfrm>
            <a:off x="6096000" y="0"/>
            <a:ext cx="6096000" cy="3413760"/>
          </a:xfrm>
        </p:spPr>
        <p:txBody>
          <a:bodyPr/>
          <a:lstStyle>
            <a:lvl1pPr marL="0" indent="0">
              <a:buNone/>
              <a:defRPr/>
            </a:lvl1pPr>
          </a:lstStyle>
          <a:p>
            <a:r>
              <a:rPr lang="en-US" dirty="0"/>
              <a:t> </a:t>
            </a:r>
            <a:endParaRPr lang="en-CA" dirty="0"/>
          </a:p>
        </p:txBody>
      </p:sp>
    </p:spTree>
    <p:extLst>
      <p:ext uri="{BB962C8B-B14F-4D97-AF65-F5344CB8AC3E}">
        <p14:creationId xmlns:p14="http://schemas.microsoft.com/office/powerpoint/2010/main" val="5481063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One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60320" y="5610860"/>
            <a:ext cx="7193280" cy="609600"/>
          </a:xfrm>
        </p:spPr>
        <p:txBody>
          <a:bodyPr anchor="t"/>
          <a:lstStyle>
            <a:lvl1pPr algn="l">
              <a:defRPr sz="2133" b="1">
                <a:solidFill>
                  <a:schemeClr val="tx2"/>
                </a:solidFill>
              </a:defRPr>
            </a:lvl1pPr>
          </a:lstStyle>
          <a:p>
            <a:r>
              <a:rPr lang="en-US" dirty="0"/>
              <a:t>&lt;caption&gt;</a:t>
            </a:r>
            <a:endParaRPr lang="en-CA" dirty="0"/>
          </a:p>
        </p:txBody>
      </p:sp>
      <p:sp>
        <p:nvSpPr>
          <p:cNvPr id="3" name="Picture Placeholder 2"/>
          <p:cNvSpPr>
            <a:spLocks noGrp="1"/>
          </p:cNvSpPr>
          <p:nvPr>
            <p:ph type="pic" idx="1" hasCustomPrompt="1"/>
          </p:nvPr>
        </p:nvSpPr>
        <p:spPr>
          <a:xfrm>
            <a:off x="2438400" y="613832"/>
            <a:ext cx="731520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2438400" y="554990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Tree>
    <p:extLst>
      <p:ext uri="{BB962C8B-B14F-4D97-AF65-F5344CB8AC3E}">
        <p14:creationId xmlns:p14="http://schemas.microsoft.com/office/powerpoint/2010/main" val="25759576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mages">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611717" y="613832"/>
            <a:ext cx="536448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9" name="Picture Placeholder 2"/>
          <p:cNvSpPr>
            <a:spLocks noGrp="1"/>
          </p:cNvSpPr>
          <p:nvPr>
            <p:ph type="pic" idx="13" hasCustomPrompt="1"/>
          </p:nvPr>
        </p:nvSpPr>
        <p:spPr>
          <a:xfrm>
            <a:off x="6217920" y="613832"/>
            <a:ext cx="536448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12" name="Title 1"/>
          <p:cNvSpPr>
            <a:spLocks noGrp="1"/>
          </p:cNvSpPr>
          <p:nvPr>
            <p:ph type="title" hasCustomPrompt="1"/>
          </p:nvPr>
        </p:nvSpPr>
        <p:spPr>
          <a:xfrm>
            <a:off x="731520" y="5610860"/>
            <a:ext cx="5244677" cy="609600"/>
          </a:xfrm>
        </p:spPr>
        <p:txBody>
          <a:bodyPr anchor="t"/>
          <a:lstStyle>
            <a:lvl1pPr algn="l">
              <a:defRPr sz="2133" b="1">
                <a:solidFill>
                  <a:schemeClr val="tx2"/>
                </a:solidFill>
              </a:defRPr>
            </a:lvl1pPr>
          </a:lstStyle>
          <a:p>
            <a:r>
              <a:rPr lang="en-US" dirty="0"/>
              <a:t>&lt;caption&gt;</a:t>
            </a:r>
            <a:endParaRPr lang="en-CA" dirty="0"/>
          </a:p>
        </p:txBody>
      </p:sp>
      <p:sp>
        <p:nvSpPr>
          <p:cNvPr id="14" name="Rectangle 13"/>
          <p:cNvSpPr/>
          <p:nvPr userDrawn="1"/>
        </p:nvSpPr>
        <p:spPr>
          <a:xfrm>
            <a:off x="609600" y="554990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23" name="Rectangle 22"/>
          <p:cNvSpPr/>
          <p:nvPr userDrawn="1"/>
        </p:nvSpPr>
        <p:spPr>
          <a:xfrm>
            <a:off x="6217920" y="554736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10" name="Text Placeholder 9"/>
          <p:cNvSpPr>
            <a:spLocks noGrp="1"/>
          </p:cNvSpPr>
          <p:nvPr>
            <p:ph type="body" sz="quarter" idx="14" hasCustomPrompt="1"/>
          </p:nvPr>
        </p:nvSpPr>
        <p:spPr>
          <a:xfrm>
            <a:off x="6339840" y="5608320"/>
            <a:ext cx="5242560" cy="609600"/>
          </a:xfrm>
        </p:spPr>
        <p:txBody>
          <a:bodyPr anchor="t"/>
          <a:lstStyle>
            <a:lvl1pPr marL="0" indent="0">
              <a:buNone/>
              <a:defRPr lang="en-US" sz="2133" b="1" kern="1200" dirty="0" smtClean="0">
                <a:solidFill>
                  <a:schemeClr val="tx2"/>
                </a:solidFill>
                <a:latin typeface="+mj-lt"/>
                <a:ea typeface="+mj-ea"/>
                <a:cs typeface="Arial" panose="020B0604020202020204" pitchFamily="34" charset="0"/>
              </a:defRPr>
            </a:lvl1pPr>
            <a:lvl2pPr>
              <a:defRPr lang="en-US" sz="2133" b="1" kern="1200" dirty="0" smtClean="0">
                <a:solidFill>
                  <a:schemeClr val="tx2"/>
                </a:solidFill>
                <a:latin typeface="+mj-lt"/>
                <a:ea typeface="+mj-ea"/>
                <a:cs typeface="Arial" panose="020B0604020202020204" pitchFamily="34" charset="0"/>
              </a:defRPr>
            </a:lvl2pPr>
            <a:lvl3pPr>
              <a:defRPr lang="en-US" sz="2133" b="1" kern="1200" dirty="0" smtClean="0">
                <a:solidFill>
                  <a:schemeClr val="tx2"/>
                </a:solidFill>
                <a:latin typeface="+mj-lt"/>
                <a:ea typeface="+mj-ea"/>
                <a:cs typeface="Arial" panose="020B0604020202020204" pitchFamily="34" charset="0"/>
              </a:defRPr>
            </a:lvl3pPr>
            <a:lvl4pPr>
              <a:defRPr lang="en-US" sz="2133" b="1" kern="1200" dirty="0" smtClean="0">
                <a:solidFill>
                  <a:schemeClr val="tx2"/>
                </a:solidFill>
                <a:latin typeface="+mj-lt"/>
                <a:ea typeface="+mj-ea"/>
                <a:cs typeface="Arial" panose="020B0604020202020204" pitchFamily="34" charset="0"/>
              </a:defRPr>
            </a:lvl4pPr>
            <a:lvl5pPr>
              <a:defRPr lang="en-CA" sz="2133" b="1" kern="1200" dirty="0">
                <a:solidFill>
                  <a:schemeClr val="tx2"/>
                </a:solidFill>
                <a:latin typeface="+mj-lt"/>
                <a:ea typeface="+mj-ea"/>
                <a:cs typeface="Arial" panose="020B0604020202020204" pitchFamily="34" charset="0"/>
              </a:defRPr>
            </a:lvl5pPr>
          </a:lstStyle>
          <a:p>
            <a:pPr lvl="0"/>
            <a:r>
              <a:rPr lang="en-US" dirty="0"/>
              <a:t>&lt;caption&gt;</a:t>
            </a:r>
            <a:endParaRPr lang="en-CA" dirty="0"/>
          </a:p>
        </p:txBody>
      </p:sp>
    </p:spTree>
    <p:extLst>
      <p:ext uri="{BB962C8B-B14F-4D97-AF65-F5344CB8AC3E}">
        <p14:creationId xmlns:p14="http://schemas.microsoft.com/office/powerpoint/2010/main" val="31015893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mages">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611717" y="613832"/>
            <a:ext cx="353568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9" name="Picture Placeholder 2"/>
          <p:cNvSpPr>
            <a:spLocks noGrp="1"/>
          </p:cNvSpPr>
          <p:nvPr>
            <p:ph type="pic" idx="13" hasCustomPrompt="1"/>
          </p:nvPr>
        </p:nvSpPr>
        <p:spPr>
          <a:xfrm>
            <a:off x="4328160" y="609600"/>
            <a:ext cx="353568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12" name="Picture Placeholder 2"/>
          <p:cNvSpPr>
            <a:spLocks noGrp="1"/>
          </p:cNvSpPr>
          <p:nvPr>
            <p:ph type="pic" idx="15" hasCustomPrompt="1"/>
          </p:nvPr>
        </p:nvSpPr>
        <p:spPr>
          <a:xfrm>
            <a:off x="8046720" y="609600"/>
            <a:ext cx="3535680" cy="475488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14" name="Title 1"/>
          <p:cNvSpPr>
            <a:spLocks noGrp="1"/>
          </p:cNvSpPr>
          <p:nvPr>
            <p:ph type="title" hasCustomPrompt="1"/>
          </p:nvPr>
        </p:nvSpPr>
        <p:spPr>
          <a:xfrm>
            <a:off x="731520" y="5610860"/>
            <a:ext cx="3415877" cy="609600"/>
          </a:xfrm>
        </p:spPr>
        <p:txBody>
          <a:bodyPr anchor="t"/>
          <a:lstStyle>
            <a:lvl1pPr algn="l">
              <a:defRPr sz="1867" b="1">
                <a:solidFill>
                  <a:schemeClr val="tx2"/>
                </a:solidFill>
              </a:defRPr>
            </a:lvl1pPr>
          </a:lstStyle>
          <a:p>
            <a:r>
              <a:rPr lang="en-US" dirty="0"/>
              <a:t>&lt;caption&gt;</a:t>
            </a:r>
            <a:endParaRPr lang="en-CA" dirty="0"/>
          </a:p>
        </p:txBody>
      </p:sp>
      <p:sp>
        <p:nvSpPr>
          <p:cNvPr id="15" name="Rectangle 14"/>
          <p:cNvSpPr/>
          <p:nvPr userDrawn="1"/>
        </p:nvSpPr>
        <p:spPr>
          <a:xfrm>
            <a:off x="609600" y="554990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22" name="Rectangle 21"/>
          <p:cNvSpPr/>
          <p:nvPr userDrawn="1"/>
        </p:nvSpPr>
        <p:spPr>
          <a:xfrm>
            <a:off x="4328160" y="554736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24" name="Rectangle 23"/>
          <p:cNvSpPr/>
          <p:nvPr userDrawn="1"/>
        </p:nvSpPr>
        <p:spPr>
          <a:xfrm>
            <a:off x="8046720" y="5547360"/>
            <a:ext cx="6096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11" name="Text Placeholder 10"/>
          <p:cNvSpPr>
            <a:spLocks noGrp="1"/>
          </p:cNvSpPr>
          <p:nvPr>
            <p:ph type="body" sz="quarter" idx="16" hasCustomPrompt="1"/>
          </p:nvPr>
        </p:nvSpPr>
        <p:spPr>
          <a:xfrm>
            <a:off x="4450080" y="5611285"/>
            <a:ext cx="3413760" cy="609600"/>
          </a:xfrm>
        </p:spPr>
        <p:txBody>
          <a:bodyPr anchor="t"/>
          <a:lstStyle>
            <a:lvl1pPr marL="0" indent="0">
              <a:buNone/>
              <a:defRPr lang="en-US" sz="1867" b="1" kern="1200" dirty="0" smtClean="0">
                <a:solidFill>
                  <a:schemeClr val="tx2"/>
                </a:solidFill>
                <a:latin typeface="+mj-lt"/>
                <a:ea typeface="+mj-ea"/>
                <a:cs typeface="Arial" panose="020B0604020202020204" pitchFamily="34" charset="0"/>
              </a:defRPr>
            </a:lvl1pPr>
          </a:lstStyle>
          <a:p>
            <a:pPr lvl="0"/>
            <a:r>
              <a:rPr lang="en-US" dirty="0"/>
              <a:t>&lt;caption&gt;</a:t>
            </a:r>
            <a:endParaRPr lang="en-CA" dirty="0"/>
          </a:p>
        </p:txBody>
      </p:sp>
      <p:sp>
        <p:nvSpPr>
          <p:cNvPr id="25" name="Text Placeholder 10"/>
          <p:cNvSpPr>
            <a:spLocks noGrp="1"/>
          </p:cNvSpPr>
          <p:nvPr>
            <p:ph type="body" sz="quarter" idx="17" hasCustomPrompt="1"/>
          </p:nvPr>
        </p:nvSpPr>
        <p:spPr>
          <a:xfrm>
            <a:off x="8168640" y="5611285"/>
            <a:ext cx="3413760" cy="609600"/>
          </a:xfrm>
        </p:spPr>
        <p:txBody>
          <a:bodyPr anchor="t"/>
          <a:lstStyle>
            <a:lvl1pPr marL="0" indent="0">
              <a:buNone/>
              <a:defRPr lang="en-US" sz="1867" b="1" kern="1200" dirty="0" smtClean="0">
                <a:solidFill>
                  <a:schemeClr val="tx2"/>
                </a:solidFill>
                <a:latin typeface="+mj-lt"/>
                <a:ea typeface="+mj-ea"/>
                <a:cs typeface="Arial" panose="020B0604020202020204" pitchFamily="34" charset="0"/>
              </a:defRPr>
            </a:lvl1pPr>
          </a:lstStyle>
          <a:p>
            <a:pPr lvl="0"/>
            <a:r>
              <a:rPr lang="en-US" dirty="0"/>
              <a:t>&lt;caption&gt;</a:t>
            </a:r>
            <a:endParaRPr lang="en-CA" dirty="0"/>
          </a:p>
        </p:txBody>
      </p:sp>
    </p:spTree>
    <p:extLst>
      <p:ext uri="{BB962C8B-B14F-4D97-AF65-F5344CB8AC3E}">
        <p14:creationId xmlns:p14="http://schemas.microsoft.com/office/powerpoint/2010/main" val="25426727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mages">
    <p:spTree>
      <p:nvGrpSpPr>
        <p:cNvPr id="1" name=""/>
        <p:cNvGrpSpPr/>
        <p:nvPr/>
      </p:nvGrpSpPr>
      <p:grpSpPr>
        <a:xfrm>
          <a:off x="0" y="0"/>
          <a:ext cx="0" cy="0"/>
          <a:chOff x="0" y="0"/>
          <a:chExt cx="0" cy="0"/>
        </a:xfrm>
      </p:grpSpPr>
      <p:sp>
        <p:nvSpPr>
          <p:cNvPr id="16" name="Picture Placeholder 2"/>
          <p:cNvSpPr>
            <a:spLocks noGrp="1"/>
          </p:cNvSpPr>
          <p:nvPr>
            <p:ph type="pic" idx="20" hasCustomPrompt="1"/>
          </p:nvPr>
        </p:nvSpPr>
        <p:spPr>
          <a:xfrm>
            <a:off x="6217920" y="3572256"/>
            <a:ext cx="3535680" cy="268224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14" name="Picture Placeholder 2"/>
          <p:cNvSpPr>
            <a:spLocks noGrp="1"/>
          </p:cNvSpPr>
          <p:nvPr>
            <p:ph type="pic" idx="18" hasCustomPrompt="1"/>
          </p:nvPr>
        </p:nvSpPr>
        <p:spPr>
          <a:xfrm>
            <a:off x="2438400" y="3572256"/>
            <a:ext cx="3535680" cy="268224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3" name="Picture Placeholder 2"/>
          <p:cNvSpPr>
            <a:spLocks noGrp="1"/>
          </p:cNvSpPr>
          <p:nvPr>
            <p:ph type="pic" idx="1" hasCustomPrompt="1"/>
          </p:nvPr>
        </p:nvSpPr>
        <p:spPr>
          <a:xfrm>
            <a:off x="2438400" y="609600"/>
            <a:ext cx="3535680" cy="268224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5" name="Date Placeholder 4"/>
          <p:cNvSpPr>
            <a:spLocks noGrp="1"/>
          </p:cNvSpPr>
          <p:nvPr>
            <p:ph type="dt" sz="half" idx="10"/>
          </p:nvPr>
        </p:nvSpPr>
        <p:spPr/>
        <p:txBody>
          <a:bodyPr/>
          <a:lstStyle/>
          <a:p>
            <a:fld id="{5BAE428A-A8F7-43D4-85D1-697E488B6452}" type="datetimeFigureOut">
              <a:rPr lang="en-CA" smtClean="0"/>
              <a:t>2024-09-05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2313522" y="3572256"/>
            <a:ext cx="60959"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17" name="Rectangle 16"/>
          <p:cNvSpPr/>
          <p:nvPr userDrawn="1"/>
        </p:nvSpPr>
        <p:spPr>
          <a:xfrm>
            <a:off x="2316481" y="2684500"/>
            <a:ext cx="60959"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18" name="Rectangle 17"/>
          <p:cNvSpPr/>
          <p:nvPr userDrawn="1"/>
        </p:nvSpPr>
        <p:spPr>
          <a:xfrm>
            <a:off x="9814561" y="3572256"/>
            <a:ext cx="60959"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10" name="Text Placeholder 9"/>
          <p:cNvSpPr>
            <a:spLocks noGrp="1"/>
          </p:cNvSpPr>
          <p:nvPr>
            <p:ph type="body" sz="quarter" idx="16" hasCustomPrompt="1"/>
          </p:nvPr>
        </p:nvSpPr>
        <p:spPr>
          <a:xfrm>
            <a:off x="607229" y="609604"/>
            <a:ext cx="1589872" cy="2682240"/>
          </a:xfrm>
        </p:spPr>
        <p:txBody>
          <a:bodyPr lIns="45716" rIns="45716" anchor="b">
            <a:noAutofit/>
          </a:bodyPr>
          <a:lstStyle>
            <a:lvl1pPr marL="0" indent="0" algn="r">
              <a:buNone/>
              <a:defRPr lang="en-US" sz="1867" b="1" kern="1200" dirty="0" smtClean="0">
                <a:solidFill>
                  <a:schemeClr val="tx2"/>
                </a:solidFill>
                <a:latin typeface="+mj-lt"/>
                <a:ea typeface="+mj-ea"/>
                <a:cs typeface="Arial" panose="020B0604020202020204" pitchFamily="34" charset="0"/>
              </a:defRPr>
            </a:lvl1pPr>
            <a:lvl2pPr>
              <a:defRPr lang="en-US" sz="2133" b="1" kern="1200" dirty="0" smtClean="0">
                <a:solidFill>
                  <a:schemeClr val="tx2"/>
                </a:solidFill>
                <a:latin typeface="+mj-lt"/>
                <a:ea typeface="+mj-ea"/>
                <a:cs typeface="Arial" panose="020B0604020202020204" pitchFamily="34" charset="0"/>
              </a:defRPr>
            </a:lvl2pPr>
            <a:lvl3pPr>
              <a:defRPr lang="en-US" sz="2133" b="1" kern="1200" dirty="0" smtClean="0">
                <a:solidFill>
                  <a:schemeClr val="tx2"/>
                </a:solidFill>
                <a:latin typeface="+mj-lt"/>
                <a:ea typeface="+mj-ea"/>
                <a:cs typeface="Arial" panose="020B0604020202020204" pitchFamily="34" charset="0"/>
              </a:defRPr>
            </a:lvl3pPr>
            <a:lvl4pPr>
              <a:defRPr lang="en-US" sz="2133" b="1" kern="1200" dirty="0" smtClean="0">
                <a:solidFill>
                  <a:schemeClr val="tx2"/>
                </a:solidFill>
                <a:latin typeface="+mj-lt"/>
                <a:ea typeface="+mj-ea"/>
                <a:cs typeface="Arial" panose="020B0604020202020204" pitchFamily="34" charset="0"/>
              </a:defRPr>
            </a:lvl4pPr>
            <a:lvl5pPr>
              <a:defRPr lang="en-CA" sz="2133" b="1" kern="1200" dirty="0">
                <a:solidFill>
                  <a:schemeClr val="tx2"/>
                </a:solidFill>
                <a:latin typeface="+mj-lt"/>
                <a:ea typeface="+mj-ea"/>
                <a:cs typeface="Arial" panose="020B0604020202020204" pitchFamily="34" charset="0"/>
              </a:defRPr>
            </a:lvl5pPr>
          </a:lstStyle>
          <a:p>
            <a:pPr lvl="0"/>
            <a:r>
              <a:rPr lang="en-US" dirty="0"/>
              <a:t>&lt;caption&gt;</a:t>
            </a:r>
            <a:endParaRPr lang="en-CA" dirty="0"/>
          </a:p>
        </p:txBody>
      </p:sp>
      <p:sp>
        <p:nvSpPr>
          <p:cNvPr id="21" name="Text Placeholder 9"/>
          <p:cNvSpPr>
            <a:spLocks noGrp="1"/>
          </p:cNvSpPr>
          <p:nvPr>
            <p:ph type="body" sz="quarter" idx="17" hasCustomPrompt="1"/>
          </p:nvPr>
        </p:nvSpPr>
        <p:spPr>
          <a:xfrm>
            <a:off x="9997440" y="3572257"/>
            <a:ext cx="1584960" cy="2678260"/>
          </a:xfrm>
        </p:spPr>
        <p:txBody>
          <a:bodyPr lIns="45716" rIns="45716" anchor="t">
            <a:noAutofit/>
          </a:bodyPr>
          <a:lstStyle>
            <a:lvl1pPr marL="0" indent="0">
              <a:buNone/>
              <a:defRPr lang="en-US" sz="1867" b="1" kern="1200" dirty="0" smtClean="0">
                <a:solidFill>
                  <a:schemeClr val="tx2"/>
                </a:solidFill>
                <a:latin typeface="+mj-lt"/>
                <a:ea typeface="+mj-ea"/>
                <a:cs typeface="Arial" panose="020B0604020202020204" pitchFamily="34" charset="0"/>
              </a:defRPr>
            </a:lvl1pPr>
            <a:lvl2pPr>
              <a:defRPr lang="en-US" sz="2133" b="1" kern="1200" dirty="0" smtClean="0">
                <a:solidFill>
                  <a:schemeClr val="tx2"/>
                </a:solidFill>
                <a:latin typeface="+mj-lt"/>
                <a:ea typeface="+mj-ea"/>
                <a:cs typeface="Arial" panose="020B0604020202020204" pitchFamily="34" charset="0"/>
              </a:defRPr>
            </a:lvl2pPr>
            <a:lvl3pPr>
              <a:defRPr lang="en-US" sz="2133" b="1" kern="1200" dirty="0" smtClean="0">
                <a:solidFill>
                  <a:schemeClr val="tx2"/>
                </a:solidFill>
                <a:latin typeface="+mj-lt"/>
                <a:ea typeface="+mj-ea"/>
                <a:cs typeface="Arial" panose="020B0604020202020204" pitchFamily="34" charset="0"/>
              </a:defRPr>
            </a:lvl3pPr>
            <a:lvl4pPr>
              <a:defRPr lang="en-US" sz="2133" b="1" kern="1200" dirty="0" smtClean="0">
                <a:solidFill>
                  <a:schemeClr val="tx2"/>
                </a:solidFill>
                <a:latin typeface="+mj-lt"/>
                <a:ea typeface="+mj-ea"/>
                <a:cs typeface="Arial" panose="020B0604020202020204" pitchFamily="34" charset="0"/>
              </a:defRPr>
            </a:lvl4pPr>
            <a:lvl5pPr>
              <a:defRPr lang="en-CA" sz="2133" b="1" kern="1200" dirty="0">
                <a:solidFill>
                  <a:schemeClr val="tx2"/>
                </a:solidFill>
                <a:latin typeface="+mj-lt"/>
                <a:ea typeface="+mj-ea"/>
                <a:cs typeface="Arial" panose="020B0604020202020204" pitchFamily="34" charset="0"/>
              </a:defRPr>
            </a:lvl5pPr>
          </a:lstStyle>
          <a:p>
            <a:pPr lvl="0"/>
            <a:r>
              <a:rPr lang="en-US" dirty="0"/>
              <a:t>&lt;caption&gt;</a:t>
            </a:r>
            <a:endParaRPr lang="en-CA" dirty="0"/>
          </a:p>
        </p:txBody>
      </p:sp>
      <p:sp>
        <p:nvSpPr>
          <p:cNvPr id="15" name="Picture Placeholder 2"/>
          <p:cNvSpPr>
            <a:spLocks noGrp="1"/>
          </p:cNvSpPr>
          <p:nvPr>
            <p:ph type="pic" idx="19" hasCustomPrompt="1"/>
          </p:nvPr>
        </p:nvSpPr>
        <p:spPr>
          <a:xfrm>
            <a:off x="6217920" y="609600"/>
            <a:ext cx="3535680" cy="268224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dirty="0"/>
              <a:t> </a:t>
            </a:r>
            <a:endParaRPr lang="en-CA" dirty="0"/>
          </a:p>
        </p:txBody>
      </p:sp>
      <p:sp>
        <p:nvSpPr>
          <p:cNvPr id="19" name="Rectangle 18"/>
          <p:cNvSpPr/>
          <p:nvPr userDrawn="1"/>
        </p:nvSpPr>
        <p:spPr>
          <a:xfrm>
            <a:off x="9814561" y="2682240"/>
            <a:ext cx="60959"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20" name="Text Placeholder 9"/>
          <p:cNvSpPr>
            <a:spLocks noGrp="1"/>
          </p:cNvSpPr>
          <p:nvPr>
            <p:ph type="body" sz="quarter" idx="21" hasCustomPrompt="1"/>
          </p:nvPr>
        </p:nvSpPr>
        <p:spPr>
          <a:xfrm>
            <a:off x="9994645" y="609600"/>
            <a:ext cx="1589872" cy="2682240"/>
          </a:xfrm>
        </p:spPr>
        <p:txBody>
          <a:bodyPr lIns="45716" rIns="45716" anchor="b">
            <a:noAutofit/>
          </a:bodyPr>
          <a:lstStyle>
            <a:lvl1pPr marL="0" indent="0" algn="l">
              <a:buNone/>
              <a:defRPr lang="en-US" sz="1867" b="1" kern="1200" dirty="0" smtClean="0">
                <a:solidFill>
                  <a:schemeClr val="tx2"/>
                </a:solidFill>
                <a:latin typeface="+mj-lt"/>
                <a:ea typeface="+mj-ea"/>
                <a:cs typeface="Arial" panose="020B0604020202020204" pitchFamily="34" charset="0"/>
              </a:defRPr>
            </a:lvl1pPr>
            <a:lvl2pPr>
              <a:defRPr lang="en-US" sz="2133" b="1" kern="1200" dirty="0" smtClean="0">
                <a:solidFill>
                  <a:schemeClr val="tx2"/>
                </a:solidFill>
                <a:latin typeface="+mj-lt"/>
                <a:ea typeface="+mj-ea"/>
                <a:cs typeface="Arial" panose="020B0604020202020204" pitchFamily="34" charset="0"/>
              </a:defRPr>
            </a:lvl2pPr>
            <a:lvl3pPr>
              <a:defRPr lang="en-US" sz="2133" b="1" kern="1200" dirty="0" smtClean="0">
                <a:solidFill>
                  <a:schemeClr val="tx2"/>
                </a:solidFill>
                <a:latin typeface="+mj-lt"/>
                <a:ea typeface="+mj-ea"/>
                <a:cs typeface="Arial" panose="020B0604020202020204" pitchFamily="34" charset="0"/>
              </a:defRPr>
            </a:lvl3pPr>
            <a:lvl4pPr>
              <a:defRPr lang="en-US" sz="2133" b="1" kern="1200" dirty="0" smtClean="0">
                <a:solidFill>
                  <a:schemeClr val="tx2"/>
                </a:solidFill>
                <a:latin typeface="+mj-lt"/>
                <a:ea typeface="+mj-ea"/>
                <a:cs typeface="Arial" panose="020B0604020202020204" pitchFamily="34" charset="0"/>
              </a:defRPr>
            </a:lvl4pPr>
            <a:lvl5pPr>
              <a:defRPr lang="en-CA" sz="2133" b="1" kern="1200" dirty="0">
                <a:solidFill>
                  <a:schemeClr val="tx2"/>
                </a:solidFill>
                <a:latin typeface="+mj-lt"/>
                <a:ea typeface="+mj-ea"/>
                <a:cs typeface="Arial" panose="020B0604020202020204" pitchFamily="34" charset="0"/>
              </a:defRPr>
            </a:lvl5pPr>
          </a:lstStyle>
          <a:p>
            <a:pPr lvl="0"/>
            <a:r>
              <a:rPr lang="en-US" dirty="0"/>
              <a:t>&lt;caption&gt;</a:t>
            </a:r>
            <a:endParaRPr lang="en-CA" dirty="0"/>
          </a:p>
        </p:txBody>
      </p:sp>
      <p:sp>
        <p:nvSpPr>
          <p:cNvPr id="22" name="Text Placeholder 9"/>
          <p:cNvSpPr>
            <a:spLocks noGrp="1"/>
          </p:cNvSpPr>
          <p:nvPr>
            <p:ph type="body" sz="quarter" idx="22" hasCustomPrompt="1"/>
          </p:nvPr>
        </p:nvSpPr>
        <p:spPr>
          <a:xfrm>
            <a:off x="609600" y="3572256"/>
            <a:ext cx="1589872" cy="2682240"/>
          </a:xfrm>
        </p:spPr>
        <p:txBody>
          <a:bodyPr lIns="45716" rIns="45716" anchor="t">
            <a:noAutofit/>
          </a:bodyPr>
          <a:lstStyle>
            <a:lvl1pPr marL="0" indent="0" algn="r">
              <a:buNone/>
              <a:defRPr lang="en-US" sz="1867" b="1" kern="1200" dirty="0" smtClean="0">
                <a:solidFill>
                  <a:schemeClr val="tx2"/>
                </a:solidFill>
                <a:latin typeface="+mj-lt"/>
                <a:ea typeface="+mj-ea"/>
                <a:cs typeface="Arial" panose="020B0604020202020204" pitchFamily="34" charset="0"/>
              </a:defRPr>
            </a:lvl1pPr>
            <a:lvl2pPr>
              <a:defRPr lang="en-US" sz="2133" b="1" kern="1200" dirty="0" smtClean="0">
                <a:solidFill>
                  <a:schemeClr val="tx2"/>
                </a:solidFill>
                <a:latin typeface="+mj-lt"/>
                <a:ea typeface="+mj-ea"/>
                <a:cs typeface="Arial" panose="020B0604020202020204" pitchFamily="34" charset="0"/>
              </a:defRPr>
            </a:lvl2pPr>
            <a:lvl3pPr>
              <a:defRPr lang="en-US" sz="2133" b="1" kern="1200" dirty="0" smtClean="0">
                <a:solidFill>
                  <a:schemeClr val="tx2"/>
                </a:solidFill>
                <a:latin typeface="+mj-lt"/>
                <a:ea typeface="+mj-ea"/>
                <a:cs typeface="Arial" panose="020B0604020202020204" pitchFamily="34" charset="0"/>
              </a:defRPr>
            </a:lvl3pPr>
            <a:lvl4pPr>
              <a:defRPr lang="en-US" sz="2133" b="1" kern="1200" dirty="0" smtClean="0">
                <a:solidFill>
                  <a:schemeClr val="tx2"/>
                </a:solidFill>
                <a:latin typeface="+mj-lt"/>
                <a:ea typeface="+mj-ea"/>
                <a:cs typeface="Arial" panose="020B0604020202020204" pitchFamily="34" charset="0"/>
              </a:defRPr>
            </a:lvl4pPr>
            <a:lvl5pPr>
              <a:defRPr lang="en-CA" sz="2133" b="1" kern="1200" dirty="0">
                <a:solidFill>
                  <a:schemeClr val="tx2"/>
                </a:solidFill>
                <a:latin typeface="+mj-lt"/>
                <a:ea typeface="+mj-ea"/>
                <a:cs typeface="Arial" panose="020B0604020202020204" pitchFamily="34" charset="0"/>
              </a:defRPr>
            </a:lvl5pPr>
          </a:lstStyle>
          <a:p>
            <a:pPr lvl="0"/>
            <a:r>
              <a:rPr lang="en-US" dirty="0"/>
              <a:t>&lt;caption&gt;</a:t>
            </a:r>
            <a:endParaRPr lang="en-CA" dirty="0"/>
          </a:p>
        </p:txBody>
      </p:sp>
    </p:spTree>
    <p:extLst>
      <p:ext uri="{BB962C8B-B14F-4D97-AF65-F5344CB8AC3E}">
        <p14:creationId xmlns:p14="http://schemas.microsoft.com/office/powerpoint/2010/main" val="42675221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97280" y="4998720"/>
            <a:ext cx="10363200" cy="1219200"/>
          </a:xfrm>
        </p:spPr>
        <p:txBody>
          <a:bodyPr anchor="t"/>
          <a:lstStyle>
            <a:lvl1pPr algn="l">
              <a:defRPr sz="5333" b="1" cap="all">
                <a:solidFill>
                  <a:schemeClr val="tx2"/>
                </a:solidFill>
              </a:defRPr>
            </a:lvl1pPr>
          </a:lstStyle>
          <a:p>
            <a:r>
              <a:rPr lang="en-US" dirty="0"/>
              <a:t>&lt;title&gt;</a:t>
            </a:r>
            <a:endParaRPr lang="en-CA" dirty="0"/>
          </a:p>
        </p:txBody>
      </p:sp>
      <p:sp>
        <p:nvSpPr>
          <p:cNvPr id="3" name="Text Placeholder 2"/>
          <p:cNvSpPr>
            <a:spLocks noGrp="1"/>
          </p:cNvSpPr>
          <p:nvPr>
            <p:ph type="body" idx="1" hasCustomPrompt="1"/>
          </p:nvPr>
        </p:nvSpPr>
        <p:spPr>
          <a:xfrm>
            <a:off x="731521" y="3779520"/>
            <a:ext cx="10619316" cy="1219200"/>
          </a:xfrm>
        </p:spPr>
        <p:txBody>
          <a:bodyPr anchor="b"/>
          <a:lstStyle>
            <a:lvl1pPr marL="0" indent="0">
              <a:buNone/>
              <a:defRPr sz="2667">
                <a:solidFill>
                  <a:schemeClr val="accent1"/>
                </a:solidFill>
              </a:defRPr>
            </a:lvl1pPr>
            <a:lvl2pPr marL="609534" indent="0">
              <a:buNone/>
              <a:defRPr sz="2400">
                <a:solidFill>
                  <a:schemeClr val="tx1">
                    <a:tint val="75000"/>
                  </a:schemeClr>
                </a:solidFill>
              </a:defRPr>
            </a:lvl2pPr>
            <a:lvl3pPr marL="1219068" indent="0">
              <a:buNone/>
              <a:defRPr sz="2133">
                <a:solidFill>
                  <a:schemeClr val="tx1">
                    <a:tint val="75000"/>
                  </a:schemeClr>
                </a:solidFill>
              </a:defRPr>
            </a:lvl3pPr>
            <a:lvl4pPr marL="1828602" indent="0">
              <a:buNone/>
              <a:defRPr sz="1867">
                <a:solidFill>
                  <a:schemeClr val="tx1">
                    <a:tint val="75000"/>
                  </a:schemeClr>
                </a:solidFill>
              </a:defRPr>
            </a:lvl4pPr>
            <a:lvl5pPr marL="2438136" indent="0">
              <a:buNone/>
              <a:defRPr sz="1867">
                <a:solidFill>
                  <a:schemeClr val="tx1">
                    <a:tint val="75000"/>
                  </a:schemeClr>
                </a:solidFill>
              </a:defRPr>
            </a:lvl5pPr>
            <a:lvl6pPr marL="3047670" indent="0">
              <a:buNone/>
              <a:defRPr sz="1867">
                <a:solidFill>
                  <a:schemeClr val="tx1">
                    <a:tint val="75000"/>
                  </a:schemeClr>
                </a:solidFill>
              </a:defRPr>
            </a:lvl6pPr>
            <a:lvl7pPr marL="3657205" indent="0">
              <a:buNone/>
              <a:defRPr sz="1867">
                <a:solidFill>
                  <a:schemeClr val="tx1">
                    <a:tint val="75000"/>
                  </a:schemeClr>
                </a:solidFill>
              </a:defRPr>
            </a:lvl7pPr>
            <a:lvl8pPr marL="4266737" indent="0">
              <a:buNone/>
              <a:defRPr sz="1867">
                <a:solidFill>
                  <a:schemeClr val="tx1">
                    <a:tint val="75000"/>
                  </a:schemeClr>
                </a:solidFill>
              </a:defRPr>
            </a:lvl8pPr>
            <a:lvl9pPr marL="4876273" indent="0">
              <a:buNone/>
              <a:defRPr sz="1867">
                <a:solidFill>
                  <a:schemeClr val="tx1">
                    <a:tint val="75000"/>
                  </a:schemeClr>
                </a:solidFill>
              </a:defRPr>
            </a:lvl9pPr>
          </a:lstStyle>
          <a:p>
            <a:pPr lvl="0"/>
            <a:r>
              <a:rPr lang="en-US" dirty="0"/>
              <a:t>&lt;surtitle&gt;</a:t>
            </a:r>
          </a:p>
        </p:txBody>
      </p:sp>
      <p:sp>
        <p:nvSpPr>
          <p:cNvPr id="4" name="Date Placeholder 3"/>
          <p:cNvSpPr>
            <a:spLocks noGrp="1"/>
          </p:cNvSpPr>
          <p:nvPr>
            <p:ph type="dt" sz="half" idx="10"/>
          </p:nvPr>
        </p:nvSpPr>
        <p:spPr/>
        <p:txBody>
          <a:bodyPr/>
          <a:lstStyle/>
          <a:p>
            <a:fld id="{5BAE428A-A8F7-43D4-85D1-697E488B6452}" type="datetimeFigureOut">
              <a:rPr lang="en-CA" smtClean="0"/>
              <a:t>2024-09-05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609600" y="365760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Tree>
    <p:extLst>
      <p:ext uri="{BB962C8B-B14F-4D97-AF65-F5344CB8AC3E}">
        <p14:creationId xmlns:p14="http://schemas.microsoft.com/office/powerpoint/2010/main" val="35553163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One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97280" y="4998720"/>
            <a:ext cx="10363200" cy="1219200"/>
          </a:xfrm>
        </p:spPr>
        <p:txBody>
          <a:bodyPr anchor="t"/>
          <a:lstStyle>
            <a:lvl1pPr algn="l">
              <a:defRPr sz="5333" b="1" cap="all">
                <a:solidFill>
                  <a:schemeClr val="tx2"/>
                </a:solidFill>
              </a:defRPr>
            </a:lvl1pPr>
          </a:lstStyle>
          <a:p>
            <a:r>
              <a:rPr lang="en-US" dirty="0"/>
              <a:t>&lt;title&gt;</a:t>
            </a:r>
            <a:endParaRPr lang="en-CA" dirty="0"/>
          </a:p>
        </p:txBody>
      </p:sp>
      <p:sp>
        <p:nvSpPr>
          <p:cNvPr id="3" name="Text Placeholder 2"/>
          <p:cNvSpPr>
            <a:spLocks noGrp="1"/>
          </p:cNvSpPr>
          <p:nvPr>
            <p:ph type="body" idx="1" hasCustomPrompt="1"/>
          </p:nvPr>
        </p:nvSpPr>
        <p:spPr>
          <a:xfrm>
            <a:off x="731521" y="3779520"/>
            <a:ext cx="10619316" cy="1219200"/>
          </a:xfrm>
        </p:spPr>
        <p:txBody>
          <a:bodyPr anchor="b"/>
          <a:lstStyle>
            <a:lvl1pPr marL="0" indent="0">
              <a:buNone/>
              <a:defRPr sz="2667">
                <a:solidFill>
                  <a:schemeClr val="accent1"/>
                </a:solidFill>
              </a:defRPr>
            </a:lvl1pPr>
            <a:lvl2pPr marL="609534" indent="0">
              <a:buNone/>
              <a:defRPr sz="2400">
                <a:solidFill>
                  <a:schemeClr val="tx1">
                    <a:tint val="75000"/>
                  </a:schemeClr>
                </a:solidFill>
              </a:defRPr>
            </a:lvl2pPr>
            <a:lvl3pPr marL="1219068" indent="0">
              <a:buNone/>
              <a:defRPr sz="2133">
                <a:solidFill>
                  <a:schemeClr val="tx1">
                    <a:tint val="75000"/>
                  </a:schemeClr>
                </a:solidFill>
              </a:defRPr>
            </a:lvl3pPr>
            <a:lvl4pPr marL="1828602" indent="0">
              <a:buNone/>
              <a:defRPr sz="1867">
                <a:solidFill>
                  <a:schemeClr val="tx1">
                    <a:tint val="75000"/>
                  </a:schemeClr>
                </a:solidFill>
              </a:defRPr>
            </a:lvl4pPr>
            <a:lvl5pPr marL="2438136" indent="0">
              <a:buNone/>
              <a:defRPr sz="1867">
                <a:solidFill>
                  <a:schemeClr val="tx1">
                    <a:tint val="75000"/>
                  </a:schemeClr>
                </a:solidFill>
              </a:defRPr>
            </a:lvl5pPr>
            <a:lvl6pPr marL="3047670" indent="0">
              <a:buNone/>
              <a:defRPr sz="1867">
                <a:solidFill>
                  <a:schemeClr val="tx1">
                    <a:tint val="75000"/>
                  </a:schemeClr>
                </a:solidFill>
              </a:defRPr>
            </a:lvl6pPr>
            <a:lvl7pPr marL="3657205" indent="0">
              <a:buNone/>
              <a:defRPr sz="1867">
                <a:solidFill>
                  <a:schemeClr val="tx1">
                    <a:tint val="75000"/>
                  </a:schemeClr>
                </a:solidFill>
              </a:defRPr>
            </a:lvl7pPr>
            <a:lvl8pPr marL="4266737" indent="0">
              <a:buNone/>
              <a:defRPr sz="1867">
                <a:solidFill>
                  <a:schemeClr val="tx1">
                    <a:tint val="75000"/>
                  </a:schemeClr>
                </a:solidFill>
              </a:defRPr>
            </a:lvl8pPr>
            <a:lvl9pPr marL="4876273" indent="0">
              <a:buNone/>
              <a:defRPr sz="1867">
                <a:solidFill>
                  <a:schemeClr val="tx1">
                    <a:tint val="75000"/>
                  </a:schemeClr>
                </a:solidFill>
              </a:defRPr>
            </a:lvl9pPr>
          </a:lstStyle>
          <a:p>
            <a:pPr lvl="0"/>
            <a:r>
              <a:rPr lang="en-US" dirty="0"/>
              <a:t>&lt;surtitle&gt;</a:t>
            </a:r>
          </a:p>
        </p:txBody>
      </p:sp>
      <p:sp>
        <p:nvSpPr>
          <p:cNvPr id="4" name="Date Placeholder 3"/>
          <p:cNvSpPr>
            <a:spLocks noGrp="1"/>
          </p:cNvSpPr>
          <p:nvPr>
            <p:ph type="dt" sz="half" idx="10"/>
          </p:nvPr>
        </p:nvSpPr>
        <p:spPr/>
        <p:txBody>
          <a:bodyPr/>
          <a:lstStyle/>
          <a:p>
            <a:fld id="{5BAE428A-A8F7-43D4-85D1-697E488B6452}" type="datetimeFigureOut">
              <a:rPr lang="en-CA" smtClean="0"/>
              <a:t>2024-09-05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609600" y="365760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9" name="Picture Placeholder 8"/>
          <p:cNvSpPr>
            <a:spLocks noGrp="1"/>
          </p:cNvSpPr>
          <p:nvPr>
            <p:ph type="pic" sz="quarter" idx="13" hasCustomPrompt="1"/>
          </p:nvPr>
        </p:nvSpPr>
        <p:spPr>
          <a:xfrm>
            <a:off x="0" y="0"/>
            <a:ext cx="12192000" cy="3413760"/>
          </a:xfrm>
        </p:spPr>
        <p:txBody>
          <a:bodyPr/>
          <a:lstStyle>
            <a:lvl1pPr marL="0" indent="0">
              <a:buNone/>
              <a:defRPr baseline="0"/>
            </a:lvl1pPr>
          </a:lstStyle>
          <a:p>
            <a:r>
              <a:rPr lang="en-US" dirty="0"/>
              <a:t> </a:t>
            </a:r>
            <a:endParaRPr lang="en-CA" dirty="0"/>
          </a:p>
        </p:txBody>
      </p:sp>
    </p:spTree>
    <p:extLst>
      <p:ext uri="{BB962C8B-B14F-4D97-AF65-F5344CB8AC3E}">
        <p14:creationId xmlns:p14="http://schemas.microsoft.com/office/powerpoint/2010/main" val="41015792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97280" y="4998720"/>
            <a:ext cx="10363200" cy="1219200"/>
          </a:xfrm>
        </p:spPr>
        <p:txBody>
          <a:bodyPr anchor="t"/>
          <a:lstStyle>
            <a:lvl1pPr algn="l">
              <a:defRPr sz="5333" b="1" cap="all">
                <a:solidFill>
                  <a:schemeClr val="tx2"/>
                </a:solidFill>
              </a:defRPr>
            </a:lvl1pPr>
          </a:lstStyle>
          <a:p>
            <a:r>
              <a:rPr lang="en-US" dirty="0"/>
              <a:t>&lt;title&gt;</a:t>
            </a:r>
            <a:endParaRPr lang="en-CA" dirty="0"/>
          </a:p>
        </p:txBody>
      </p:sp>
      <p:sp>
        <p:nvSpPr>
          <p:cNvPr id="3" name="Text Placeholder 2"/>
          <p:cNvSpPr>
            <a:spLocks noGrp="1"/>
          </p:cNvSpPr>
          <p:nvPr>
            <p:ph type="body" idx="1" hasCustomPrompt="1"/>
          </p:nvPr>
        </p:nvSpPr>
        <p:spPr>
          <a:xfrm>
            <a:off x="731521" y="3779520"/>
            <a:ext cx="10619316" cy="1219200"/>
          </a:xfrm>
        </p:spPr>
        <p:txBody>
          <a:bodyPr anchor="b"/>
          <a:lstStyle>
            <a:lvl1pPr marL="0" indent="0">
              <a:buNone/>
              <a:defRPr sz="2667">
                <a:solidFill>
                  <a:schemeClr val="accent1"/>
                </a:solidFill>
              </a:defRPr>
            </a:lvl1pPr>
            <a:lvl2pPr marL="609534" indent="0">
              <a:buNone/>
              <a:defRPr sz="2400">
                <a:solidFill>
                  <a:schemeClr val="tx1">
                    <a:tint val="75000"/>
                  </a:schemeClr>
                </a:solidFill>
              </a:defRPr>
            </a:lvl2pPr>
            <a:lvl3pPr marL="1219068" indent="0">
              <a:buNone/>
              <a:defRPr sz="2133">
                <a:solidFill>
                  <a:schemeClr val="tx1">
                    <a:tint val="75000"/>
                  </a:schemeClr>
                </a:solidFill>
              </a:defRPr>
            </a:lvl3pPr>
            <a:lvl4pPr marL="1828602" indent="0">
              <a:buNone/>
              <a:defRPr sz="1867">
                <a:solidFill>
                  <a:schemeClr val="tx1">
                    <a:tint val="75000"/>
                  </a:schemeClr>
                </a:solidFill>
              </a:defRPr>
            </a:lvl4pPr>
            <a:lvl5pPr marL="2438136" indent="0">
              <a:buNone/>
              <a:defRPr sz="1867">
                <a:solidFill>
                  <a:schemeClr val="tx1">
                    <a:tint val="75000"/>
                  </a:schemeClr>
                </a:solidFill>
              </a:defRPr>
            </a:lvl5pPr>
            <a:lvl6pPr marL="3047670" indent="0">
              <a:buNone/>
              <a:defRPr sz="1867">
                <a:solidFill>
                  <a:schemeClr val="tx1">
                    <a:tint val="75000"/>
                  </a:schemeClr>
                </a:solidFill>
              </a:defRPr>
            </a:lvl6pPr>
            <a:lvl7pPr marL="3657205" indent="0">
              <a:buNone/>
              <a:defRPr sz="1867">
                <a:solidFill>
                  <a:schemeClr val="tx1">
                    <a:tint val="75000"/>
                  </a:schemeClr>
                </a:solidFill>
              </a:defRPr>
            </a:lvl7pPr>
            <a:lvl8pPr marL="4266737" indent="0">
              <a:buNone/>
              <a:defRPr sz="1867">
                <a:solidFill>
                  <a:schemeClr val="tx1">
                    <a:tint val="75000"/>
                  </a:schemeClr>
                </a:solidFill>
              </a:defRPr>
            </a:lvl8pPr>
            <a:lvl9pPr marL="4876273" indent="0">
              <a:buNone/>
              <a:defRPr sz="1867">
                <a:solidFill>
                  <a:schemeClr val="tx1">
                    <a:tint val="75000"/>
                  </a:schemeClr>
                </a:solidFill>
              </a:defRPr>
            </a:lvl9pPr>
          </a:lstStyle>
          <a:p>
            <a:pPr lvl="0"/>
            <a:r>
              <a:rPr lang="en-US" dirty="0"/>
              <a:t>&lt;surtitle&gt;</a:t>
            </a:r>
          </a:p>
        </p:txBody>
      </p:sp>
      <p:sp>
        <p:nvSpPr>
          <p:cNvPr id="4" name="Date Placeholder 3"/>
          <p:cNvSpPr>
            <a:spLocks noGrp="1"/>
          </p:cNvSpPr>
          <p:nvPr>
            <p:ph type="dt" sz="half" idx="10"/>
          </p:nvPr>
        </p:nvSpPr>
        <p:spPr/>
        <p:txBody>
          <a:bodyPr/>
          <a:lstStyle/>
          <a:p>
            <a:fld id="{5BAE428A-A8F7-43D4-85D1-697E488B6452}" type="datetimeFigureOut">
              <a:rPr lang="en-CA" smtClean="0"/>
              <a:t>2024-09-05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609600" y="365760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10" name="Picture Placeholder 2"/>
          <p:cNvSpPr>
            <a:spLocks noGrp="1"/>
          </p:cNvSpPr>
          <p:nvPr>
            <p:ph type="pic" sz="quarter" idx="17" hasCustomPrompt="1"/>
          </p:nvPr>
        </p:nvSpPr>
        <p:spPr>
          <a:xfrm>
            <a:off x="0" y="0"/>
            <a:ext cx="6096000" cy="3413760"/>
          </a:xfrm>
        </p:spPr>
        <p:txBody>
          <a:bodyPr/>
          <a:lstStyle>
            <a:lvl1pPr marL="0" indent="0">
              <a:buNone/>
              <a:defRPr/>
            </a:lvl1pPr>
          </a:lstStyle>
          <a:p>
            <a:r>
              <a:rPr lang="en-US" dirty="0"/>
              <a:t> </a:t>
            </a:r>
            <a:endParaRPr lang="en-CA" dirty="0"/>
          </a:p>
        </p:txBody>
      </p:sp>
      <p:sp>
        <p:nvSpPr>
          <p:cNvPr id="11" name="Picture Placeholder 3"/>
          <p:cNvSpPr>
            <a:spLocks noGrp="1"/>
          </p:cNvSpPr>
          <p:nvPr>
            <p:ph type="pic" sz="quarter" idx="18" hasCustomPrompt="1"/>
          </p:nvPr>
        </p:nvSpPr>
        <p:spPr>
          <a:xfrm>
            <a:off x="6096000" y="0"/>
            <a:ext cx="6096000" cy="3413760"/>
          </a:xfrm>
        </p:spPr>
        <p:txBody>
          <a:bodyPr/>
          <a:lstStyle>
            <a:lvl1pPr marL="0" indent="0">
              <a:buNone/>
              <a:defRPr/>
            </a:lvl1pPr>
          </a:lstStyle>
          <a:p>
            <a:r>
              <a:rPr lang="en-US" dirty="0"/>
              <a:t> </a:t>
            </a:r>
            <a:endParaRPr lang="en-CA" dirty="0"/>
          </a:p>
        </p:txBody>
      </p:sp>
    </p:spTree>
    <p:extLst>
      <p:ext uri="{BB962C8B-B14F-4D97-AF65-F5344CB8AC3E}">
        <p14:creationId xmlns:p14="http://schemas.microsoft.com/office/powerpoint/2010/main" val="11884883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hree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97280" y="4998720"/>
            <a:ext cx="10363200" cy="1219200"/>
          </a:xfrm>
        </p:spPr>
        <p:txBody>
          <a:bodyPr anchor="t"/>
          <a:lstStyle>
            <a:lvl1pPr algn="l">
              <a:defRPr sz="5333" b="1" cap="all">
                <a:solidFill>
                  <a:schemeClr val="tx2"/>
                </a:solidFill>
              </a:defRPr>
            </a:lvl1pPr>
          </a:lstStyle>
          <a:p>
            <a:r>
              <a:rPr lang="en-US" dirty="0"/>
              <a:t>&lt;title&gt;</a:t>
            </a:r>
            <a:endParaRPr lang="en-CA" dirty="0"/>
          </a:p>
        </p:txBody>
      </p:sp>
      <p:sp>
        <p:nvSpPr>
          <p:cNvPr id="3" name="Text Placeholder 2"/>
          <p:cNvSpPr>
            <a:spLocks noGrp="1"/>
          </p:cNvSpPr>
          <p:nvPr>
            <p:ph type="body" idx="1" hasCustomPrompt="1"/>
          </p:nvPr>
        </p:nvSpPr>
        <p:spPr>
          <a:xfrm>
            <a:off x="731521" y="3779520"/>
            <a:ext cx="10619316" cy="1219200"/>
          </a:xfrm>
        </p:spPr>
        <p:txBody>
          <a:bodyPr anchor="b"/>
          <a:lstStyle>
            <a:lvl1pPr marL="0" indent="0">
              <a:buNone/>
              <a:defRPr sz="2667">
                <a:solidFill>
                  <a:schemeClr val="accent1"/>
                </a:solidFill>
              </a:defRPr>
            </a:lvl1pPr>
            <a:lvl2pPr marL="609534" indent="0">
              <a:buNone/>
              <a:defRPr sz="2400">
                <a:solidFill>
                  <a:schemeClr val="tx1">
                    <a:tint val="75000"/>
                  </a:schemeClr>
                </a:solidFill>
              </a:defRPr>
            </a:lvl2pPr>
            <a:lvl3pPr marL="1219068" indent="0">
              <a:buNone/>
              <a:defRPr sz="2133">
                <a:solidFill>
                  <a:schemeClr val="tx1">
                    <a:tint val="75000"/>
                  </a:schemeClr>
                </a:solidFill>
              </a:defRPr>
            </a:lvl3pPr>
            <a:lvl4pPr marL="1828602" indent="0">
              <a:buNone/>
              <a:defRPr sz="1867">
                <a:solidFill>
                  <a:schemeClr val="tx1">
                    <a:tint val="75000"/>
                  </a:schemeClr>
                </a:solidFill>
              </a:defRPr>
            </a:lvl4pPr>
            <a:lvl5pPr marL="2438136" indent="0">
              <a:buNone/>
              <a:defRPr sz="1867">
                <a:solidFill>
                  <a:schemeClr val="tx1">
                    <a:tint val="75000"/>
                  </a:schemeClr>
                </a:solidFill>
              </a:defRPr>
            </a:lvl5pPr>
            <a:lvl6pPr marL="3047670" indent="0">
              <a:buNone/>
              <a:defRPr sz="1867">
                <a:solidFill>
                  <a:schemeClr val="tx1">
                    <a:tint val="75000"/>
                  </a:schemeClr>
                </a:solidFill>
              </a:defRPr>
            </a:lvl6pPr>
            <a:lvl7pPr marL="3657205" indent="0">
              <a:buNone/>
              <a:defRPr sz="1867">
                <a:solidFill>
                  <a:schemeClr val="tx1">
                    <a:tint val="75000"/>
                  </a:schemeClr>
                </a:solidFill>
              </a:defRPr>
            </a:lvl7pPr>
            <a:lvl8pPr marL="4266737" indent="0">
              <a:buNone/>
              <a:defRPr sz="1867">
                <a:solidFill>
                  <a:schemeClr val="tx1">
                    <a:tint val="75000"/>
                  </a:schemeClr>
                </a:solidFill>
              </a:defRPr>
            </a:lvl8pPr>
            <a:lvl9pPr marL="4876273" indent="0">
              <a:buNone/>
              <a:defRPr sz="1867">
                <a:solidFill>
                  <a:schemeClr val="tx1">
                    <a:tint val="75000"/>
                  </a:schemeClr>
                </a:solidFill>
              </a:defRPr>
            </a:lvl9pPr>
          </a:lstStyle>
          <a:p>
            <a:pPr lvl="0"/>
            <a:r>
              <a:rPr lang="en-US" dirty="0"/>
              <a:t>&lt;surtitle&gt;</a:t>
            </a:r>
          </a:p>
        </p:txBody>
      </p:sp>
      <p:sp>
        <p:nvSpPr>
          <p:cNvPr id="4" name="Date Placeholder 3"/>
          <p:cNvSpPr>
            <a:spLocks noGrp="1"/>
          </p:cNvSpPr>
          <p:nvPr>
            <p:ph type="dt" sz="half" idx="10"/>
          </p:nvPr>
        </p:nvSpPr>
        <p:spPr/>
        <p:txBody>
          <a:bodyPr/>
          <a:lstStyle/>
          <a:p>
            <a:fld id="{5BAE428A-A8F7-43D4-85D1-697E488B6452}" type="datetimeFigureOut">
              <a:rPr lang="en-CA" smtClean="0"/>
              <a:t>2024-09-05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609600" y="365760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12" name="Picture Placeholder 2"/>
          <p:cNvSpPr>
            <a:spLocks noGrp="1"/>
          </p:cNvSpPr>
          <p:nvPr>
            <p:ph type="pic" sz="quarter" idx="17" hasCustomPrompt="1"/>
          </p:nvPr>
        </p:nvSpPr>
        <p:spPr>
          <a:xfrm>
            <a:off x="0" y="0"/>
            <a:ext cx="4023360" cy="3413760"/>
          </a:xfrm>
        </p:spPr>
        <p:txBody>
          <a:bodyPr/>
          <a:lstStyle>
            <a:lvl1pPr marL="0" indent="0">
              <a:buNone/>
              <a:defRPr/>
            </a:lvl1pPr>
          </a:lstStyle>
          <a:p>
            <a:r>
              <a:rPr lang="en-US" dirty="0"/>
              <a:t> </a:t>
            </a:r>
            <a:endParaRPr lang="en-CA" dirty="0"/>
          </a:p>
        </p:txBody>
      </p:sp>
      <p:sp>
        <p:nvSpPr>
          <p:cNvPr id="13" name="Picture Placeholder 3"/>
          <p:cNvSpPr>
            <a:spLocks noGrp="1"/>
          </p:cNvSpPr>
          <p:nvPr>
            <p:ph type="pic" sz="quarter" idx="18" hasCustomPrompt="1"/>
          </p:nvPr>
        </p:nvSpPr>
        <p:spPr>
          <a:xfrm>
            <a:off x="4023360" y="0"/>
            <a:ext cx="4145280" cy="3413760"/>
          </a:xfrm>
        </p:spPr>
        <p:txBody>
          <a:bodyPr/>
          <a:lstStyle>
            <a:lvl1pPr marL="0" indent="0">
              <a:buNone/>
              <a:defRPr/>
            </a:lvl1pPr>
          </a:lstStyle>
          <a:p>
            <a:r>
              <a:rPr lang="en-US" dirty="0"/>
              <a:t> </a:t>
            </a:r>
            <a:endParaRPr lang="en-CA" dirty="0"/>
          </a:p>
        </p:txBody>
      </p:sp>
      <p:sp>
        <p:nvSpPr>
          <p:cNvPr id="14" name="Picture Placeholder 3"/>
          <p:cNvSpPr>
            <a:spLocks noGrp="1"/>
          </p:cNvSpPr>
          <p:nvPr>
            <p:ph type="pic" sz="quarter" idx="19" hasCustomPrompt="1"/>
          </p:nvPr>
        </p:nvSpPr>
        <p:spPr>
          <a:xfrm>
            <a:off x="8168640" y="0"/>
            <a:ext cx="4023360" cy="3413760"/>
          </a:xfrm>
        </p:spPr>
        <p:txBody>
          <a:bodyPr/>
          <a:lstStyle>
            <a:lvl1pPr marL="0" indent="0">
              <a:buNone/>
              <a:defRPr/>
            </a:lvl1pPr>
          </a:lstStyle>
          <a:p>
            <a:r>
              <a:rPr lang="en-US" dirty="0"/>
              <a:t> </a:t>
            </a:r>
            <a:endParaRPr lang="en-CA" dirty="0"/>
          </a:p>
        </p:txBody>
      </p:sp>
    </p:spTree>
    <p:extLst>
      <p:ext uri="{BB962C8B-B14F-4D97-AF65-F5344CB8AC3E}">
        <p14:creationId xmlns:p14="http://schemas.microsoft.com/office/powerpoint/2010/main" val="280190153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our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97280" y="4998720"/>
            <a:ext cx="10363200" cy="1219200"/>
          </a:xfrm>
        </p:spPr>
        <p:txBody>
          <a:bodyPr anchor="t"/>
          <a:lstStyle>
            <a:lvl1pPr algn="l">
              <a:defRPr sz="5333" b="1" cap="all">
                <a:solidFill>
                  <a:schemeClr val="tx2"/>
                </a:solidFill>
              </a:defRPr>
            </a:lvl1pPr>
          </a:lstStyle>
          <a:p>
            <a:r>
              <a:rPr lang="en-US" dirty="0"/>
              <a:t>&lt;title&gt;</a:t>
            </a:r>
            <a:endParaRPr lang="en-CA" dirty="0"/>
          </a:p>
        </p:txBody>
      </p:sp>
      <p:sp>
        <p:nvSpPr>
          <p:cNvPr id="3" name="Text Placeholder 2"/>
          <p:cNvSpPr>
            <a:spLocks noGrp="1"/>
          </p:cNvSpPr>
          <p:nvPr>
            <p:ph type="body" idx="1" hasCustomPrompt="1"/>
          </p:nvPr>
        </p:nvSpPr>
        <p:spPr>
          <a:xfrm>
            <a:off x="731521" y="3779520"/>
            <a:ext cx="10619316" cy="1219200"/>
          </a:xfrm>
        </p:spPr>
        <p:txBody>
          <a:bodyPr anchor="b"/>
          <a:lstStyle>
            <a:lvl1pPr marL="0" indent="0">
              <a:buNone/>
              <a:defRPr sz="2667">
                <a:solidFill>
                  <a:schemeClr val="accent1"/>
                </a:solidFill>
              </a:defRPr>
            </a:lvl1pPr>
            <a:lvl2pPr marL="609534" indent="0">
              <a:buNone/>
              <a:defRPr sz="2400">
                <a:solidFill>
                  <a:schemeClr val="tx1">
                    <a:tint val="75000"/>
                  </a:schemeClr>
                </a:solidFill>
              </a:defRPr>
            </a:lvl2pPr>
            <a:lvl3pPr marL="1219068" indent="0">
              <a:buNone/>
              <a:defRPr sz="2133">
                <a:solidFill>
                  <a:schemeClr val="tx1">
                    <a:tint val="75000"/>
                  </a:schemeClr>
                </a:solidFill>
              </a:defRPr>
            </a:lvl3pPr>
            <a:lvl4pPr marL="1828602" indent="0">
              <a:buNone/>
              <a:defRPr sz="1867">
                <a:solidFill>
                  <a:schemeClr val="tx1">
                    <a:tint val="75000"/>
                  </a:schemeClr>
                </a:solidFill>
              </a:defRPr>
            </a:lvl4pPr>
            <a:lvl5pPr marL="2438136" indent="0">
              <a:buNone/>
              <a:defRPr sz="1867">
                <a:solidFill>
                  <a:schemeClr val="tx1">
                    <a:tint val="75000"/>
                  </a:schemeClr>
                </a:solidFill>
              </a:defRPr>
            </a:lvl5pPr>
            <a:lvl6pPr marL="3047670" indent="0">
              <a:buNone/>
              <a:defRPr sz="1867">
                <a:solidFill>
                  <a:schemeClr val="tx1">
                    <a:tint val="75000"/>
                  </a:schemeClr>
                </a:solidFill>
              </a:defRPr>
            </a:lvl6pPr>
            <a:lvl7pPr marL="3657205" indent="0">
              <a:buNone/>
              <a:defRPr sz="1867">
                <a:solidFill>
                  <a:schemeClr val="tx1">
                    <a:tint val="75000"/>
                  </a:schemeClr>
                </a:solidFill>
              </a:defRPr>
            </a:lvl7pPr>
            <a:lvl8pPr marL="4266737" indent="0">
              <a:buNone/>
              <a:defRPr sz="1867">
                <a:solidFill>
                  <a:schemeClr val="tx1">
                    <a:tint val="75000"/>
                  </a:schemeClr>
                </a:solidFill>
              </a:defRPr>
            </a:lvl8pPr>
            <a:lvl9pPr marL="4876273" indent="0">
              <a:buNone/>
              <a:defRPr sz="1867">
                <a:solidFill>
                  <a:schemeClr val="tx1">
                    <a:tint val="75000"/>
                  </a:schemeClr>
                </a:solidFill>
              </a:defRPr>
            </a:lvl9pPr>
          </a:lstStyle>
          <a:p>
            <a:pPr lvl="0"/>
            <a:r>
              <a:rPr lang="en-US" dirty="0"/>
              <a:t>&lt;surtitle&gt;</a:t>
            </a:r>
          </a:p>
        </p:txBody>
      </p:sp>
      <p:sp>
        <p:nvSpPr>
          <p:cNvPr id="4" name="Date Placeholder 3"/>
          <p:cNvSpPr>
            <a:spLocks noGrp="1"/>
          </p:cNvSpPr>
          <p:nvPr>
            <p:ph type="dt" sz="half" idx="10"/>
          </p:nvPr>
        </p:nvSpPr>
        <p:spPr/>
        <p:txBody>
          <a:bodyPr/>
          <a:lstStyle/>
          <a:p>
            <a:fld id="{5BAE428A-A8F7-43D4-85D1-697E488B6452}" type="datetimeFigureOut">
              <a:rPr lang="en-CA" smtClean="0"/>
              <a:t>2024-09-05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609600" y="365760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10" name="Picture Placeholder 2"/>
          <p:cNvSpPr>
            <a:spLocks noGrp="1"/>
          </p:cNvSpPr>
          <p:nvPr>
            <p:ph type="pic" sz="quarter" idx="17" hasCustomPrompt="1"/>
          </p:nvPr>
        </p:nvSpPr>
        <p:spPr>
          <a:xfrm>
            <a:off x="5080" y="0"/>
            <a:ext cx="3048000" cy="3413760"/>
          </a:xfrm>
        </p:spPr>
        <p:txBody>
          <a:bodyPr/>
          <a:lstStyle>
            <a:lvl1pPr marL="0" indent="0">
              <a:buNone/>
              <a:defRPr/>
            </a:lvl1pPr>
          </a:lstStyle>
          <a:p>
            <a:r>
              <a:rPr lang="en-US" dirty="0"/>
              <a:t> </a:t>
            </a:r>
            <a:endParaRPr lang="en-CA" dirty="0"/>
          </a:p>
        </p:txBody>
      </p:sp>
      <p:sp>
        <p:nvSpPr>
          <p:cNvPr id="11" name="Picture Placeholder 4"/>
          <p:cNvSpPr>
            <a:spLocks noGrp="1"/>
          </p:cNvSpPr>
          <p:nvPr>
            <p:ph type="pic" sz="quarter" idx="18" hasCustomPrompt="1"/>
          </p:nvPr>
        </p:nvSpPr>
        <p:spPr>
          <a:xfrm>
            <a:off x="3053080" y="0"/>
            <a:ext cx="3048000" cy="3413760"/>
          </a:xfrm>
        </p:spPr>
        <p:txBody>
          <a:bodyPr/>
          <a:lstStyle>
            <a:lvl1pPr marL="0" indent="0">
              <a:buNone/>
              <a:defRPr/>
            </a:lvl1pPr>
          </a:lstStyle>
          <a:p>
            <a:r>
              <a:rPr lang="en-US" dirty="0"/>
              <a:t> </a:t>
            </a:r>
            <a:endParaRPr lang="en-CA" dirty="0"/>
          </a:p>
        </p:txBody>
      </p:sp>
      <p:sp>
        <p:nvSpPr>
          <p:cNvPr id="12" name="Picture Placeholder 12"/>
          <p:cNvSpPr>
            <a:spLocks noGrp="1"/>
          </p:cNvSpPr>
          <p:nvPr>
            <p:ph type="pic" sz="quarter" idx="19" hasCustomPrompt="1"/>
          </p:nvPr>
        </p:nvSpPr>
        <p:spPr>
          <a:xfrm>
            <a:off x="6101080" y="0"/>
            <a:ext cx="3048000" cy="3413760"/>
          </a:xfrm>
        </p:spPr>
        <p:txBody>
          <a:bodyPr/>
          <a:lstStyle>
            <a:lvl1pPr marL="0" indent="0">
              <a:buNone/>
              <a:defRPr/>
            </a:lvl1pPr>
          </a:lstStyle>
          <a:p>
            <a:r>
              <a:rPr lang="en-US" dirty="0"/>
              <a:t> </a:t>
            </a:r>
            <a:endParaRPr lang="en-CA" dirty="0"/>
          </a:p>
        </p:txBody>
      </p:sp>
      <p:sp>
        <p:nvSpPr>
          <p:cNvPr id="13" name="Picture Placeholder 16"/>
          <p:cNvSpPr>
            <a:spLocks noGrp="1"/>
          </p:cNvSpPr>
          <p:nvPr>
            <p:ph type="pic" sz="quarter" idx="20" hasCustomPrompt="1"/>
          </p:nvPr>
        </p:nvSpPr>
        <p:spPr>
          <a:xfrm>
            <a:off x="9144000" y="0"/>
            <a:ext cx="3048000" cy="3413760"/>
          </a:xfrm>
        </p:spPr>
        <p:txBody>
          <a:bodyPr/>
          <a:lstStyle>
            <a:lvl1pPr marL="0" indent="0">
              <a:buNone/>
              <a:defRPr/>
            </a:lvl1pPr>
          </a:lstStyle>
          <a:p>
            <a:r>
              <a:rPr lang="en-US" dirty="0"/>
              <a:t> </a:t>
            </a:r>
            <a:endParaRPr lang="en-CA" dirty="0"/>
          </a:p>
        </p:txBody>
      </p:sp>
    </p:spTree>
    <p:extLst>
      <p:ext uri="{BB962C8B-B14F-4D97-AF65-F5344CB8AC3E}">
        <p14:creationId xmlns:p14="http://schemas.microsoft.com/office/powerpoint/2010/main" val="429082473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ive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97280" y="4998720"/>
            <a:ext cx="10363200" cy="1219200"/>
          </a:xfrm>
        </p:spPr>
        <p:txBody>
          <a:bodyPr anchor="t"/>
          <a:lstStyle>
            <a:lvl1pPr algn="l">
              <a:defRPr sz="5333" b="1" cap="all">
                <a:solidFill>
                  <a:schemeClr val="tx2"/>
                </a:solidFill>
              </a:defRPr>
            </a:lvl1pPr>
          </a:lstStyle>
          <a:p>
            <a:r>
              <a:rPr lang="en-US" dirty="0"/>
              <a:t>&lt;title&gt;</a:t>
            </a:r>
            <a:endParaRPr lang="en-CA" dirty="0"/>
          </a:p>
        </p:txBody>
      </p:sp>
      <p:sp>
        <p:nvSpPr>
          <p:cNvPr id="3" name="Text Placeholder 2"/>
          <p:cNvSpPr>
            <a:spLocks noGrp="1"/>
          </p:cNvSpPr>
          <p:nvPr>
            <p:ph type="body" idx="1" hasCustomPrompt="1"/>
          </p:nvPr>
        </p:nvSpPr>
        <p:spPr>
          <a:xfrm>
            <a:off x="731521" y="3779520"/>
            <a:ext cx="10619316" cy="1219200"/>
          </a:xfrm>
        </p:spPr>
        <p:txBody>
          <a:bodyPr anchor="b"/>
          <a:lstStyle>
            <a:lvl1pPr marL="0" indent="0">
              <a:buNone/>
              <a:defRPr sz="2667">
                <a:solidFill>
                  <a:schemeClr val="accent1"/>
                </a:solidFill>
              </a:defRPr>
            </a:lvl1pPr>
            <a:lvl2pPr marL="609534" indent="0">
              <a:buNone/>
              <a:defRPr sz="2400">
                <a:solidFill>
                  <a:schemeClr val="tx1">
                    <a:tint val="75000"/>
                  </a:schemeClr>
                </a:solidFill>
              </a:defRPr>
            </a:lvl2pPr>
            <a:lvl3pPr marL="1219068" indent="0">
              <a:buNone/>
              <a:defRPr sz="2133">
                <a:solidFill>
                  <a:schemeClr val="tx1">
                    <a:tint val="75000"/>
                  </a:schemeClr>
                </a:solidFill>
              </a:defRPr>
            </a:lvl3pPr>
            <a:lvl4pPr marL="1828602" indent="0">
              <a:buNone/>
              <a:defRPr sz="1867">
                <a:solidFill>
                  <a:schemeClr val="tx1">
                    <a:tint val="75000"/>
                  </a:schemeClr>
                </a:solidFill>
              </a:defRPr>
            </a:lvl4pPr>
            <a:lvl5pPr marL="2438136" indent="0">
              <a:buNone/>
              <a:defRPr sz="1867">
                <a:solidFill>
                  <a:schemeClr val="tx1">
                    <a:tint val="75000"/>
                  </a:schemeClr>
                </a:solidFill>
              </a:defRPr>
            </a:lvl5pPr>
            <a:lvl6pPr marL="3047670" indent="0">
              <a:buNone/>
              <a:defRPr sz="1867">
                <a:solidFill>
                  <a:schemeClr val="tx1">
                    <a:tint val="75000"/>
                  </a:schemeClr>
                </a:solidFill>
              </a:defRPr>
            </a:lvl6pPr>
            <a:lvl7pPr marL="3657205" indent="0">
              <a:buNone/>
              <a:defRPr sz="1867">
                <a:solidFill>
                  <a:schemeClr val="tx1">
                    <a:tint val="75000"/>
                  </a:schemeClr>
                </a:solidFill>
              </a:defRPr>
            </a:lvl7pPr>
            <a:lvl8pPr marL="4266737" indent="0">
              <a:buNone/>
              <a:defRPr sz="1867">
                <a:solidFill>
                  <a:schemeClr val="tx1">
                    <a:tint val="75000"/>
                  </a:schemeClr>
                </a:solidFill>
              </a:defRPr>
            </a:lvl8pPr>
            <a:lvl9pPr marL="4876273" indent="0">
              <a:buNone/>
              <a:defRPr sz="1867">
                <a:solidFill>
                  <a:schemeClr val="tx1">
                    <a:tint val="75000"/>
                  </a:schemeClr>
                </a:solidFill>
              </a:defRPr>
            </a:lvl9pPr>
          </a:lstStyle>
          <a:p>
            <a:pPr lvl="0"/>
            <a:r>
              <a:rPr lang="en-US" dirty="0"/>
              <a:t>&lt;surtitle&gt;</a:t>
            </a:r>
          </a:p>
        </p:txBody>
      </p:sp>
      <p:sp>
        <p:nvSpPr>
          <p:cNvPr id="4" name="Date Placeholder 3"/>
          <p:cNvSpPr>
            <a:spLocks noGrp="1"/>
          </p:cNvSpPr>
          <p:nvPr>
            <p:ph type="dt" sz="half" idx="10"/>
          </p:nvPr>
        </p:nvSpPr>
        <p:spPr/>
        <p:txBody>
          <a:bodyPr/>
          <a:lstStyle/>
          <a:p>
            <a:fld id="{5BAE428A-A8F7-43D4-85D1-697E488B6452}" type="datetimeFigureOut">
              <a:rPr lang="en-CA" smtClean="0"/>
              <a:t>2024-09-05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609600" y="365760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
        <p:nvSpPr>
          <p:cNvPr id="14" name="Picture Placeholder 2"/>
          <p:cNvSpPr>
            <a:spLocks noGrp="1"/>
          </p:cNvSpPr>
          <p:nvPr>
            <p:ph type="pic" sz="quarter" idx="17" hasCustomPrompt="1"/>
          </p:nvPr>
        </p:nvSpPr>
        <p:spPr>
          <a:xfrm>
            <a:off x="0" y="0"/>
            <a:ext cx="2438400" cy="3413760"/>
          </a:xfrm>
        </p:spPr>
        <p:txBody>
          <a:bodyPr/>
          <a:lstStyle>
            <a:lvl1pPr marL="0" indent="0">
              <a:buNone/>
              <a:defRPr/>
            </a:lvl1pPr>
          </a:lstStyle>
          <a:p>
            <a:r>
              <a:rPr lang="en-US" dirty="0"/>
              <a:t> </a:t>
            </a:r>
            <a:endParaRPr lang="en-CA" dirty="0"/>
          </a:p>
        </p:txBody>
      </p:sp>
      <p:sp>
        <p:nvSpPr>
          <p:cNvPr id="15" name="Picture Placeholder 3"/>
          <p:cNvSpPr>
            <a:spLocks noGrp="1"/>
          </p:cNvSpPr>
          <p:nvPr>
            <p:ph type="pic" sz="quarter" idx="18" hasCustomPrompt="1"/>
          </p:nvPr>
        </p:nvSpPr>
        <p:spPr>
          <a:xfrm>
            <a:off x="2438400" y="0"/>
            <a:ext cx="2438400" cy="3413760"/>
          </a:xfrm>
        </p:spPr>
        <p:txBody>
          <a:bodyPr/>
          <a:lstStyle>
            <a:lvl1pPr marL="0" indent="0">
              <a:buNone/>
              <a:defRPr/>
            </a:lvl1pPr>
          </a:lstStyle>
          <a:p>
            <a:r>
              <a:rPr lang="en-US" dirty="0"/>
              <a:t> </a:t>
            </a:r>
            <a:endParaRPr lang="en-CA" dirty="0"/>
          </a:p>
        </p:txBody>
      </p:sp>
      <p:sp>
        <p:nvSpPr>
          <p:cNvPr id="16" name="Picture Placeholder 5"/>
          <p:cNvSpPr>
            <a:spLocks noGrp="1"/>
          </p:cNvSpPr>
          <p:nvPr>
            <p:ph type="pic" sz="quarter" idx="19" hasCustomPrompt="1"/>
          </p:nvPr>
        </p:nvSpPr>
        <p:spPr>
          <a:xfrm>
            <a:off x="4876800" y="0"/>
            <a:ext cx="2438400" cy="3413760"/>
          </a:xfrm>
        </p:spPr>
        <p:txBody>
          <a:bodyPr/>
          <a:lstStyle>
            <a:lvl1pPr marL="0" indent="0">
              <a:buNone/>
              <a:defRPr/>
            </a:lvl1pPr>
          </a:lstStyle>
          <a:p>
            <a:r>
              <a:rPr lang="en-US" dirty="0"/>
              <a:t> </a:t>
            </a:r>
            <a:endParaRPr lang="en-CA" dirty="0"/>
          </a:p>
        </p:txBody>
      </p:sp>
      <p:sp>
        <p:nvSpPr>
          <p:cNvPr id="17" name="Picture Placeholder 13"/>
          <p:cNvSpPr>
            <a:spLocks noGrp="1"/>
          </p:cNvSpPr>
          <p:nvPr>
            <p:ph type="pic" sz="quarter" idx="20" hasCustomPrompt="1"/>
          </p:nvPr>
        </p:nvSpPr>
        <p:spPr>
          <a:xfrm>
            <a:off x="7315200" y="0"/>
            <a:ext cx="2438400" cy="3413760"/>
          </a:xfrm>
        </p:spPr>
        <p:txBody>
          <a:bodyPr/>
          <a:lstStyle>
            <a:lvl1pPr marL="0" indent="0">
              <a:buNone/>
              <a:defRPr/>
            </a:lvl1pPr>
          </a:lstStyle>
          <a:p>
            <a:r>
              <a:rPr lang="en-US" dirty="0"/>
              <a:t> </a:t>
            </a:r>
            <a:endParaRPr lang="en-CA" dirty="0"/>
          </a:p>
        </p:txBody>
      </p:sp>
      <p:sp>
        <p:nvSpPr>
          <p:cNvPr id="18" name="Picture Placeholder 15"/>
          <p:cNvSpPr>
            <a:spLocks noGrp="1"/>
          </p:cNvSpPr>
          <p:nvPr>
            <p:ph type="pic" sz="quarter" idx="21" hasCustomPrompt="1"/>
          </p:nvPr>
        </p:nvSpPr>
        <p:spPr>
          <a:xfrm>
            <a:off x="9753600" y="0"/>
            <a:ext cx="2438400" cy="3413760"/>
          </a:xfrm>
        </p:spPr>
        <p:txBody>
          <a:bodyPr/>
          <a:lstStyle>
            <a:lvl1pPr marL="0" indent="0">
              <a:buNone/>
              <a:defRPr/>
            </a:lvl1pPr>
          </a:lstStyle>
          <a:p>
            <a:r>
              <a:rPr lang="en-US" dirty="0"/>
              <a:t> </a:t>
            </a:r>
            <a:endParaRPr lang="en-CA" dirty="0"/>
          </a:p>
        </p:txBody>
      </p:sp>
    </p:spTree>
    <p:extLst>
      <p:ext uri="{BB962C8B-B14F-4D97-AF65-F5344CB8AC3E}">
        <p14:creationId xmlns:p14="http://schemas.microsoft.com/office/powerpoint/2010/main" val="3301011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Images Bottom">
    <p:spTree>
      <p:nvGrpSpPr>
        <p:cNvPr id="1" name=""/>
        <p:cNvGrpSpPr/>
        <p:nvPr/>
      </p:nvGrpSpPr>
      <p:grpSpPr>
        <a:xfrm>
          <a:off x="0" y="0"/>
          <a:ext cx="0" cy="0"/>
          <a:chOff x="0" y="0"/>
          <a:chExt cx="0" cy="0"/>
        </a:xfrm>
      </p:grpSpPr>
      <p:sp>
        <p:nvSpPr>
          <p:cNvPr id="7" name="Text Placeholder 6"/>
          <p:cNvSpPr>
            <a:spLocks noGrp="1"/>
          </p:cNvSpPr>
          <p:nvPr>
            <p:ph type="body" sz="quarter" idx="13" hasCustomPrompt="1"/>
          </p:nvPr>
        </p:nvSpPr>
        <p:spPr>
          <a:xfrm>
            <a:off x="1097280" y="1584960"/>
            <a:ext cx="10485120" cy="1219200"/>
          </a:xfrm>
        </p:spPr>
        <p:txBody>
          <a:bodyPr/>
          <a:lstStyle>
            <a:lvl1pPr marL="0" indent="0">
              <a:buNone/>
              <a:defRPr baseline="0">
                <a:solidFill>
                  <a:schemeClr val="accent1"/>
                </a:solidFill>
                <a:latin typeface="+mj-lt"/>
              </a:defRPr>
            </a:lvl1pPr>
            <a:lvl2pPr marL="457194" indent="0">
              <a:buNone/>
              <a:defRPr/>
            </a:lvl2pPr>
            <a:lvl3pPr marL="914384" indent="0">
              <a:buNone/>
              <a:defRPr/>
            </a:lvl3pPr>
            <a:lvl4pPr marL="1371576" indent="0">
              <a:buNone/>
              <a:defRPr/>
            </a:lvl4pPr>
            <a:lvl5pPr marL="1828770" indent="0">
              <a:buNone/>
              <a:defRPr/>
            </a:lvl5pPr>
          </a:lstStyle>
          <a:p>
            <a:pPr lvl="0"/>
            <a:r>
              <a:rPr lang="en-US" dirty="0"/>
              <a:t>&lt;subtitle&gt;</a:t>
            </a:r>
          </a:p>
        </p:txBody>
      </p:sp>
      <p:sp>
        <p:nvSpPr>
          <p:cNvPr id="8" name="Rectangle 7"/>
          <p:cNvSpPr/>
          <p:nvPr/>
        </p:nvSpPr>
        <p:spPr>
          <a:xfrm>
            <a:off x="609600" y="24384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9" name="Title 8"/>
          <p:cNvSpPr>
            <a:spLocks noGrp="1"/>
          </p:cNvSpPr>
          <p:nvPr>
            <p:ph type="title" hasCustomPrompt="1"/>
          </p:nvPr>
        </p:nvSpPr>
        <p:spPr>
          <a:xfrm>
            <a:off x="731520" y="365103"/>
            <a:ext cx="10850880" cy="1219200"/>
          </a:xfrm>
        </p:spPr>
        <p:txBody>
          <a:bodyPr>
            <a:noAutofit/>
          </a:bodyPr>
          <a:lstStyle>
            <a:lvl1pPr>
              <a:defRPr/>
            </a:lvl1pPr>
          </a:lstStyle>
          <a:p>
            <a:r>
              <a:rPr lang="en-US" dirty="0"/>
              <a:t>&lt;title&gt;</a:t>
            </a:r>
            <a:endParaRPr lang="en-CA" dirty="0"/>
          </a:p>
        </p:txBody>
      </p:sp>
      <p:sp>
        <p:nvSpPr>
          <p:cNvPr id="10" name="Date Placeholder 9"/>
          <p:cNvSpPr>
            <a:spLocks noGrp="1"/>
          </p:cNvSpPr>
          <p:nvPr>
            <p:ph type="dt" sz="half" idx="14"/>
          </p:nvPr>
        </p:nvSpPr>
        <p:spPr/>
        <p:txBody>
          <a:bodyPr/>
          <a:lstStyle/>
          <a:p>
            <a:fld id="{BA0A0C8D-232B-4A3A-9686-2A7073722732}" type="datetimeFigureOut">
              <a:rPr lang="en-CA" smtClean="0"/>
              <a:t>2024-09-05</a:t>
            </a:fld>
            <a:endParaRPr lang="en-CA"/>
          </a:p>
        </p:txBody>
      </p:sp>
      <p:sp>
        <p:nvSpPr>
          <p:cNvPr id="11" name="Footer Placeholder 10"/>
          <p:cNvSpPr>
            <a:spLocks noGrp="1"/>
          </p:cNvSpPr>
          <p:nvPr>
            <p:ph type="ftr" sz="quarter" idx="15"/>
          </p:nvPr>
        </p:nvSpPr>
        <p:spPr/>
        <p:txBody>
          <a:bodyPr/>
          <a:lstStyle/>
          <a:p>
            <a:endParaRPr lang="en-CA"/>
          </a:p>
        </p:txBody>
      </p:sp>
      <p:sp>
        <p:nvSpPr>
          <p:cNvPr id="12" name="Slide Number Placeholder 11"/>
          <p:cNvSpPr>
            <a:spLocks noGrp="1"/>
          </p:cNvSpPr>
          <p:nvPr>
            <p:ph type="sldNum" sz="quarter" idx="16"/>
          </p:nvPr>
        </p:nvSpPr>
        <p:spPr/>
        <p:txBody>
          <a:bodyPr/>
          <a:lstStyle/>
          <a:p>
            <a:fld id="{B4FFE236-DA7A-45B0-9F40-06596FD19DBC}" type="slidenum">
              <a:rPr lang="en-CA" smtClean="0"/>
              <a:t>‹#›</a:t>
            </a:fld>
            <a:endParaRPr lang="en-CA"/>
          </a:p>
        </p:txBody>
      </p:sp>
      <p:sp>
        <p:nvSpPr>
          <p:cNvPr id="3" name="Picture Placeholder 2"/>
          <p:cNvSpPr>
            <a:spLocks noGrp="1"/>
          </p:cNvSpPr>
          <p:nvPr>
            <p:ph type="pic" sz="quarter" idx="17" hasCustomPrompt="1"/>
          </p:nvPr>
        </p:nvSpPr>
        <p:spPr>
          <a:xfrm>
            <a:off x="0" y="2804160"/>
            <a:ext cx="6096000" cy="3413760"/>
          </a:xfrm>
        </p:spPr>
        <p:txBody>
          <a:bodyPr/>
          <a:lstStyle>
            <a:lvl1pPr marL="0" indent="0">
              <a:buNone/>
              <a:defRPr/>
            </a:lvl1pPr>
          </a:lstStyle>
          <a:p>
            <a:r>
              <a:rPr lang="en-US" dirty="0"/>
              <a:t> </a:t>
            </a:r>
            <a:endParaRPr lang="en-CA" dirty="0"/>
          </a:p>
        </p:txBody>
      </p:sp>
      <p:sp>
        <p:nvSpPr>
          <p:cNvPr id="13" name="Picture Placeholder 2"/>
          <p:cNvSpPr>
            <a:spLocks noGrp="1"/>
          </p:cNvSpPr>
          <p:nvPr>
            <p:ph type="pic" sz="quarter" idx="18" hasCustomPrompt="1"/>
          </p:nvPr>
        </p:nvSpPr>
        <p:spPr>
          <a:xfrm>
            <a:off x="6096000" y="2804160"/>
            <a:ext cx="6096000" cy="3413760"/>
          </a:xfrm>
        </p:spPr>
        <p:txBody>
          <a:bodyPr/>
          <a:lstStyle>
            <a:lvl1pPr marL="0" indent="0">
              <a:buNone/>
              <a:defRPr/>
            </a:lvl1pPr>
          </a:lstStyle>
          <a:p>
            <a:r>
              <a:rPr lang="en-US" dirty="0"/>
              <a:t> </a:t>
            </a:r>
            <a:endParaRPr lang="en-CA" dirty="0"/>
          </a:p>
        </p:txBody>
      </p:sp>
    </p:spTree>
    <p:extLst>
      <p:ext uri="{BB962C8B-B14F-4D97-AF65-F5344CB8AC3E}">
        <p14:creationId xmlns:p14="http://schemas.microsoft.com/office/powerpoint/2010/main" val="413131315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1490"/>
            <a:ext cx="10363200" cy="1468967"/>
          </a:xfrm>
        </p:spPr>
        <p:txBody>
          <a:bodyPr/>
          <a:lstStyle/>
          <a:p>
            <a:r>
              <a:rPr lang="en-US"/>
              <a:t>Click to edit Master title style</a:t>
            </a:r>
            <a:endParaRPr lang="en-CA"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34" indent="0" algn="ctr">
              <a:buNone/>
              <a:defRPr>
                <a:solidFill>
                  <a:schemeClr val="tx1">
                    <a:tint val="75000"/>
                  </a:schemeClr>
                </a:solidFill>
              </a:defRPr>
            </a:lvl2pPr>
            <a:lvl3pPr marL="1219068" indent="0" algn="ctr">
              <a:buNone/>
              <a:defRPr>
                <a:solidFill>
                  <a:schemeClr val="tx1">
                    <a:tint val="75000"/>
                  </a:schemeClr>
                </a:solidFill>
              </a:defRPr>
            </a:lvl3pPr>
            <a:lvl4pPr marL="1828602" indent="0" algn="ctr">
              <a:buNone/>
              <a:defRPr>
                <a:solidFill>
                  <a:schemeClr val="tx1">
                    <a:tint val="75000"/>
                  </a:schemeClr>
                </a:solidFill>
              </a:defRPr>
            </a:lvl4pPr>
            <a:lvl5pPr marL="2438136" indent="0" algn="ctr">
              <a:buNone/>
              <a:defRPr>
                <a:solidFill>
                  <a:schemeClr val="tx1">
                    <a:tint val="75000"/>
                  </a:schemeClr>
                </a:solidFill>
              </a:defRPr>
            </a:lvl5pPr>
            <a:lvl6pPr marL="3047670" indent="0" algn="ctr">
              <a:buNone/>
              <a:defRPr>
                <a:solidFill>
                  <a:schemeClr val="tx1">
                    <a:tint val="75000"/>
                  </a:schemeClr>
                </a:solidFill>
              </a:defRPr>
            </a:lvl6pPr>
            <a:lvl7pPr marL="3657205" indent="0" algn="ctr">
              <a:buNone/>
              <a:defRPr>
                <a:solidFill>
                  <a:schemeClr val="tx1">
                    <a:tint val="75000"/>
                  </a:schemeClr>
                </a:solidFill>
              </a:defRPr>
            </a:lvl7pPr>
            <a:lvl8pPr marL="4266737" indent="0" algn="ctr">
              <a:buNone/>
              <a:defRPr>
                <a:solidFill>
                  <a:schemeClr val="tx1">
                    <a:tint val="75000"/>
                  </a:schemeClr>
                </a:solidFill>
              </a:defRPr>
            </a:lvl8pPr>
            <a:lvl9pPr marL="4876273"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24052C70-D8AC-4388-B005-8C676DDFE153}" type="slidenum">
              <a:rPr lang="en-CA" smtClean="0"/>
              <a:t>‹#›</a:t>
            </a:fld>
            <a:endParaRPr lang="en-CA"/>
          </a:p>
        </p:txBody>
      </p:sp>
    </p:spTree>
    <p:extLst>
      <p:ext uri="{BB962C8B-B14F-4D97-AF65-F5344CB8AC3E}">
        <p14:creationId xmlns:p14="http://schemas.microsoft.com/office/powerpoint/2010/main" val="9035054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24052C70-D8AC-4388-B005-8C676DDFE153}" type="slidenum">
              <a:rPr lang="en-CA" smtClean="0"/>
              <a:t>‹#›</a:t>
            </a:fld>
            <a:endParaRPr lang="en-CA"/>
          </a:p>
        </p:txBody>
      </p:sp>
    </p:spTree>
    <p:extLst>
      <p:ext uri="{BB962C8B-B14F-4D97-AF65-F5344CB8AC3E}">
        <p14:creationId xmlns:p14="http://schemas.microsoft.com/office/powerpoint/2010/main" val="25545172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4"/>
            <a:ext cx="10363200" cy="1363133"/>
          </a:xfrm>
        </p:spPr>
        <p:txBody>
          <a:bodyPr anchor="t"/>
          <a:lstStyle>
            <a:lvl1pPr algn="l">
              <a:defRPr sz="5333" b="1" cap="all"/>
            </a:lvl1pPr>
          </a:lstStyle>
          <a:p>
            <a:r>
              <a:rPr lang="en-US"/>
              <a:t>Click to edit Master title style</a:t>
            </a:r>
            <a:endParaRPr lang="en-CA"/>
          </a:p>
        </p:txBody>
      </p:sp>
      <p:sp>
        <p:nvSpPr>
          <p:cNvPr id="3" name="Text Placeholder 2"/>
          <p:cNvSpPr>
            <a:spLocks noGrp="1"/>
          </p:cNvSpPr>
          <p:nvPr>
            <p:ph type="body" idx="1"/>
          </p:nvPr>
        </p:nvSpPr>
        <p:spPr>
          <a:xfrm>
            <a:off x="963084" y="2906187"/>
            <a:ext cx="10363200" cy="1500716"/>
          </a:xfrm>
        </p:spPr>
        <p:txBody>
          <a:bodyPr anchor="b"/>
          <a:lstStyle>
            <a:lvl1pPr marL="0" indent="0">
              <a:buNone/>
              <a:defRPr sz="2667">
                <a:solidFill>
                  <a:schemeClr val="tx1">
                    <a:tint val="75000"/>
                  </a:schemeClr>
                </a:solidFill>
              </a:defRPr>
            </a:lvl1pPr>
            <a:lvl2pPr marL="609534" indent="0">
              <a:buNone/>
              <a:defRPr sz="2400">
                <a:solidFill>
                  <a:schemeClr val="tx1">
                    <a:tint val="75000"/>
                  </a:schemeClr>
                </a:solidFill>
              </a:defRPr>
            </a:lvl2pPr>
            <a:lvl3pPr marL="1219068" indent="0">
              <a:buNone/>
              <a:defRPr sz="2133">
                <a:solidFill>
                  <a:schemeClr val="tx1">
                    <a:tint val="75000"/>
                  </a:schemeClr>
                </a:solidFill>
              </a:defRPr>
            </a:lvl3pPr>
            <a:lvl4pPr marL="1828602" indent="0">
              <a:buNone/>
              <a:defRPr sz="1867">
                <a:solidFill>
                  <a:schemeClr val="tx1">
                    <a:tint val="75000"/>
                  </a:schemeClr>
                </a:solidFill>
              </a:defRPr>
            </a:lvl4pPr>
            <a:lvl5pPr marL="2438136" indent="0">
              <a:buNone/>
              <a:defRPr sz="1867">
                <a:solidFill>
                  <a:schemeClr val="tx1">
                    <a:tint val="75000"/>
                  </a:schemeClr>
                </a:solidFill>
              </a:defRPr>
            </a:lvl5pPr>
            <a:lvl6pPr marL="3047670" indent="0">
              <a:buNone/>
              <a:defRPr sz="1867">
                <a:solidFill>
                  <a:schemeClr val="tx1">
                    <a:tint val="75000"/>
                  </a:schemeClr>
                </a:solidFill>
              </a:defRPr>
            </a:lvl6pPr>
            <a:lvl7pPr marL="3657205" indent="0">
              <a:buNone/>
              <a:defRPr sz="1867">
                <a:solidFill>
                  <a:schemeClr val="tx1">
                    <a:tint val="75000"/>
                  </a:schemeClr>
                </a:solidFill>
              </a:defRPr>
            </a:lvl7pPr>
            <a:lvl8pPr marL="4266737" indent="0">
              <a:buNone/>
              <a:defRPr sz="1867">
                <a:solidFill>
                  <a:schemeClr val="tx1">
                    <a:tint val="75000"/>
                  </a:schemeClr>
                </a:solidFill>
              </a:defRPr>
            </a:lvl8pPr>
            <a:lvl9pPr marL="4876273"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24052C70-D8AC-4388-B005-8C676DDFE153}" type="slidenum">
              <a:rPr lang="en-CA" smtClean="0"/>
              <a:t>‹#›</a:t>
            </a:fld>
            <a:endParaRPr lang="en-CA"/>
          </a:p>
        </p:txBody>
      </p:sp>
    </p:spTree>
    <p:extLst>
      <p:ext uri="{BB962C8B-B14F-4D97-AF65-F5344CB8AC3E}">
        <p14:creationId xmlns:p14="http://schemas.microsoft.com/office/powerpoint/2010/main" val="2892989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609600" y="1600206"/>
            <a:ext cx="5384800" cy="452543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97600" y="1600206"/>
            <a:ext cx="5384800" cy="452543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24052C70-D8AC-4388-B005-8C676DDFE153}" type="slidenum">
              <a:rPr lang="en-CA" smtClean="0"/>
              <a:t>‹#›</a:t>
            </a:fld>
            <a:endParaRPr lang="en-CA"/>
          </a:p>
        </p:txBody>
      </p:sp>
    </p:spTree>
    <p:extLst>
      <p:ext uri="{BB962C8B-B14F-4D97-AF65-F5344CB8AC3E}">
        <p14:creationId xmlns:p14="http://schemas.microsoft.com/office/powerpoint/2010/main" val="252252804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609600" y="1534585"/>
            <a:ext cx="5386917" cy="641349"/>
          </a:xfrm>
        </p:spPr>
        <p:txBody>
          <a:bodyPr anchor="b"/>
          <a:lstStyle>
            <a:lvl1pPr marL="0" indent="0">
              <a:buNone/>
              <a:defRPr sz="3200" b="1"/>
            </a:lvl1pPr>
            <a:lvl2pPr marL="609534" indent="0">
              <a:buNone/>
              <a:defRPr sz="2667" b="1"/>
            </a:lvl2pPr>
            <a:lvl3pPr marL="1219068" indent="0">
              <a:buNone/>
              <a:defRPr sz="2400" b="1"/>
            </a:lvl3pPr>
            <a:lvl4pPr marL="1828602" indent="0">
              <a:buNone/>
              <a:defRPr sz="2133" b="1"/>
            </a:lvl4pPr>
            <a:lvl5pPr marL="2438136" indent="0">
              <a:buNone/>
              <a:defRPr sz="2133" b="1"/>
            </a:lvl5pPr>
            <a:lvl6pPr marL="3047670" indent="0">
              <a:buNone/>
              <a:defRPr sz="2133" b="1"/>
            </a:lvl6pPr>
            <a:lvl7pPr marL="3657205" indent="0">
              <a:buNone/>
              <a:defRPr sz="2133" b="1"/>
            </a:lvl7pPr>
            <a:lvl8pPr marL="4266737" indent="0">
              <a:buNone/>
              <a:defRPr sz="2133" b="1"/>
            </a:lvl8pPr>
            <a:lvl9pPr marL="4876273"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5935"/>
            <a:ext cx="5386917" cy="3949700"/>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93368" y="1534585"/>
            <a:ext cx="5389033" cy="641349"/>
          </a:xfrm>
        </p:spPr>
        <p:txBody>
          <a:bodyPr anchor="b"/>
          <a:lstStyle>
            <a:lvl1pPr marL="0" indent="0">
              <a:buNone/>
              <a:defRPr sz="3200" b="1"/>
            </a:lvl1pPr>
            <a:lvl2pPr marL="609534" indent="0">
              <a:buNone/>
              <a:defRPr sz="2667" b="1"/>
            </a:lvl2pPr>
            <a:lvl3pPr marL="1219068" indent="0">
              <a:buNone/>
              <a:defRPr sz="2400" b="1"/>
            </a:lvl3pPr>
            <a:lvl4pPr marL="1828602" indent="0">
              <a:buNone/>
              <a:defRPr sz="2133" b="1"/>
            </a:lvl4pPr>
            <a:lvl5pPr marL="2438136" indent="0">
              <a:buNone/>
              <a:defRPr sz="2133" b="1"/>
            </a:lvl5pPr>
            <a:lvl6pPr marL="3047670" indent="0">
              <a:buNone/>
              <a:defRPr sz="2133" b="1"/>
            </a:lvl6pPr>
            <a:lvl7pPr marL="3657205" indent="0">
              <a:buNone/>
              <a:defRPr sz="2133" b="1"/>
            </a:lvl7pPr>
            <a:lvl8pPr marL="4266737" indent="0">
              <a:buNone/>
              <a:defRPr sz="2133" b="1"/>
            </a:lvl8pPr>
            <a:lvl9pPr marL="4876273"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8" y="2175935"/>
            <a:ext cx="5389033" cy="3949700"/>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endParaRPr lang="en-CA" dirty="0"/>
          </a:p>
        </p:txBody>
      </p:sp>
      <p:sp>
        <p:nvSpPr>
          <p:cNvPr id="8" name="Footer Placeholder 7"/>
          <p:cNvSpPr>
            <a:spLocks noGrp="1"/>
          </p:cNvSpPr>
          <p:nvPr>
            <p:ph type="ftr" sz="quarter" idx="11"/>
          </p:nvPr>
        </p:nvSpPr>
        <p:spPr/>
        <p:txBody>
          <a:bodyPr/>
          <a:lstStyle/>
          <a:p>
            <a:endParaRPr lang="en-CA" dirty="0"/>
          </a:p>
        </p:txBody>
      </p:sp>
      <p:sp>
        <p:nvSpPr>
          <p:cNvPr id="9" name="Slide Number Placeholder 8"/>
          <p:cNvSpPr>
            <a:spLocks noGrp="1"/>
          </p:cNvSpPr>
          <p:nvPr>
            <p:ph type="sldNum" sz="quarter" idx="12"/>
          </p:nvPr>
        </p:nvSpPr>
        <p:spPr/>
        <p:txBody>
          <a:bodyPr/>
          <a:lstStyle/>
          <a:p>
            <a:fld id="{24052C70-D8AC-4388-B005-8C676DDFE153}" type="slidenum">
              <a:rPr lang="en-CA" smtClean="0"/>
              <a:t>‹#›</a:t>
            </a:fld>
            <a:endParaRPr lang="en-CA"/>
          </a:p>
        </p:txBody>
      </p:sp>
    </p:spTree>
    <p:extLst>
      <p:ext uri="{BB962C8B-B14F-4D97-AF65-F5344CB8AC3E}">
        <p14:creationId xmlns:p14="http://schemas.microsoft.com/office/powerpoint/2010/main" val="426592987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endParaRPr lang="en-CA" dirty="0"/>
          </a:p>
        </p:txBody>
      </p:sp>
      <p:sp>
        <p:nvSpPr>
          <p:cNvPr id="4" name="Footer Placeholder 3"/>
          <p:cNvSpPr>
            <a:spLocks noGrp="1"/>
          </p:cNvSpPr>
          <p:nvPr>
            <p:ph type="ftr" sz="quarter" idx="11"/>
          </p:nvPr>
        </p:nvSpPr>
        <p:spPr/>
        <p:txBody>
          <a:bodyPr/>
          <a:lstStyle/>
          <a:p>
            <a:endParaRPr lang="en-CA" dirty="0"/>
          </a:p>
        </p:txBody>
      </p:sp>
      <p:sp>
        <p:nvSpPr>
          <p:cNvPr id="5" name="Slide Number Placeholder 4"/>
          <p:cNvSpPr>
            <a:spLocks noGrp="1"/>
          </p:cNvSpPr>
          <p:nvPr>
            <p:ph type="sldNum" sz="quarter" idx="12"/>
          </p:nvPr>
        </p:nvSpPr>
        <p:spPr/>
        <p:txBody>
          <a:bodyPr/>
          <a:lstStyle/>
          <a:p>
            <a:fld id="{24052C70-D8AC-4388-B005-8C676DDFE153}" type="slidenum">
              <a:rPr lang="en-CA" smtClean="0"/>
              <a:t>‹#›</a:t>
            </a:fld>
            <a:endParaRPr lang="en-CA"/>
          </a:p>
        </p:txBody>
      </p:sp>
    </p:spTree>
    <p:extLst>
      <p:ext uri="{BB962C8B-B14F-4D97-AF65-F5344CB8AC3E}">
        <p14:creationId xmlns:p14="http://schemas.microsoft.com/office/powerpoint/2010/main" val="346417735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CA" dirty="0"/>
          </a:p>
        </p:txBody>
      </p:sp>
      <p:sp>
        <p:nvSpPr>
          <p:cNvPr id="3" name="Footer Placeholder 2"/>
          <p:cNvSpPr>
            <a:spLocks noGrp="1"/>
          </p:cNvSpPr>
          <p:nvPr>
            <p:ph type="ftr" sz="quarter" idx="11"/>
          </p:nvPr>
        </p:nvSpPr>
        <p:spPr/>
        <p:txBody>
          <a:bodyPr/>
          <a:lstStyle/>
          <a:p>
            <a:endParaRPr lang="en-CA" dirty="0"/>
          </a:p>
        </p:txBody>
      </p:sp>
      <p:sp>
        <p:nvSpPr>
          <p:cNvPr id="4" name="Slide Number Placeholder 3"/>
          <p:cNvSpPr>
            <a:spLocks noGrp="1"/>
          </p:cNvSpPr>
          <p:nvPr>
            <p:ph type="sldNum" sz="quarter" idx="12"/>
          </p:nvPr>
        </p:nvSpPr>
        <p:spPr/>
        <p:txBody>
          <a:bodyPr/>
          <a:lstStyle/>
          <a:p>
            <a:fld id="{24052C70-D8AC-4388-B005-8C676DDFE153}" type="slidenum">
              <a:rPr lang="en-CA" smtClean="0"/>
              <a:t>‹#›</a:t>
            </a:fld>
            <a:endParaRPr lang="en-CA"/>
          </a:p>
        </p:txBody>
      </p:sp>
    </p:spTree>
    <p:extLst>
      <p:ext uri="{BB962C8B-B14F-4D97-AF65-F5344CB8AC3E}">
        <p14:creationId xmlns:p14="http://schemas.microsoft.com/office/powerpoint/2010/main" val="101050370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5" y="273057"/>
            <a:ext cx="4011084" cy="1162049"/>
          </a:xfrm>
        </p:spPr>
        <p:txBody>
          <a:bodyPr anchor="b"/>
          <a:lstStyle>
            <a:lvl1pPr algn="l">
              <a:defRPr sz="2667" b="1"/>
            </a:lvl1pPr>
          </a:lstStyle>
          <a:p>
            <a:r>
              <a:rPr lang="en-US"/>
              <a:t>Click to edit Master title style</a:t>
            </a:r>
            <a:endParaRPr lang="en-CA"/>
          </a:p>
        </p:txBody>
      </p:sp>
      <p:sp>
        <p:nvSpPr>
          <p:cNvPr id="3" name="Content Placeholder 2"/>
          <p:cNvSpPr>
            <a:spLocks noGrp="1"/>
          </p:cNvSpPr>
          <p:nvPr>
            <p:ph idx="1"/>
          </p:nvPr>
        </p:nvSpPr>
        <p:spPr>
          <a:xfrm>
            <a:off x="4766733" y="273055"/>
            <a:ext cx="6815667" cy="585258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609605" y="1435103"/>
            <a:ext cx="4011084" cy="4690533"/>
          </a:xfrm>
        </p:spPr>
        <p:txBody>
          <a:bodyPr/>
          <a:lstStyle>
            <a:lvl1pPr marL="0" indent="0">
              <a:buNone/>
              <a:defRPr sz="1867"/>
            </a:lvl1pPr>
            <a:lvl2pPr marL="609534" indent="0">
              <a:buNone/>
              <a:defRPr sz="1600"/>
            </a:lvl2pPr>
            <a:lvl3pPr marL="1219068" indent="0">
              <a:buNone/>
              <a:defRPr sz="1333"/>
            </a:lvl3pPr>
            <a:lvl4pPr marL="1828602" indent="0">
              <a:buNone/>
              <a:defRPr sz="1200"/>
            </a:lvl4pPr>
            <a:lvl5pPr marL="2438136" indent="0">
              <a:buNone/>
              <a:defRPr sz="1200"/>
            </a:lvl5pPr>
            <a:lvl6pPr marL="3047670" indent="0">
              <a:buNone/>
              <a:defRPr sz="1200"/>
            </a:lvl6pPr>
            <a:lvl7pPr marL="3657205" indent="0">
              <a:buNone/>
              <a:defRPr sz="1200"/>
            </a:lvl7pPr>
            <a:lvl8pPr marL="4266737" indent="0">
              <a:buNone/>
              <a:defRPr sz="1200"/>
            </a:lvl8pPr>
            <a:lvl9pPr marL="487627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24052C70-D8AC-4388-B005-8C676DDFE153}" type="slidenum">
              <a:rPr lang="en-CA" smtClean="0"/>
              <a:t>‹#›</a:t>
            </a:fld>
            <a:endParaRPr lang="en-CA"/>
          </a:p>
        </p:txBody>
      </p:sp>
    </p:spTree>
    <p:extLst>
      <p:ext uri="{BB962C8B-B14F-4D97-AF65-F5344CB8AC3E}">
        <p14:creationId xmlns:p14="http://schemas.microsoft.com/office/powerpoint/2010/main" val="20022764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4"/>
            <a:ext cx="7315200" cy="567267"/>
          </a:xfrm>
        </p:spPr>
        <p:txBody>
          <a:bodyPr anchor="b"/>
          <a:lstStyle>
            <a:lvl1pPr algn="l">
              <a:defRPr sz="2667" b="1"/>
            </a:lvl1pPr>
          </a:lstStyle>
          <a:p>
            <a:r>
              <a:rPr lang="en-US"/>
              <a:t>Click to edit Master title style</a:t>
            </a:r>
            <a:endParaRPr lang="en-CA"/>
          </a:p>
        </p:txBody>
      </p:sp>
      <p:sp>
        <p:nvSpPr>
          <p:cNvPr id="3" name="Picture Placeholder 2"/>
          <p:cNvSpPr>
            <a:spLocks noGrp="1"/>
          </p:cNvSpPr>
          <p:nvPr>
            <p:ph type="pic" idx="1"/>
          </p:nvPr>
        </p:nvSpPr>
        <p:spPr>
          <a:xfrm>
            <a:off x="2389717" y="613833"/>
            <a:ext cx="7315200" cy="4114800"/>
          </a:xfrm>
        </p:spPr>
        <p:txBody>
          <a:bodyPr/>
          <a:lstStyle>
            <a:lvl1pPr marL="0" indent="0">
              <a:buNone/>
              <a:defRPr sz="4267"/>
            </a:lvl1pPr>
            <a:lvl2pPr marL="609534" indent="0">
              <a:buNone/>
              <a:defRPr sz="3733"/>
            </a:lvl2pPr>
            <a:lvl3pPr marL="1219068" indent="0">
              <a:buNone/>
              <a:defRPr sz="3200"/>
            </a:lvl3pPr>
            <a:lvl4pPr marL="1828602" indent="0">
              <a:buNone/>
              <a:defRPr sz="2667"/>
            </a:lvl4pPr>
            <a:lvl5pPr marL="2438136" indent="0">
              <a:buNone/>
              <a:defRPr sz="2667"/>
            </a:lvl5pPr>
            <a:lvl6pPr marL="3047670" indent="0">
              <a:buNone/>
              <a:defRPr sz="2667"/>
            </a:lvl6pPr>
            <a:lvl7pPr marL="3657205" indent="0">
              <a:buNone/>
              <a:defRPr sz="2667"/>
            </a:lvl7pPr>
            <a:lvl8pPr marL="4266737" indent="0">
              <a:buNone/>
              <a:defRPr sz="2667"/>
            </a:lvl8pPr>
            <a:lvl9pPr marL="4876273" indent="0">
              <a:buNone/>
              <a:defRPr sz="2667"/>
            </a:lvl9pPr>
          </a:lstStyle>
          <a:p>
            <a:r>
              <a:rPr lang="en-US"/>
              <a:t>Click icon to add picture</a:t>
            </a:r>
            <a:endParaRPr lang="en-CA"/>
          </a:p>
        </p:txBody>
      </p:sp>
      <p:sp>
        <p:nvSpPr>
          <p:cNvPr id="4" name="Text Placeholder 3"/>
          <p:cNvSpPr>
            <a:spLocks noGrp="1"/>
          </p:cNvSpPr>
          <p:nvPr>
            <p:ph type="body" sz="half" idx="2"/>
          </p:nvPr>
        </p:nvSpPr>
        <p:spPr>
          <a:xfrm>
            <a:off x="2389717" y="5367871"/>
            <a:ext cx="7315200" cy="804333"/>
          </a:xfrm>
        </p:spPr>
        <p:txBody>
          <a:bodyPr/>
          <a:lstStyle>
            <a:lvl1pPr marL="0" indent="0">
              <a:buNone/>
              <a:defRPr sz="1867"/>
            </a:lvl1pPr>
            <a:lvl2pPr marL="609534" indent="0">
              <a:buNone/>
              <a:defRPr sz="1600"/>
            </a:lvl2pPr>
            <a:lvl3pPr marL="1219068" indent="0">
              <a:buNone/>
              <a:defRPr sz="1333"/>
            </a:lvl3pPr>
            <a:lvl4pPr marL="1828602" indent="0">
              <a:buNone/>
              <a:defRPr sz="1200"/>
            </a:lvl4pPr>
            <a:lvl5pPr marL="2438136" indent="0">
              <a:buNone/>
              <a:defRPr sz="1200"/>
            </a:lvl5pPr>
            <a:lvl6pPr marL="3047670" indent="0">
              <a:buNone/>
              <a:defRPr sz="1200"/>
            </a:lvl6pPr>
            <a:lvl7pPr marL="3657205" indent="0">
              <a:buNone/>
              <a:defRPr sz="1200"/>
            </a:lvl7pPr>
            <a:lvl8pPr marL="4266737" indent="0">
              <a:buNone/>
              <a:defRPr sz="1200"/>
            </a:lvl8pPr>
            <a:lvl9pPr marL="487627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24052C70-D8AC-4388-B005-8C676DDFE153}" type="slidenum">
              <a:rPr lang="en-CA" smtClean="0"/>
              <a:t>‹#›</a:t>
            </a:fld>
            <a:endParaRPr lang="en-CA"/>
          </a:p>
        </p:txBody>
      </p:sp>
    </p:spTree>
    <p:extLst>
      <p:ext uri="{BB962C8B-B14F-4D97-AF65-F5344CB8AC3E}">
        <p14:creationId xmlns:p14="http://schemas.microsoft.com/office/powerpoint/2010/main" val="373390407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24052C70-D8AC-4388-B005-8C676DDFE153}" type="slidenum">
              <a:rPr lang="en-CA" smtClean="0"/>
              <a:t>‹#›</a:t>
            </a:fld>
            <a:endParaRPr lang="en-CA"/>
          </a:p>
        </p:txBody>
      </p:sp>
    </p:spTree>
    <p:extLst>
      <p:ext uri="{BB962C8B-B14F-4D97-AF65-F5344CB8AC3E}">
        <p14:creationId xmlns:p14="http://schemas.microsoft.com/office/powerpoint/2010/main" val="34195801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hree Images Top">
    <p:spTree>
      <p:nvGrpSpPr>
        <p:cNvPr id="1" name=""/>
        <p:cNvGrpSpPr/>
        <p:nvPr/>
      </p:nvGrpSpPr>
      <p:grpSpPr>
        <a:xfrm>
          <a:off x="0" y="0"/>
          <a:ext cx="0" cy="0"/>
          <a:chOff x="0" y="0"/>
          <a:chExt cx="0" cy="0"/>
        </a:xfrm>
      </p:grpSpPr>
      <p:sp>
        <p:nvSpPr>
          <p:cNvPr id="7" name="Text Placeholder 6"/>
          <p:cNvSpPr>
            <a:spLocks noGrp="1"/>
          </p:cNvSpPr>
          <p:nvPr>
            <p:ph type="body" sz="quarter" idx="13" hasCustomPrompt="1"/>
          </p:nvPr>
        </p:nvSpPr>
        <p:spPr>
          <a:xfrm>
            <a:off x="1097280" y="4998720"/>
            <a:ext cx="10485120" cy="1219200"/>
          </a:xfrm>
        </p:spPr>
        <p:txBody>
          <a:bodyPr/>
          <a:lstStyle>
            <a:lvl1pPr marL="0" indent="0">
              <a:buNone/>
              <a:defRPr baseline="0">
                <a:solidFill>
                  <a:schemeClr val="accent1"/>
                </a:solidFill>
                <a:latin typeface="+mj-lt"/>
              </a:defRPr>
            </a:lvl1pPr>
            <a:lvl2pPr marL="457194" indent="0">
              <a:buNone/>
              <a:defRPr/>
            </a:lvl2pPr>
            <a:lvl3pPr marL="914384" indent="0">
              <a:buNone/>
              <a:defRPr/>
            </a:lvl3pPr>
            <a:lvl4pPr marL="1371576" indent="0">
              <a:buNone/>
              <a:defRPr/>
            </a:lvl4pPr>
            <a:lvl5pPr marL="1828770" indent="0">
              <a:buNone/>
              <a:defRPr/>
            </a:lvl5pPr>
          </a:lstStyle>
          <a:p>
            <a:pPr lvl="0"/>
            <a:r>
              <a:rPr lang="en-US" dirty="0"/>
              <a:t>&lt;subtitle&gt;</a:t>
            </a:r>
          </a:p>
        </p:txBody>
      </p:sp>
      <p:sp>
        <p:nvSpPr>
          <p:cNvPr id="8" name="Rectangle 7"/>
          <p:cNvSpPr/>
          <p:nvPr/>
        </p:nvSpPr>
        <p:spPr>
          <a:xfrm>
            <a:off x="609600" y="365760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9" name="Title 8"/>
          <p:cNvSpPr>
            <a:spLocks noGrp="1"/>
          </p:cNvSpPr>
          <p:nvPr>
            <p:ph type="title" hasCustomPrompt="1"/>
          </p:nvPr>
        </p:nvSpPr>
        <p:spPr>
          <a:xfrm>
            <a:off x="731520" y="3779520"/>
            <a:ext cx="10850880" cy="1219200"/>
          </a:xfrm>
        </p:spPr>
        <p:txBody>
          <a:bodyPr>
            <a:noAutofit/>
          </a:bodyPr>
          <a:lstStyle>
            <a:lvl1pPr>
              <a:defRPr/>
            </a:lvl1pPr>
          </a:lstStyle>
          <a:p>
            <a:r>
              <a:rPr lang="en-US" dirty="0"/>
              <a:t>&lt;title&gt;</a:t>
            </a:r>
            <a:endParaRPr lang="en-CA" dirty="0"/>
          </a:p>
        </p:txBody>
      </p:sp>
      <p:sp>
        <p:nvSpPr>
          <p:cNvPr id="10" name="Date Placeholder 9"/>
          <p:cNvSpPr>
            <a:spLocks noGrp="1"/>
          </p:cNvSpPr>
          <p:nvPr>
            <p:ph type="dt" sz="half" idx="14"/>
          </p:nvPr>
        </p:nvSpPr>
        <p:spPr/>
        <p:txBody>
          <a:bodyPr/>
          <a:lstStyle/>
          <a:p>
            <a:fld id="{BA0A0C8D-232B-4A3A-9686-2A7073722732}" type="datetimeFigureOut">
              <a:rPr lang="en-CA" smtClean="0"/>
              <a:t>2024-09-05</a:t>
            </a:fld>
            <a:endParaRPr lang="en-CA"/>
          </a:p>
        </p:txBody>
      </p:sp>
      <p:sp>
        <p:nvSpPr>
          <p:cNvPr id="11" name="Footer Placeholder 10"/>
          <p:cNvSpPr>
            <a:spLocks noGrp="1"/>
          </p:cNvSpPr>
          <p:nvPr>
            <p:ph type="ftr" sz="quarter" idx="15"/>
          </p:nvPr>
        </p:nvSpPr>
        <p:spPr/>
        <p:txBody>
          <a:bodyPr/>
          <a:lstStyle/>
          <a:p>
            <a:endParaRPr lang="en-CA"/>
          </a:p>
        </p:txBody>
      </p:sp>
      <p:sp>
        <p:nvSpPr>
          <p:cNvPr id="12" name="Slide Number Placeholder 11"/>
          <p:cNvSpPr>
            <a:spLocks noGrp="1"/>
          </p:cNvSpPr>
          <p:nvPr>
            <p:ph type="sldNum" sz="quarter" idx="16"/>
          </p:nvPr>
        </p:nvSpPr>
        <p:spPr/>
        <p:txBody>
          <a:bodyPr/>
          <a:lstStyle/>
          <a:p>
            <a:fld id="{B4FFE236-DA7A-45B0-9F40-06596FD19DBC}" type="slidenum">
              <a:rPr lang="en-CA" smtClean="0"/>
              <a:t>‹#›</a:t>
            </a:fld>
            <a:endParaRPr lang="en-CA"/>
          </a:p>
        </p:txBody>
      </p:sp>
      <p:sp>
        <p:nvSpPr>
          <p:cNvPr id="3" name="Picture Placeholder 2"/>
          <p:cNvSpPr>
            <a:spLocks noGrp="1"/>
          </p:cNvSpPr>
          <p:nvPr>
            <p:ph type="pic" sz="quarter" idx="17" hasCustomPrompt="1"/>
          </p:nvPr>
        </p:nvSpPr>
        <p:spPr>
          <a:xfrm>
            <a:off x="0" y="0"/>
            <a:ext cx="4023360" cy="3413760"/>
          </a:xfrm>
        </p:spPr>
        <p:txBody>
          <a:bodyPr/>
          <a:lstStyle>
            <a:lvl1pPr marL="0" indent="0">
              <a:buNone/>
              <a:defRPr/>
            </a:lvl1pPr>
          </a:lstStyle>
          <a:p>
            <a:r>
              <a:rPr lang="en-US" dirty="0"/>
              <a:t> </a:t>
            </a:r>
            <a:endParaRPr lang="en-CA" dirty="0"/>
          </a:p>
        </p:txBody>
      </p:sp>
      <p:sp>
        <p:nvSpPr>
          <p:cNvPr id="4" name="Picture Placeholder 3"/>
          <p:cNvSpPr>
            <a:spLocks noGrp="1"/>
          </p:cNvSpPr>
          <p:nvPr>
            <p:ph type="pic" sz="quarter" idx="18" hasCustomPrompt="1"/>
          </p:nvPr>
        </p:nvSpPr>
        <p:spPr>
          <a:xfrm>
            <a:off x="4023360" y="0"/>
            <a:ext cx="4145280" cy="3413760"/>
          </a:xfrm>
        </p:spPr>
        <p:txBody>
          <a:bodyPr/>
          <a:lstStyle>
            <a:lvl1pPr marL="0" indent="0">
              <a:buNone/>
              <a:defRPr/>
            </a:lvl1pPr>
          </a:lstStyle>
          <a:p>
            <a:r>
              <a:rPr lang="en-US" dirty="0"/>
              <a:t> </a:t>
            </a:r>
            <a:endParaRPr lang="en-CA" dirty="0"/>
          </a:p>
        </p:txBody>
      </p:sp>
      <p:sp>
        <p:nvSpPr>
          <p:cNvPr id="13" name="Picture Placeholder 3"/>
          <p:cNvSpPr>
            <a:spLocks noGrp="1"/>
          </p:cNvSpPr>
          <p:nvPr>
            <p:ph type="pic" sz="quarter" idx="19" hasCustomPrompt="1"/>
          </p:nvPr>
        </p:nvSpPr>
        <p:spPr>
          <a:xfrm>
            <a:off x="8168640" y="0"/>
            <a:ext cx="4023360" cy="3413760"/>
          </a:xfrm>
        </p:spPr>
        <p:txBody>
          <a:bodyPr/>
          <a:lstStyle>
            <a:lvl1pPr marL="0" indent="0">
              <a:buNone/>
              <a:defRPr/>
            </a:lvl1pPr>
          </a:lstStyle>
          <a:p>
            <a:r>
              <a:rPr lang="en-US" dirty="0"/>
              <a:t> </a:t>
            </a:r>
            <a:endParaRPr lang="en-CA" dirty="0"/>
          </a:p>
        </p:txBody>
      </p:sp>
    </p:spTree>
    <p:extLst>
      <p:ext uri="{BB962C8B-B14F-4D97-AF65-F5344CB8AC3E}">
        <p14:creationId xmlns:p14="http://schemas.microsoft.com/office/powerpoint/2010/main" val="371083288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5169"/>
            <a:ext cx="2743200" cy="5850467"/>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609600" y="275169"/>
            <a:ext cx="8026400" cy="585046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24052C70-D8AC-4388-B005-8C676DDFE153}" type="slidenum">
              <a:rPr lang="en-CA" smtClean="0"/>
              <a:t>‹#›</a:t>
            </a:fld>
            <a:endParaRPr lang="en-CA"/>
          </a:p>
        </p:txBody>
      </p:sp>
    </p:spTree>
    <p:extLst>
      <p:ext uri="{BB962C8B-B14F-4D97-AF65-F5344CB8AC3E}">
        <p14:creationId xmlns:p14="http://schemas.microsoft.com/office/powerpoint/2010/main" val="42574482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97280" y="4998720"/>
            <a:ext cx="10363200" cy="1219200"/>
          </a:xfrm>
        </p:spPr>
        <p:txBody>
          <a:bodyPr anchor="t"/>
          <a:lstStyle>
            <a:lvl1pPr algn="l">
              <a:defRPr sz="5333" b="1" cap="all">
                <a:solidFill>
                  <a:schemeClr val="tx2"/>
                </a:solidFill>
              </a:defRPr>
            </a:lvl1pPr>
          </a:lstStyle>
          <a:p>
            <a:r>
              <a:rPr lang="en-US" dirty="0"/>
              <a:t>&lt;title&gt;</a:t>
            </a:r>
            <a:endParaRPr lang="en-CA" dirty="0"/>
          </a:p>
        </p:txBody>
      </p:sp>
      <p:sp>
        <p:nvSpPr>
          <p:cNvPr id="3" name="Text Placeholder 2"/>
          <p:cNvSpPr>
            <a:spLocks noGrp="1"/>
          </p:cNvSpPr>
          <p:nvPr>
            <p:ph type="body" idx="1" hasCustomPrompt="1"/>
          </p:nvPr>
        </p:nvSpPr>
        <p:spPr>
          <a:xfrm>
            <a:off x="731521" y="3779520"/>
            <a:ext cx="10619316" cy="1219200"/>
          </a:xfrm>
        </p:spPr>
        <p:txBody>
          <a:bodyPr anchor="b"/>
          <a:lstStyle>
            <a:lvl1pPr marL="0" indent="0">
              <a:buNone/>
              <a:defRPr sz="2667">
                <a:solidFill>
                  <a:schemeClr val="accent1"/>
                </a:solidFill>
              </a:defRPr>
            </a:lvl1pPr>
            <a:lvl2pPr marL="609534" indent="0">
              <a:buNone/>
              <a:defRPr sz="2400">
                <a:solidFill>
                  <a:schemeClr val="tx1">
                    <a:tint val="75000"/>
                  </a:schemeClr>
                </a:solidFill>
              </a:defRPr>
            </a:lvl2pPr>
            <a:lvl3pPr marL="1219068" indent="0">
              <a:buNone/>
              <a:defRPr sz="2133">
                <a:solidFill>
                  <a:schemeClr val="tx1">
                    <a:tint val="75000"/>
                  </a:schemeClr>
                </a:solidFill>
              </a:defRPr>
            </a:lvl3pPr>
            <a:lvl4pPr marL="1828602" indent="0">
              <a:buNone/>
              <a:defRPr sz="1867">
                <a:solidFill>
                  <a:schemeClr val="tx1">
                    <a:tint val="75000"/>
                  </a:schemeClr>
                </a:solidFill>
              </a:defRPr>
            </a:lvl4pPr>
            <a:lvl5pPr marL="2438136" indent="0">
              <a:buNone/>
              <a:defRPr sz="1867">
                <a:solidFill>
                  <a:schemeClr val="tx1">
                    <a:tint val="75000"/>
                  </a:schemeClr>
                </a:solidFill>
              </a:defRPr>
            </a:lvl5pPr>
            <a:lvl6pPr marL="3047670" indent="0">
              <a:buNone/>
              <a:defRPr sz="1867">
                <a:solidFill>
                  <a:schemeClr val="tx1">
                    <a:tint val="75000"/>
                  </a:schemeClr>
                </a:solidFill>
              </a:defRPr>
            </a:lvl6pPr>
            <a:lvl7pPr marL="3657205" indent="0">
              <a:buNone/>
              <a:defRPr sz="1867">
                <a:solidFill>
                  <a:schemeClr val="tx1">
                    <a:tint val="75000"/>
                  </a:schemeClr>
                </a:solidFill>
              </a:defRPr>
            </a:lvl7pPr>
            <a:lvl8pPr marL="4266737" indent="0">
              <a:buNone/>
              <a:defRPr sz="1867">
                <a:solidFill>
                  <a:schemeClr val="tx1">
                    <a:tint val="75000"/>
                  </a:schemeClr>
                </a:solidFill>
              </a:defRPr>
            </a:lvl8pPr>
            <a:lvl9pPr marL="4876273" indent="0">
              <a:buNone/>
              <a:defRPr sz="1867">
                <a:solidFill>
                  <a:schemeClr val="tx1">
                    <a:tint val="75000"/>
                  </a:schemeClr>
                </a:solidFill>
              </a:defRPr>
            </a:lvl9pPr>
          </a:lstStyle>
          <a:p>
            <a:pPr lvl="0"/>
            <a:r>
              <a:rPr lang="en-US" dirty="0"/>
              <a:t>&lt;surtitle&gt;</a:t>
            </a:r>
          </a:p>
        </p:txBody>
      </p:sp>
      <p:sp>
        <p:nvSpPr>
          <p:cNvPr id="4" name="Date Placeholder 3"/>
          <p:cNvSpPr>
            <a:spLocks noGrp="1"/>
          </p:cNvSpPr>
          <p:nvPr>
            <p:ph type="dt" sz="half" idx="10"/>
          </p:nvPr>
        </p:nvSpPr>
        <p:spPr/>
        <p:txBody>
          <a:bodyPr/>
          <a:lstStyle/>
          <a:p>
            <a:fld id="{5BAE428A-A8F7-43D4-85D1-697E488B6452}" type="datetimeFigureOut">
              <a:rPr lang="en-CA" smtClean="0"/>
              <a:t>2024-09-05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388A565-756A-4327-A626-35FCFF75D984}" type="slidenum">
              <a:rPr lang="en-CA" smtClean="0"/>
              <a:t>‹#›</a:t>
            </a:fld>
            <a:endParaRPr lang="en-CA"/>
          </a:p>
        </p:txBody>
      </p:sp>
      <p:sp>
        <p:nvSpPr>
          <p:cNvPr id="8" name="Rectangle 7"/>
          <p:cNvSpPr/>
          <p:nvPr userDrawn="1"/>
        </p:nvSpPr>
        <p:spPr>
          <a:xfrm>
            <a:off x="609600" y="365760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1867"/>
          </a:p>
        </p:txBody>
      </p:sp>
    </p:spTree>
    <p:extLst>
      <p:ext uri="{BB962C8B-B14F-4D97-AF65-F5344CB8AC3E}">
        <p14:creationId xmlns:p14="http://schemas.microsoft.com/office/powerpoint/2010/main" val="2478535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hree Images Bottom">
    <p:spTree>
      <p:nvGrpSpPr>
        <p:cNvPr id="1" name=""/>
        <p:cNvGrpSpPr/>
        <p:nvPr/>
      </p:nvGrpSpPr>
      <p:grpSpPr>
        <a:xfrm>
          <a:off x="0" y="0"/>
          <a:ext cx="0" cy="0"/>
          <a:chOff x="0" y="0"/>
          <a:chExt cx="0" cy="0"/>
        </a:xfrm>
      </p:grpSpPr>
      <p:sp>
        <p:nvSpPr>
          <p:cNvPr id="7" name="Text Placeholder 6"/>
          <p:cNvSpPr>
            <a:spLocks noGrp="1"/>
          </p:cNvSpPr>
          <p:nvPr>
            <p:ph type="body" sz="quarter" idx="13" hasCustomPrompt="1"/>
          </p:nvPr>
        </p:nvSpPr>
        <p:spPr>
          <a:xfrm>
            <a:off x="1097280" y="1584960"/>
            <a:ext cx="10485120" cy="1219200"/>
          </a:xfrm>
        </p:spPr>
        <p:txBody>
          <a:bodyPr/>
          <a:lstStyle>
            <a:lvl1pPr marL="0" indent="0">
              <a:buNone/>
              <a:defRPr baseline="0">
                <a:solidFill>
                  <a:schemeClr val="accent1"/>
                </a:solidFill>
                <a:latin typeface="+mj-lt"/>
              </a:defRPr>
            </a:lvl1pPr>
            <a:lvl2pPr marL="457194" indent="0">
              <a:buNone/>
              <a:defRPr/>
            </a:lvl2pPr>
            <a:lvl3pPr marL="914384" indent="0">
              <a:buNone/>
              <a:defRPr/>
            </a:lvl3pPr>
            <a:lvl4pPr marL="1371576" indent="0">
              <a:buNone/>
              <a:defRPr/>
            </a:lvl4pPr>
            <a:lvl5pPr marL="1828770" indent="0">
              <a:buNone/>
              <a:defRPr/>
            </a:lvl5pPr>
          </a:lstStyle>
          <a:p>
            <a:pPr lvl="0"/>
            <a:r>
              <a:rPr lang="en-US" dirty="0"/>
              <a:t>&lt;subtitle&gt;</a:t>
            </a:r>
          </a:p>
        </p:txBody>
      </p:sp>
      <p:sp>
        <p:nvSpPr>
          <p:cNvPr id="8" name="Rectangle 7"/>
          <p:cNvSpPr/>
          <p:nvPr/>
        </p:nvSpPr>
        <p:spPr>
          <a:xfrm>
            <a:off x="609600" y="24384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9" name="Title 8"/>
          <p:cNvSpPr>
            <a:spLocks noGrp="1"/>
          </p:cNvSpPr>
          <p:nvPr>
            <p:ph type="title" hasCustomPrompt="1"/>
          </p:nvPr>
        </p:nvSpPr>
        <p:spPr>
          <a:xfrm>
            <a:off x="731520" y="365103"/>
            <a:ext cx="10850880" cy="1219200"/>
          </a:xfrm>
        </p:spPr>
        <p:txBody>
          <a:bodyPr>
            <a:noAutofit/>
          </a:bodyPr>
          <a:lstStyle>
            <a:lvl1pPr>
              <a:defRPr/>
            </a:lvl1pPr>
          </a:lstStyle>
          <a:p>
            <a:r>
              <a:rPr lang="en-US" dirty="0"/>
              <a:t>&lt;title&gt;</a:t>
            </a:r>
            <a:endParaRPr lang="en-CA" dirty="0"/>
          </a:p>
        </p:txBody>
      </p:sp>
      <p:sp>
        <p:nvSpPr>
          <p:cNvPr id="10" name="Date Placeholder 9"/>
          <p:cNvSpPr>
            <a:spLocks noGrp="1"/>
          </p:cNvSpPr>
          <p:nvPr>
            <p:ph type="dt" sz="half" idx="14"/>
          </p:nvPr>
        </p:nvSpPr>
        <p:spPr/>
        <p:txBody>
          <a:bodyPr/>
          <a:lstStyle/>
          <a:p>
            <a:fld id="{BA0A0C8D-232B-4A3A-9686-2A7073722732}" type="datetimeFigureOut">
              <a:rPr lang="en-CA" smtClean="0"/>
              <a:t>2024-09-05</a:t>
            </a:fld>
            <a:endParaRPr lang="en-CA"/>
          </a:p>
        </p:txBody>
      </p:sp>
      <p:sp>
        <p:nvSpPr>
          <p:cNvPr id="11" name="Footer Placeholder 10"/>
          <p:cNvSpPr>
            <a:spLocks noGrp="1"/>
          </p:cNvSpPr>
          <p:nvPr>
            <p:ph type="ftr" sz="quarter" idx="15"/>
          </p:nvPr>
        </p:nvSpPr>
        <p:spPr/>
        <p:txBody>
          <a:bodyPr/>
          <a:lstStyle/>
          <a:p>
            <a:endParaRPr lang="en-CA"/>
          </a:p>
        </p:txBody>
      </p:sp>
      <p:sp>
        <p:nvSpPr>
          <p:cNvPr id="12" name="Slide Number Placeholder 11"/>
          <p:cNvSpPr>
            <a:spLocks noGrp="1"/>
          </p:cNvSpPr>
          <p:nvPr>
            <p:ph type="sldNum" sz="quarter" idx="16"/>
          </p:nvPr>
        </p:nvSpPr>
        <p:spPr/>
        <p:txBody>
          <a:bodyPr/>
          <a:lstStyle/>
          <a:p>
            <a:fld id="{B4FFE236-DA7A-45B0-9F40-06596FD19DBC}" type="slidenum">
              <a:rPr lang="en-CA" smtClean="0"/>
              <a:t>‹#›</a:t>
            </a:fld>
            <a:endParaRPr lang="en-CA"/>
          </a:p>
        </p:txBody>
      </p:sp>
      <p:sp>
        <p:nvSpPr>
          <p:cNvPr id="14" name="Picture Placeholder 2"/>
          <p:cNvSpPr>
            <a:spLocks noGrp="1"/>
          </p:cNvSpPr>
          <p:nvPr>
            <p:ph type="pic" sz="quarter" idx="17" hasCustomPrompt="1"/>
          </p:nvPr>
        </p:nvSpPr>
        <p:spPr>
          <a:xfrm>
            <a:off x="0" y="2804160"/>
            <a:ext cx="4023360" cy="3413760"/>
          </a:xfrm>
        </p:spPr>
        <p:txBody>
          <a:bodyPr/>
          <a:lstStyle>
            <a:lvl1pPr marL="0" indent="0">
              <a:buNone/>
              <a:defRPr/>
            </a:lvl1pPr>
          </a:lstStyle>
          <a:p>
            <a:r>
              <a:rPr lang="en-US" dirty="0"/>
              <a:t> </a:t>
            </a:r>
            <a:endParaRPr lang="en-CA" dirty="0"/>
          </a:p>
        </p:txBody>
      </p:sp>
      <p:sp>
        <p:nvSpPr>
          <p:cNvPr id="15" name="Picture Placeholder 3"/>
          <p:cNvSpPr>
            <a:spLocks noGrp="1"/>
          </p:cNvSpPr>
          <p:nvPr>
            <p:ph type="pic" sz="quarter" idx="18" hasCustomPrompt="1"/>
          </p:nvPr>
        </p:nvSpPr>
        <p:spPr>
          <a:xfrm>
            <a:off x="4023360" y="2804160"/>
            <a:ext cx="4145280" cy="3413760"/>
          </a:xfrm>
        </p:spPr>
        <p:txBody>
          <a:bodyPr/>
          <a:lstStyle>
            <a:lvl1pPr marL="0" indent="0">
              <a:buNone/>
              <a:defRPr/>
            </a:lvl1pPr>
          </a:lstStyle>
          <a:p>
            <a:r>
              <a:rPr lang="en-US" dirty="0"/>
              <a:t> </a:t>
            </a:r>
            <a:endParaRPr lang="en-CA" dirty="0"/>
          </a:p>
        </p:txBody>
      </p:sp>
      <p:sp>
        <p:nvSpPr>
          <p:cNvPr id="16" name="Picture Placeholder 3"/>
          <p:cNvSpPr>
            <a:spLocks noGrp="1"/>
          </p:cNvSpPr>
          <p:nvPr>
            <p:ph type="pic" sz="quarter" idx="19" hasCustomPrompt="1"/>
          </p:nvPr>
        </p:nvSpPr>
        <p:spPr>
          <a:xfrm>
            <a:off x="8168640" y="2804160"/>
            <a:ext cx="4023360" cy="3413760"/>
          </a:xfrm>
        </p:spPr>
        <p:txBody>
          <a:bodyPr/>
          <a:lstStyle>
            <a:lvl1pPr marL="0" indent="0">
              <a:buNone/>
              <a:defRPr/>
            </a:lvl1pPr>
          </a:lstStyle>
          <a:p>
            <a:r>
              <a:rPr lang="en-US" dirty="0"/>
              <a:t> </a:t>
            </a:r>
            <a:endParaRPr lang="en-CA" dirty="0"/>
          </a:p>
        </p:txBody>
      </p:sp>
    </p:spTree>
    <p:extLst>
      <p:ext uri="{BB962C8B-B14F-4D97-AF65-F5344CB8AC3E}">
        <p14:creationId xmlns:p14="http://schemas.microsoft.com/office/powerpoint/2010/main" val="1385095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Four Images Top">
    <p:spTree>
      <p:nvGrpSpPr>
        <p:cNvPr id="1" name=""/>
        <p:cNvGrpSpPr/>
        <p:nvPr/>
      </p:nvGrpSpPr>
      <p:grpSpPr>
        <a:xfrm>
          <a:off x="0" y="0"/>
          <a:ext cx="0" cy="0"/>
          <a:chOff x="0" y="0"/>
          <a:chExt cx="0" cy="0"/>
        </a:xfrm>
      </p:grpSpPr>
      <p:sp>
        <p:nvSpPr>
          <p:cNvPr id="7" name="Text Placeholder 6"/>
          <p:cNvSpPr>
            <a:spLocks noGrp="1"/>
          </p:cNvSpPr>
          <p:nvPr>
            <p:ph type="body" sz="quarter" idx="13" hasCustomPrompt="1"/>
          </p:nvPr>
        </p:nvSpPr>
        <p:spPr>
          <a:xfrm>
            <a:off x="1097280" y="4998720"/>
            <a:ext cx="10485120" cy="1219200"/>
          </a:xfrm>
        </p:spPr>
        <p:txBody>
          <a:bodyPr/>
          <a:lstStyle>
            <a:lvl1pPr marL="0" indent="0">
              <a:buNone/>
              <a:defRPr baseline="0">
                <a:solidFill>
                  <a:schemeClr val="accent1"/>
                </a:solidFill>
                <a:latin typeface="+mj-lt"/>
              </a:defRPr>
            </a:lvl1pPr>
            <a:lvl2pPr marL="457194" indent="0">
              <a:buNone/>
              <a:defRPr/>
            </a:lvl2pPr>
            <a:lvl3pPr marL="914384" indent="0">
              <a:buNone/>
              <a:defRPr/>
            </a:lvl3pPr>
            <a:lvl4pPr marL="1371576" indent="0">
              <a:buNone/>
              <a:defRPr/>
            </a:lvl4pPr>
            <a:lvl5pPr marL="1828770" indent="0">
              <a:buNone/>
              <a:defRPr/>
            </a:lvl5pPr>
          </a:lstStyle>
          <a:p>
            <a:pPr lvl="0"/>
            <a:r>
              <a:rPr lang="en-US" dirty="0"/>
              <a:t>&lt;subtitle&gt;</a:t>
            </a:r>
          </a:p>
        </p:txBody>
      </p:sp>
      <p:sp>
        <p:nvSpPr>
          <p:cNvPr id="8" name="Rectangle 7"/>
          <p:cNvSpPr/>
          <p:nvPr/>
        </p:nvSpPr>
        <p:spPr>
          <a:xfrm>
            <a:off x="609600" y="365760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9" name="Title 8"/>
          <p:cNvSpPr>
            <a:spLocks noGrp="1"/>
          </p:cNvSpPr>
          <p:nvPr>
            <p:ph type="title" hasCustomPrompt="1"/>
          </p:nvPr>
        </p:nvSpPr>
        <p:spPr>
          <a:xfrm>
            <a:off x="731520" y="3779520"/>
            <a:ext cx="10850880" cy="1219200"/>
          </a:xfrm>
        </p:spPr>
        <p:txBody>
          <a:bodyPr>
            <a:noAutofit/>
          </a:bodyPr>
          <a:lstStyle>
            <a:lvl1pPr>
              <a:defRPr/>
            </a:lvl1pPr>
          </a:lstStyle>
          <a:p>
            <a:r>
              <a:rPr lang="en-US" dirty="0"/>
              <a:t>&lt;title&gt;</a:t>
            </a:r>
            <a:endParaRPr lang="en-CA" dirty="0"/>
          </a:p>
        </p:txBody>
      </p:sp>
      <p:sp>
        <p:nvSpPr>
          <p:cNvPr id="10" name="Date Placeholder 9"/>
          <p:cNvSpPr>
            <a:spLocks noGrp="1"/>
          </p:cNvSpPr>
          <p:nvPr>
            <p:ph type="dt" sz="half" idx="14"/>
          </p:nvPr>
        </p:nvSpPr>
        <p:spPr/>
        <p:txBody>
          <a:bodyPr/>
          <a:lstStyle/>
          <a:p>
            <a:fld id="{BA0A0C8D-232B-4A3A-9686-2A7073722732}" type="datetimeFigureOut">
              <a:rPr lang="en-CA" smtClean="0"/>
              <a:t>2024-09-05</a:t>
            </a:fld>
            <a:endParaRPr lang="en-CA"/>
          </a:p>
        </p:txBody>
      </p:sp>
      <p:sp>
        <p:nvSpPr>
          <p:cNvPr id="11" name="Footer Placeholder 10"/>
          <p:cNvSpPr>
            <a:spLocks noGrp="1"/>
          </p:cNvSpPr>
          <p:nvPr>
            <p:ph type="ftr" sz="quarter" idx="15"/>
          </p:nvPr>
        </p:nvSpPr>
        <p:spPr/>
        <p:txBody>
          <a:bodyPr/>
          <a:lstStyle/>
          <a:p>
            <a:endParaRPr lang="en-CA"/>
          </a:p>
        </p:txBody>
      </p:sp>
      <p:sp>
        <p:nvSpPr>
          <p:cNvPr id="12" name="Slide Number Placeholder 11"/>
          <p:cNvSpPr>
            <a:spLocks noGrp="1"/>
          </p:cNvSpPr>
          <p:nvPr>
            <p:ph type="sldNum" sz="quarter" idx="16"/>
          </p:nvPr>
        </p:nvSpPr>
        <p:spPr/>
        <p:txBody>
          <a:bodyPr/>
          <a:lstStyle/>
          <a:p>
            <a:fld id="{B4FFE236-DA7A-45B0-9F40-06596FD19DBC}" type="slidenum">
              <a:rPr lang="en-CA" smtClean="0"/>
              <a:t>‹#›</a:t>
            </a:fld>
            <a:endParaRPr lang="en-CA"/>
          </a:p>
        </p:txBody>
      </p:sp>
      <p:sp>
        <p:nvSpPr>
          <p:cNvPr id="3" name="Picture Placeholder 2"/>
          <p:cNvSpPr>
            <a:spLocks noGrp="1"/>
          </p:cNvSpPr>
          <p:nvPr>
            <p:ph type="pic" sz="quarter" idx="17" hasCustomPrompt="1"/>
          </p:nvPr>
        </p:nvSpPr>
        <p:spPr>
          <a:xfrm>
            <a:off x="0" y="0"/>
            <a:ext cx="3048000" cy="3413760"/>
          </a:xfrm>
        </p:spPr>
        <p:txBody>
          <a:bodyPr/>
          <a:lstStyle>
            <a:lvl1pPr marL="0" indent="0">
              <a:buNone/>
              <a:defRPr/>
            </a:lvl1pPr>
          </a:lstStyle>
          <a:p>
            <a:r>
              <a:rPr lang="en-US" dirty="0"/>
              <a:t> </a:t>
            </a:r>
            <a:endParaRPr lang="en-CA" dirty="0"/>
          </a:p>
        </p:txBody>
      </p:sp>
      <p:sp>
        <p:nvSpPr>
          <p:cNvPr id="5" name="Picture Placeholder 4"/>
          <p:cNvSpPr>
            <a:spLocks noGrp="1"/>
          </p:cNvSpPr>
          <p:nvPr>
            <p:ph type="pic" sz="quarter" idx="18" hasCustomPrompt="1"/>
          </p:nvPr>
        </p:nvSpPr>
        <p:spPr>
          <a:xfrm>
            <a:off x="3048000" y="2539"/>
            <a:ext cx="3048000" cy="3413760"/>
          </a:xfrm>
        </p:spPr>
        <p:txBody>
          <a:bodyPr/>
          <a:lstStyle>
            <a:lvl1pPr marL="0" indent="0">
              <a:buNone/>
              <a:defRPr/>
            </a:lvl1pPr>
          </a:lstStyle>
          <a:p>
            <a:r>
              <a:rPr lang="en-US" dirty="0"/>
              <a:t> </a:t>
            </a:r>
            <a:endParaRPr lang="en-CA" dirty="0"/>
          </a:p>
        </p:txBody>
      </p:sp>
      <p:sp>
        <p:nvSpPr>
          <p:cNvPr id="13" name="Picture Placeholder 12"/>
          <p:cNvSpPr>
            <a:spLocks noGrp="1"/>
          </p:cNvSpPr>
          <p:nvPr>
            <p:ph type="pic" sz="quarter" idx="19" hasCustomPrompt="1"/>
          </p:nvPr>
        </p:nvSpPr>
        <p:spPr>
          <a:xfrm>
            <a:off x="6096000" y="2539"/>
            <a:ext cx="3048000" cy="3413760"/>
          </a:xfrm>
        </p:spPr>
        <p:txBody>
          <a:bodyPr/>
          <a:lstStyle>
            <a:lvl1pPr marL="0" indent="0">
              <a:buNone/>
              <a:defRPr/>
            </a:lvl1pPr>
          </a:lstStyle>
          <a:p>
            <a:r>
              <a:rPr lang="en-US" dirty="0"/>
              <a:t> </a:t>
            </a:r>
            <a:endParaRPr lang="en-CA" dirty="0"/>
          </a:p>
        </p:txBody>
      </p:sp>
      <p:sp>
        <p:nvSpPr>
          <p:cNvPr id="17" name="Picture Placeholder 16"/>
          <p:cNvSpPr>
            <a:spLocks noGrp="1"/>
          </p:cNvSpPr>
          <p:nvPr>
            <p:ph type="pic" sz="quarter" idx="20" hasCustomPrompt="1"/>
          </p:nvPr>
        </p:nvSpPr>
        <p:spPr>
          <a:xfrm>
            <a:off x="9138920" y="2539"/>
            <a:ext cx="3048000" cy="3413760"/>
          </a:xfrm>
        </p:spPr>
        <p:txBody>
          <a:bodyPr/>
          <a:lstStyle>
            <a:lvl1pPr marL="0" indent="0">
              <a:buNone/>
              <a:defRPr/>
            </a:lvl1pPr>
          </a:lstStyle>
          <a:p>
            <a:r>
              <a:rPr lang="en-US" dirty="0"/>
              <a:t> </a:t>
            </a:r>
            <a:endParaRPr lang="en-CA" dirty="0"/>
          </a:p>
        </p:txBody>
      </p:sp>
    </p:spTree>
    <p:extLst>
      <p:ext uri="{BB962C8B-B14F-4D97-AF65-F5344CB8AC3E}">
        <p14:creationId xmlns:p14="http://schemas.microsoft.com/office/powerpoint/2010/main" val="17088059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Four Images Bottom">
    <p:spTree>
      <p:nvGrpSpPr>
        <p:cNvPr id="1" name=""/>
        <p:cNvGrpSpPr/>
        <p:nvPr/>
      </p:nvGrpSpPr>
      <p:grpSpPr>
        <a:xfrm>
          <a:off x="0" y="0"/>
          <a:ext cx="0" cy="0"/>
          <a:chOff x="0" y="0"/>
          <a:chExt cx="0" cy="0"/>
        </a:xfrm>
      </p:grpSpPr>
      <p:sp>
        <p:nvSpPr>
          <p:cNvPr id="7" name="Text Placeholder 6"/>
          <p:cNvSpPr>
            <a:spLocks noGrp="1"/>
          </p:cNvSpPr>
          <p:nvPr>
            <p:ph type="body" sz="quarter" idx="13" hasCustomPrompt="1"/>
          </p:nvPr>
        </p:nvSpPr>
        <p:spPr>
          <a:xfrm>
            <a:off x="1097280" y="1584960"/>
            <a:ext cx="10485120" cy="1219200"/>
          </a:xfrm>
        </p:spPr>
        <p:txBody>
          <a:bodyPr/>
          <a:lstStyle>
            <a:lvl1pPr marL="0" indent="0">
              <a:buNone/>
              <a:defRPr baseline="0">
                <a:solidFill>
                  <a:schemeClr val="accent1"/>
                </a:solidFill>
                <a:latin typeface="+mj-lt"/>
              </a:defRPr>
            </a:lvl1pPr>
            <a:lvl2pPr marL="457194" indent="0">
              <a:buNone/>
              <a:defRPr/>
            </a:lvl2pPr>
            <a:lvl3pPr marL="914384" indent="0">
              <a:buNone/>
              <a:defRPr/>
            </a:lvl3pPr>
            <a:lvl4pPr marL="1371576" indent="0">
              <a:buNone/>
              <a:defRPr/>
            </a:lvl4pPr>
            <a:lvl5pPr marL="1828770" indent="0">
              <a:buNone/>
              <a:defRPr/>
            </a:lvl5pPr>
          </a:lstStyle>
          <a:p>
            <a:pPr lvl="0"/>
            <a:r>
              <a:rPr lang="en-US" dirty="0"/>
              <a:t>&lt;subtitle&gt;</a:t>
            </a:r>
          </a:p>
        </p:txBody>
      </p:sp>
      <p:sp>
        <p:nvSpPr>
          <p:cNvPr id="8" name="Rectangle 7"/>
          <p:cNvSpPr/>
          <p:nvPr/>
        </p:nvSpPr>
        <p:spPr>
          <a:xfrm>
            <a:off x="609600" y="243840"/>
            <a:ext cx="609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gn="ctr"/>
            <a:endParaRPr lang="en-CA" sz="2400"/>
          </a:p>
        </p:txBody>
      </p:sp>
      <p:sp>
        <p:nvSpPr>
          <p:cNvPr id="9" name="Title 8"/>
          <p:cNvSpPr>
            <a:spLocks noGrp="1"/>
          </p:cNvSpPr>
          <p:nvPr>
            <p:ph type="title" hasCustomPrompt="1"/>
          </p:nvPr>
        </p:nvSpPr>
        <p:spPr>
          <a:xfrm>
            <a:off x="731520" y="365103"/>
            <a:ext cx="10850880" cy="1219200"/>
          </a:xfrm>
        </p:spPr>
        <p:txBody>
          <a:bodyPr>
            <a:noAutofit/>
          </a:bodyPr>
          <a:lstStyle>
            <a:lvl1pPr>
              <a:defRPr/>
            </a:lvl1pPr>
          </a:lstStyle>
          <a:p>
            <a:r>
              <a:rPr lang="en-US" dirty="0"/>
              <a:t>&lt;title&gt;</a:t>
            </a:r>
            <a:endParaRPr lang="en-CA" dirty="0"/>
          </a:p>
        </p:txBody>
      </p:sp>
      <p:sp>
        <p:nvSpPr>
          <p:cNvPr id="10" name="Date Placeholder 9"/>
          <p:cNvSpPr>
            <a:spLocks noGrp="1"/>
          </p:cNvSpPr>
          <p:nvPr>
            <p:ph type="dt" sz="half" idx="14"/>
          </p:nvPr>
        </p:nvSpPr>
        <p:spPr/>
        <p:txBody>
          <a:bodyPr/>
          <a:lstStyle/>
          <a:p>
            <a:fld id="{BA0A0C8D-232B-4A3A-9686-2A7073722732}" type="datetimeFigureOut">
              <a:rPr lang="en-CA" smtClean="0"/>
              <a:t>2024-09-05</a:t>
            </a:fld>
            <a:endParaRPr lang="en-CA"/>
          </a:p>
        </p:txBody>
      </p:sp>
      <p:sp>
        <p:nvSpPr>
          <p:cNvPr id="11" name="Footer Placeholder 10"/>
          <p:cNvSpPr>
            <a:spLocks noGrp="1"/>
          </p:cNvSpPr>
          <p:nvPr>
            <p:ph type="ftr" sz="quarter" idx="15"/>
          </p:nvPr>
        </p:nvSpPr>
        <p:spPr/>
        <p:txBody>
          <a:bodyPr/>
          <a:lstStyle/>
          <a:p>
            <a:endParaRPr lang="en-CA"/>
          </a:p>
        </p:txBody>
      </p:sp>
      <p:sp>
        <p:nvSpPr>
          <p:cNvPr id="12" name="Slide Number Placeholder 11"/>
          <p:cNvSpPr>
            <a:spLocks noGrp="1"/>
          </p:cNvSpPr>
          <p:nvPr>
            <p:ph type="sldNum" sz="quarter" idx="16"/>
          </p:nvPr>
        </p:nvSpPr>
        <p:spPr/>
        <p:txBody>
          <a:bodyPr/>
          <a:lstStyle/>
          <a:p>
            <a:fld id="{B4FFE236-DA7A-45B0-9F40-06596FD19DBC}" type="slidenum">
              <a:rPr lang="en-CA" smtClean="0"/>
              <a:t>‹#›</a:t>
            </a:fld>
            <a:endParaRPr lang="en-CA"/>
          </a:p>
        </p:txBody>
      </p:sp>
      <p:sp>
        <p:nvSpPr>
          <p:cNvPr id="13" name="Picture Placeholder 2"/>
          <p:cNvSpPr>
            <a:spLocks noGrp="1"/>
          </p:cNvSpPr>
          <p:nvPr>
            <p:ph type="pic" sz="quarter" idx="17" hasCustomPrompt="1"/>
          </p:nvPr>
        </p:nvSpPr>
        <p:spPr>
          <a:xfrm>
            <a:off x="0" y="2808471"/>
            <a:ext cx="3048000" cy="3413760"/>
          </a:xfrm>
        </p:spPr>
        <p:txBody>
          <a:bodyPr/>
          <a:lstStyle>
            <a:lvl1pPr marL="0" indent="0">
              <a:buNone/>
              <a:defRPr/>
            </a:lvl1pPr>
          </a:lstStyle>
          <a:p>
            <a:r>
              <a:rPr lang="en-US" dirty="0"/>
              <a:t> </a:t>
            </a:r>
            <a:endParaRPr lang="en-CA" dirty="0"/>
          </a:p>
        </p:txBody>
      </p:sp>
      <p:sp>
        <p:nvSpPr>
          <p:cNvPr id="15" name="Picture Placeholder 4"/>
          <p:cNvSpPr>
            <a:spLocks noGrp="1"/>
          </p:cNvSpPr>
          <p:nvPr>
            <p:ph type="pic" sz="quarter" idx="18" hasCustomPrompt="1"/>
          </p:nvPr>
        </p:nvSpPr>
        <p:spPr>
          <a:xfrm>
            <a:off x="3048000" y="2808471"/>
            <a:ext cx="3048000" cy="3413760"/>
          </a:xfrm>
        </p:spPr>
        <p:txBody>
          <a:bodyPr/>
          <a:lstStyle>
            <a:lvl1pPr marL="0" indent="0">
              <a:buNone/>
              <a:defRPr/>
            </a:lvl1pPr>
          </a:lstStyle>
          <a:p>
            <a:r>
              <a:rPr lang="en-US" dirty="0"/>
              <a:t> </a:t>
            </a:r>
            <a:endParaRPr lang="en-CA" dirty="0"/>
          </a:p>
        </p:txBody>
      </p:sp>
      <p:sp>
        <p:nvSpPr>
          <p:cNvPr id="17" name="Picture Placeholder 12"/>
          <p:cNvSpPr>
            <a:spLocks noGrp="1"/>
          </p:cNvSpPr>
          <p:nvPr>
            <p:ph type="pic" sz="quarter" idx="19" hasCustomPrompt="1"/>
          </p:nvPr>
        </p:nvSpPr>
        <p:spPr>
          <a:xfrm>
            <a:off x="6096000" y="2808471"/>
            <a:ext cx="3048000" cy="3413760"/>
          </a:xfrm>
        </p:spPr>
        <p:txBody>
          <a:bodyPr/>
          <a:lstStyle>
            <a:lvl1pPr marL="0" indent="0">
              <a:buNone/>
              <a:defRPr/>
            </a:lvl1pPr>
          </a:lstStyle>
          <a:p>
            <a:r>
              <a:rPr lang="en-US" dirty="0"/>
              <a:t> </a:t>
            </a:r>
            <a:endParaRPr lang="en-CA" dirty="0"/>
          </a:p>
        </p:txBody>
      </p:sp>
      <p:sp>
        <p:nvSpPr>
          <p:cNvPr id="18" name="Picture Placeholder 16"/>
          <p:cNvSpPr>
            <a:spLocks noGrp="1"/>
          </p:cNvSpPr>
          <p:nvPr>
            <p:ph type="pic" sz="quarter" idx="20" hasCustomPrompt="1"/>
          </p:nvPr>
        </p:nvSpPr>
        <p:spPr>
          <a:xfrm>
            <a:off x="9138920" y="2808471"/>
            <a:ext cx="3048000" cy="3413760"/>
          </a:xfrm>
        </p:spPr>
        <p:txBody>
          <a:bodyPr/>
          <a:lstStyle>
            <a:lvl1pPr marL="0" indent="0">
              <a:buNone/>
              <a:defRPr/>
            </a:lvl1pPr>
          </a:lstStyle>
          <a:p>
            <a:r>
              <a:rPr lang="en-US" dirty="0"/>
              <a:t> </a:t>
            </a:r>
            <a:endParaRPr lang="en-CA" dirty="0"/>
          </a:p>
        </p:txBody>
      </p:sp>
    </p:spTree>
    <p:extLst>
      <p:ext uri="{BB962C8B-B14F-4D97-AF65-F5344CB8AC3E}">
        <p14:creationId xmlns:p14="http://schemas.microsoft.com/office/powerpoint/2010/main" val="3526067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theme" Target="../theme/theme2.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5" Type="http://schemas.openxmlformats.org/officeDocument/2006/relationships/theme" Target="../theme/theme3.xml"/><Relationship Id="rId4"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6.xml"/><Relationship Id="rId7" Type="http://schemas.openxmlformats.org/officeDocument/2006/relationships/theme" Target="../theme/theme4.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5" Type="http://schemas.openxmlformats.org/officeDocument/2006/relationships/slideLayout" Target="../slideLayouts/slideLayout48.xml"/><Relationship Id="rId4"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theme" Target="../theme/theme5.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617016"/>
            <a:ext cx="10972800" cy="1316736"/>
          </a:xfrm>
          <a:prstGeom prst="rect">
            <a:avLst/>
          </a:prstGeom>
        </p:spPr>
        <p:txBody>
          <a:bodyPr vert="horz" lIns="91432" tIns="45716" rIns="91432" bIns="45716" rtlCol="0" anchor="b">
            <a:noAutofit/>
          </a:bodyPr>
          <a:lstStyle/>
          <a:p>
            <a:r>
              <a:rPr lang="en-US"/>
              <a:t>Click to edit Master title style</a:t>
            </a:r>
            <a:endParaRPr lang="en-CA" dirty="0"/>
          </a:p>
        </p:txBody>
      </p:sp>
      <p:sp>
        <p:nvSpPr>
          <p:cNvPr id="3" name="Text Placeholder 2"/>
          <p:cNvSpPr>
            <a:spLocks noGrp="1"/>
          </p:cNvSpPr>
          <p:nvPr>
            <p:ph type="body" idx="1"/>
          </p:nvPr>
        </p:nvSpPr>
        <p:spPr>
          <a:xfrm>
            <a:off x="609600" y="2084921"/>
            <a:ext cx="10972800" cy="4165599"/>
          </a:xfrm>
          <a:prstGeom prst="rect">
            <a:avLst/>
          </a:prstGeom>
        </p:spPr>
        <p:txBody>
          <a:bodyPr vert="horz" lIns="91432" tIns="45716" rIns="91432" bIns="45716"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5" name="Footer Placeholder 4"/>
          <p:cNvSpPr>
            <a:spLocks noGrp="1"/>
          </p:cNvSpPr>
          <p:nvPr>
            <p:ph type="ftr" sz="quarter" idx="3"/>
          </p:nvPr>
        </p:nvSpPr>
        <p:spPr>
          <a:xfrm>
            <a:off x="1436399" y="6355820"/>
            <a:ext cx="4573191" cy="365125"/>
          </a:xfrm>
          <a:prstGeom prst="rect">
            <a:avLst/>
          </a:prstGeom>
        </p:spPr>
        <p:txBody>
          <a:bodyPr vert="horz" lIns="91432" tIns="45716" rIns="91432" bIns="45716" rtlCol="0" anchor="ctr" anchorCtr="0"/>
          <a:lstStyle>
            <a:lvl1pPr algn="l">
              <a:defRPr sz="1067">
                <a:solidFill>
                  <a:schemeClr val="tx2"/>
                </a:solidFill>
              </a:defRPr>
            </a:lvl1pPr>
          </a:lstStyle>
          <a:p>
            <a:endParaRPr lang="en-CA"/>
          </a:p>
        </p:txBody>
      </p:sp>
      <p:sp>
        <p:nvSpPr>
          <p:cNvPr id="6" name="Slide Number Placeholder 5"/>
          <p:cNvSpPr>
            <a:spLocks noGrp="1"/>
          </p:cNvSpPr>
          <p:nvPr>
            <p:ph type="sldNum" sz="quarter" idx="4"/>
          </p:nvPr>
        </p:nvSpPr>
        <p:spPr>
          <a:xfrm>
            <a:off x="521871" y="6355820"/>
            <a:ext cx="914400" cy="365125"/>
          </a:xfrm>
          <a:prstGeom prst="rect">
            <a:avLst/>
          </a:prstGeom>
        </p:spPr>
        <p:txBody>
          <a:bodyPr vert="horz" lIns="91432" tIns="45716" rIns="91432" bIns="45716" rtlCol="0" anchor="ctr" anchorCtr="0"/>
          <a:lstStyle>
            <a:lvl1pPr algn="l">
              <a:defRPr sz="1067">
                <a:solidFill>
                  <a:schemeClr val="tx2"/>
                </a:solidFill>
              </a:defRPr>
            </a:lvl1pPr>
          </a:lstStyle>
          <a:p>
            <a:fld id="{B4FFE236-DA7A-45B0-9F40-06596FD19DBC}" type="slidenum">
              <a:rPr lang="en-CA" smtClean="0"/>
              <a:t>‹#›</a:t>
            </a:fld>
            <a:endParaRPr lang="en-CA"/>
          </a:p>
        </p:txBody>
      </p:sp>
      <p:pic>
        <p:nvPicPr>
          <p:cNvPr id="7" name="Picture 6"/>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9225567" y="6265835"/>
            <a:ext cx="2423440" cy="411480"/>
          </a:xfrm>
          <a:prstGeom prst="rect">
            <a:avLst/>
          </a:prstGeom>
        </p:spPr>
      </p:pic>
      <p:sp>
        <p:nvSpPr>
          <p:cNvPr id="8" name="Date Placeholder 7"/>
          <p:cNvSpPr>
            <a:spLocks noGrp="1"/>
          </p:cNvSpPr>
          <p:nvPr>
            <p:ph type="dt" sz="half" idx="2"/>
          </p:nvPr>
        </p:nvSpPr>
        <p:spPr>
          <a:xfrm>
            <a:off x="6008363" y="6355820"/>
            <a:ext cx="1524000" cy="365125"/>
          </a:xfrm>
          <a:prstGeom prst="rect">
            <a:avLst/>
          </a:prstGeom>
        </p:spPr>
        <p:txBody>
          <a:bodyPr vert="horz" lIns="91432" tIns="45716" rIns="91432" bIns="45716" rtlCol="0" anchor="ctr" anchorCtr="0"/>
          <a:lstStyle>
            <a:lvl1pPr algn="l">
              <a:defRPr sz="1067">
                <a:solidFill>
                  <a:schemeClr val="tx2"/>
                </a:solidFill>
              </a:defRPr>
            </a:lvl1pPr>
          </a:lstStyle>
          <a:p>
            <a:fld id="{BA0A0C8D-232B-4A3A-9686-2A7073722732}" type="datetimeFigureOut">
              <a:rPr lang="en-CA" smtClean="0"/>
              <a:t>2024-09-05</a:t>
            </a:fld>
            <a:endParaRPr lang="en-CA"/>
          </a:p>
        </p:txBody>
      </p:sp>
    </p:spTree>
    <p:extLst>
      <p:ext uri="{BB962C8B-B14F-4D97-AF65-F5344CB8AC3E}">
        <p14:creationId xmlns:p14="http://schemas.microsoft.com/office/powerpoint/2010/main" val="90993348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60" r:id="rId23"/>
    <p:sldLayoutId id="2147483661" r:id="rId24"/>
  </p:sldLayoutIdLst>
  <p:txStyles>
    <p:titleStyle>
      <a:lvl1pPr algn="l" defTabSz="914384" rtl="0" eaLnBrk="1" latinLnBrk="0" hangingPunct="1">
        <a:lnSpc>
          <a:spcPct val="90000"/>
        </a:lnSpc>
        <a:spcBef>
          <a:spcPct val="0"/>
        </a:spcBef>
        <a:buNone/>
        <a:defRPr lang="en-CA" sz="4267" b="1" i="0" u="none" kern="1200" dirty="0">
          <a:solidFill>
            <a:schemeClr val="tx2"/>
          </a:solidFill>
          <a:latin typeface="+mj-lt"/>
          <a:ea typeface="+mj-ea"/>
          <a:cs typeface="+mj-cs"/>
        </a:defRPr>
      </a:lvl1pPr>
    </p:titleStyle>
    <p:bodyStyle>
      <a:lvl1pPr marL="243834" indent="-243834" algn="l" defTabSz="914384" rtl="0" eaLnBrk="1" latinLnBrk="0" hangingPunct="1">
        <a:lnSpc>
          <a:spcPct val="90000"/>
        </a:lnSpc>
        <a:spcBef>
          <a:spcPts val="1600"/>
        </a:spcBef>
        <a:buClr>
          <a:schemeClr val="accent1"/>
        </a:buClr>
        <a:buFont typeface="Arial" pitchFamily="34" charset="0"/>
        <a:buChar char="•"/>
        <a:defRPr sz="2667" kern="1200">
          <a:solidFill>
            <a:schemeClr val="tx1"/>
          </a:solidFill>
          <a:latin typeface="+mn-lt"/>
          <a:ea typeface="+mn-ea"/>
          <a:cs typeface="+mn-cs"/>
        </a:defRPr>
      </a:lvl1pPr>
      <a:lvl2pPr marL="621776" indent="-329176" algn="l" defTabSz="914384" rtl="0" eaLnBrk="1" latinLnBrk="0" hangingPunct="1">
        <a:lnSpc>
          <a:spcPct val="90000"/>
        </a:lnSpc>
        <a:spcBef>
          <a:spcPts val="1600"/>
        </a:spcBef>
        <a:buClr>
          <a:schemeClr val="accent1"/>
        </a:buClr>
        <a:buFont typeface="Arial" pitchFamily="34" charset="0"/>
        <a:buChar char="–"/>
        <a:defRPr sz="2667" b="0" i="0" u="none" kern="1200">
          <a:solidFill>
            <a:schemeClr val="tx1"/>
          </a:solidFill>
          <a:latin typeface="+mn-lt"/>
          <a:ea typeface="+mn-ea"/>
          <a:cs typeface="+mn-cs"/>
        </a:defRPr>
      </a:lvl2pPr>
      <a:lvl3pPr marL="889994" indent="-228597" algn="l" defTabSz="914384" rtl="0" eaLnBrk="1" latinLnBrk="0" hangingPunct="1">
        <a:lnSpc>
          <a:spcPct val="90000"/>
        </a:lnSpc>
        <a:spcBef>
          <a:spcPts val="800"/>
        </a:spcBef>
        <a:buClr>
          <a:schemeClr val="accent1"/>
        </a:buClr>
        <a:buFont typeface="Arial" pitchFamily="34" charset="0"/>
        <a:buChar char="•"/>
        <a:defRPr sz="2133" kern="1200">
          <a:solidFill>
            <a:schemeClr val="tx1"/>
          </a:solidFill>
          <a:latin typeface="+mn-lt"/>
          <a:ea typeface="+mn-ea"/>
          <a:cs typeface="+mn-cs"/>
        </a:defRPr>
      </a:lvl3pPr>
      <a:lvl4pPr marL="1194786" indent="-280409" algn="l" defTabSz="914384" rtl="0" eaLnBrk="1" latinLnBrk="0" hangingPunct="1">
        <a:lnSpc>
          <a:spcPct val="90000"/>
        </a:lnSpc>
        <a:spcBef>
          <a:spcPts val="800"/>
        </a:spcBef>
        <a:buClr>
          <a:schemeClr val="accent1"/>
        </a:buClr>
        <a:buFont typeface="Arial" pitchFamily="34" charset="0"/>
        <a:buChar char="–"/>
        <a:defRPr sz="1867" kern="1200">
          <a:solidFill>
            <a:schemeClr val="tx1"/>
          </a:solidFill>
          <a:latin typeface="+mn-lt"/>
          <a:ea typeface="+mn-ea"/>
          <a:cs typeface="+mn-cs"/>
        </a:defRPr>
      </a:lvl4pPr>
      <a:lvl5pPr marL="1402045" indent="-207259" algn="l" defTabSz="914384" rtl="0" eaLnBrk="1" latinLnBrk="0" hangingPunct="1">
        <a:lnSpc>
          <a:spcPct val="90000"/>
        </a:lnSpc>
        <a:spcBef>
          <a:spcPts val="800"/>
        </a:spcBef>
        <a:buClr>
          <a:schemeClr val="accent1"/>
        </a:buClr>
        <a:buFont typeface="Arial" pitchFamily="34" charset="0"/>
        <a:buChar char="•"/>
        <a:defRPr sz="1867" kern="1200">
          <a:solidFill>
            <a:schemeClr val="tx1"/>
          </a:solidFill>
          <a:latin typeface="+mn-lt"/>
          <a:ea typeface="+mn-ea"/>
          <a:cs typeface="+mn-cs"/>
        </a:defRPr>
      </a:lvl5pPr>
      <a:lvl6pPr marL="2514560" indent="-228597" algn="l" defTabSz="91438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50" indent="-228597" algn="l" defTabSz="91438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44" indent="-228597" algn="l" defTabSz="91438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36" indent="-228597" algn="l" defTabSz="91438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84" rtl="0" eaLnBrk="1" latinLnBrk="0" hangingPunct="1">
        <a:defRPr sz="1867" kern="1200">
          <a:solidFill>
            <a:schemeClr val="tx1"/>
          </a:solidFill>
          <a:latin typeface="+mn-lt"/>
          <a:ea typeface="+mn-ea"/>
          <a:cs typeface="+mn-cs"/>
        </a:defRPr>
      </a:lvl1pPr>
      <a:lvl2pPr marL="457190" algn="l" defTabSz="914384" rtl="0" eaLnBrk="1" latinLnBrk="0" hangingPunct="1">
        <a:defRPr sz="1867" kern="1200">
          <a:solidFill>
            <a:schemeClr val="tx1"/>
          </a:solidFill>
          <a:latin typeface="+mn-lt"/>
          <a:ea typeface="+mn-ea"/>
          <a:cs typeface="+mn-cs"/>
        </a:defRPr>
      </a:lvl2pPr>
      <a:lvl3pPr marL="914384" algn="l" defTabSz="914384" rtl="0" eaLnBrk="1" latinLnBrk="0" hangingPunct="1">
        <a:defRPr sz="1867" kern="1200">
          <a:solidFill>
            <a:schemeClr val="tx1"/>
          </a:solidFill>
          <a:latin typeface="+mn-lt"/>
          <a:ea typeface="+mn-ea"/>
          <a:cs typeface="+mn-cs"/>
        </a:defRPr>
      </a:lvl3pPr>
      <a:lvl4pPr marL="1371576" algn="l" defTabSz="914384" rtl="0" eaLnBrk="1" latinLnBrk="0" hangingPunct="1">
        <a:defRPr sz="1867" kern="1200">
          <a:solidFill>
            <a:schemeClr val="tx1"/>
          </a:solidFill>
          <a:latin typeface="+mn-lt"/>
          <a:ea typeface="+mn-ea"/>
          <a:cs typeface="+mn-cs"/>
        </a:defRPr>
      </a:lvl4pPr>
      <a:lvl5pPr marL="1828770" algn="l" defTabSz="914384" rtl="0" eaLnBrk="1" latinLnBrk="0" hangingPunct="1">
        <a:defRPr sz="1867" kern="1200">
          <a:solidFill>
            <a:schemeClr val="tx1"/>
          </a:solidFill>
          <a:latin typeface="+mn-lt"/>
          <a:ea typeface="+mn-ea"/>
          <a:cs typeface="+mn-cs"/>
        </a:defRPr>
      </a:lvl5pPr>
      <a:lvl6pPr marL="2285960" algn="l" defTabSz="914384" rtl="0" eaLnBrk="1" latinLnBrk="0" hangingPunct="1">
        <a:defRPr sz="1867" kern="1200">
          <a:solidFill>
            <a:schemeClr val="tx1"/>
          </a:solidFill>
          <a:latin typeface="+mn-lt"/>
          <a:ea typeface="+mn-ea"/>
          <a:cs typeface="+mn-cs"/>
        </a:defRPr>
      </a:lvl6pPr>
      <a:lvl7pPr marL="2743154" algn="l" defTabSz="914384" rtl="0" eaLnBrk="1" latinLnBrk="0" hangingPunct="1">
        <a:defRPr sz="1867" kern="1200">
          <a:solidFill>
            <a:schemeClr val="tx1"/>
          </a:solidFill>
          <a:latin typeface="+mn-lt"/>
          <a:ea typeface="+mn-ea"/>
          <a:cs typeface="+mn-cs"/>
        </a:defRPr>
      </a:lvl7pPr>
      <a:lvl8pPr marL="3200347" algn="l" defTabSz="914384" rtl="0" eaLnBrk="1" latinLnBrk="0" hangingPunct="1">
        <a:defRPr sz="1867" kern="1200">
          <a:solidFill>
            <a:schemeClr val="tx1"/>
          </a:solidFill>
          <a:latin typeface="+mn-lt"/>
          <a:ea typeface="+mn-ea"/>
          <a:cs typeface="+mn-cs"/>
        </a:defRPr>
      </a:lvl8pPr>
      <a:lvl9pPr marL="3657541" algn="l" defTabSz="914384" rtl="0" eaLnBrk="1" latinLnBrk="0" hangingPunct="1">
        <a:defRPr sz="186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618067"/>
            <a:ext cx="10972800" cy="1316736"/>
          </a:xfrm>
          <a:prstGeom prst="rect">
            <a:avLst/>
          </a:prstGeom>
        </p:spPr>
        <p:txBody>
          <a:bodyPr vert="horz" lIns="91432" tIns="45716" rIns="91432" bIns="45716" rtlCol="0" anchor="b">
            <a:noAutofit/>
          </a:bodyPr>
          <a:lstStyle/>
          <a:p>
            <a:r>
              <a:rPr lang="en-US"/>
              <a:t>Click to edit Master title style</a:t>
            </a:r>
            <a:endParaRPr lang="en-CA" dirty="0"/>
          </a:p>
        </p:txBody>
      </p:sp>
      <p:sp>
        <p:nvSpPr>
          <p:cNvPr id="3" name="Text Placeholder 2"/>
          <p:cNvSpPr>
            <a:spLocks noGrp="1"/>
          </p:cNvSpPr>
          <p:nvPr>
            <p:ph type="body" idx="1"/>
          </p:nvPr>
        </p:nvSpPr>
        <p:spPr>
          <a:xfrm>
            <a:off x="609600" y="2084832"/>
            <a:ext cx="10972800" cy="4169664"/>
          </a:xfrm>
          <a:prstGeom prst="rect">
            <a:avLst/>
          </a:prstGeom>
        </p:spPr>
        <p:txBody>
          <a:bodyPr vert="horz" lIns="91432" tIns="45716" rIns="91432" bIns="45716"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4" name="Date Placeholder 3"/>
          <p:cNvSpPr>
            <a:spLocks noGrp="1"/>
          </p:cNvSpPr>
          <p:nvPr>
            <p:ph type="dt" sz="half" idx="2"/>
          </p:nvPr>
        </p:nvSpPr>
        <p:spPr>
          <a:xfrm>
            <a:off x="6010657" y="6352038"/>
            <a:ext cx="1524000" cy="366183"/>
          </a:xfrm>
          <a:prstGeom prst="rect">
            <a:avLst/>
          </a:prstGeom>
        </p:spPr>
        <p:txBody>
          <a:bodyPr vert="horz" lIns="91432" tIns="45716" rIns="91432" bIns="45716" rtlCol="0" anchor="ctr"/>
          <a:lstStyle>
            <a:lvl1pPr algn="l">
              <a:defRPr sz="1067">
                <a:solidFill>
                  <a:schemeClr val="tx2"/>
                </a:solidFill>
              </a:defRPr>
            </a:lvl1pPr>
          </a:lstStyle>
          <a:p>
            <a:r>
              <a:rPr lang="en-CA" dirty="0"/>
              <a:t>Date</a:t>
            </a:r>
          </a:p>
        </p:txBody>
      </p:sp>
      <p:sp>
        <p:nvSpPr>
          <p:cNvPr id="5" name="Footer Placeholder 4"/>
          <p:cNvSpPr>
            <a:spLocks noGrp="1"/>
          </p:cNvSpPr>
          <p:nvPr>
            <p:ph type="ftr" sz="quarter" idx="3"/>
          </p:nvPr>
        </p:nvSpPr>
        <p:spPr>
          <a:xfrm>
            <a:off x="1438657" y="6356355"/>
            <a:ext cx="4572000" cy="366183"/>
          </a:xfrm>
          <a:prstGeom prst="rect">
            <a:avLst/>
          </a:prstGeom>
        </p:spPr>
        <p:txBody>
          <a:bodyPr vert="horz" lIns="91432" tIns="45716" rIns="91432" bIns="45716" rtlCol="0" anchor="ctr"/>
          <a:lstStyle>
            <a:lvl1pPr algn="l">
              <a:defRPr sz="1067">
                <a:solidFill>
                  <a:schemeClr val="tx2"/>
                </a:solidFill>
              </a:defRPr>
            </a:lvl1pPr>
          </a:lstStyle>
          <a:p>
            <a:endParaRPr lang="en-CA" dirty="0"/>
          </a:p>
        </p:txBody>
      </p:sp>
      <p:sp>
        <p:nvSpPr>
          <p:cNvPr id="6" name="Slide Number Placeholder 5"/>
          <p:cNvSpPr>
            <a:spLocks noGrp="1"/>
          </p:cNvSpPr>
          <p:nvPr>
            <p:ph type="sldNum" sz="quarter" idx="4"/>
          </p:nvPr>
        </p:nvSpPr>
        <p:spPr>
          <a:xfrm>
            <a:off x="524256" y="6356355"/>
            <a:ext cx="914400" cy="366183"/>
          </a:xfrm>
          <a:prstGeom prst="rect">
            <a:avLst/>
          </a:prstGeom>
        </p:spPr>
        <p:txBody>
          <a:bodyPr vert="horz" lIns="91432" tIns="45716" rIns="91432" bIns="45716" rtlCol="0" anchor="ctr" anchorCtr="0"/>
          <a:lstStyle>
            <a:lvl1pPr algn="l">
              <a:defRPr sz="1067">
                <a:solidFill>
                  <a:schemeClr val="tx2"/>
                </a:solidFill>
              </a:defRPr>
            </a:lvl1pPr>
          </a:lstStyle>
          <a:p>
            <a:fld id="{8388A565-756A-4327-A626-35FCFF75D984}" type="slidenum">
              <a:rPr lang="en-CA" smtClean="0"/>
              <a:pPr/>
              <a:t>‹#›</a:t>
            </a:fld>
            <a:endParaRPr lang="en-CA" dirty="0"/>
          </a:p>
        </p:txBody>
      </p:sp>
    </p:spTree>
    <p:extLst>
      <p:ext uri="{BB962C8B-B14F-4D97-AF65-F5344CB8AC3E}">
        <p14:creationId xmlns:p14="http://schemas.microsoft.com/office/powerpoint/2010/main" val="1820919265"/>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Lst>
  <p:txStyles>
    <p:titleStyle>
      <a:lvl1pPr algn="l" defTabSz="1219068" rtl="0" eaLnBrk="1" latinLnBrk="0" hangingPunct="1">
        <a:lnSpc>
          <a:spcPct val="90000"/>
        </a:lnSpc>
        <a:spcBef>
          <a:spcPct val="0"/>
        </a:spcBef>
        <a:buNone/>
        <a:defRPr sz="4267" b="1" kern="1200">
          <a:solidFill>
            <a:schemeClr val="tx2"/>
          </a:solidFill>
          <a:latin typeface="+mj-lt"/>
          <a:ea typeface="+mj-ea"/>
          <a:cs typeface="Arial" panose="020B0604020202020204" pitchFamily="34" charset="0"/>
        </a:defRPr>
      </a:lvl1pPr>
    </p:titleStyle>
    <p:bodyStyle>
      <a:lvl1pPr marL="243834" indent="-243834" algn="l" defTabSz="914384" rtl="0" eaLnBrk="1" latinLnBrk="0" hangingPunct="1">
        <a:lnSpc>
          <a:spcPct val="90000"/>
        </a:lnSpc>
        <a:spcBef>
          <a:spcPts val="1600"/>
        </a:spcBef>
        <a:buClr>
          <a:schemeClr val="accent1"/>
        </a:buClr>
        <a:buFont typeface="Arial" pitchFamily="34" charset="0"/>
        <a:buChar char="•"/>
        <a:defRPr lang="en-US" sz="2667" kern="1200" dirty="0" smtClean="0">
          <a:solidFill>
            <a:schemeClr val="tx1"/>
          </a:solidFill>
          <a:latin typeface="+mn-lt"/>
          <a:ea typeface="+mn-ea"/>
          <a:cs typeface="+mn-cs"/>
        </a:defRPr>
      </a:lvl1pPr>
      <a:lvl2pPr marL="621776" indent="-329176" algn="l" defTabSz="914384" rtl="0" eaLnBrk="1" latinLnBrk="0" hangingPunct="1">
        <a:lnSpc>
          <a:spcPct val="90000"/>
        </a:lnSpc>
        <a:spcBef>
          <a:spcPts val="1600"/>
        </a:spcBef>
        <a:buClr>
          <a:schemeClr val="accent1"/>
        </a:buClr>
        <a:buFont typeface="Arial" pitchFamily="34" charset="0"/>
        <a:buChar char="–"/>
        <a:defRPr lang="en-US" sz="2667" b="0" i="0" u="none" kern="1200" dirty="0" smtClean="0">
          <a:solidFill>
            <a:schemeClr val="tx1"/>
          </a:solidFill>
          <a:latin typeface="+mn-lt"/>
          <a:ea typeface="+mn-ea"/>
          <a:cs typeface="+mn-cs"/>
        </a:defRPr>
      </a:lvl2pPr>
      <a:lvl3pPr marL="889994" indent="-231642" algn="l" defTabSz="914384" rtl="0" eaLnBrk="1" latinLnBrk="0" hangingPunct="1">
        <a:lnSpc>
          <a:spcPct val="90000"/>
        </a:lnSpc>
        <a:spcBef>
          <a:spcPts val="800"/>
        </a:spcBef>
        <a:buClr>
          <a:schemeClr val="accent1"/>
        </a:buClr>
        <a:buFont typeface="Arial" pitchFamily="34" charset="0"/>
        <a:buChar char="•"/>
        <a:defRPr lang="en-US" sz="2133" kern="1200" dirty="0" smtClean="0">
          <a:solidFill>
            <a:schemeClr val="tx1"/>
          </a:solidFill>
          <a:latin typeface="+mn-lt"/>
          <a:ea typeface="+mn-ea"/>
          <a:cs typeface="+mn-cs"/>
        </a:defRPr>
      </a:lvl3pPr>
      <a:lvl4pPr marL="1194786" indent="-280409" algn="l" defTabSz="914384" rtl="0" eaLnBrk="1" latinLnBrk="0" hangingPunct="1">
        <a:lnSpc>
          <a:spcPct val="90000"/>
        </a:lnSpc>
        <a:spcBef>
          <a:spcPts val="800"/>
        </a:spcBef>
        <a:buClr>
          <a:schemeClr val="accent1"/>
        </a:buClr>
        <a:buFont typeface="Arial" pitchFamily="34" charset="0"/>
        <a:buChar char="–"/>
        <a:defRPr lang="en-US" sz="1867" kern="1200" dirty="0" smtClean="0">
          <a:solidFill>
            <a:schemeClr val="tx1"/>
          </a:solidFill>
          <a:latin typeface="+mn-lt"/>
          <a:ea typeface="+mn-ea"/>
          <a:cs typeface="+mn-cs"/>
        </a:defRPr>
      </a:lvl4pPr>
      <a:lvl5pPr marL="1402045" indent="-207259" algn="l" defTabSz="914384" rtl="0" eaLnBrk="1" latinLnBrk="0" hangingPunct="1">
        <a:lnSpc>
          <a:spcPct val="90000"/>
        </a:lnSpc>
        <a:spcBef>
          <a:spcPts val="800"/>
        </a:spcBef>
        <a:buClr>
          <a:schemeClr val="accent1"/>
        </a:buClr>
        <a:buFont typeface="Arial" pitchFamily="34" charset="0"/>
        <a:buChar char="•"/>
        <a:defRPr lang="en-CA" sz="1867" kern="1200" dirty="0">
          <a:solidFill>
            <a:schemeClr val="tx1"/>
          </a:solidFill>
          <a:latin typeface="+mn-lt"/>
          <a:ea typeface="+mn-ea"/>
          <a:cs typeface="+mn-cs"/>
        </a:defRPr>
      </a:lvl5pPr>
      <a:lvl6pPr marL="3352436"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1970"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504"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038"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068" rtl="0" eaLnBrk="1" latinLnBrk="0" hangingPunct="1">
        <a:defRPr sz="2400" kern="1200">
          <a:solidFill>
            <a:schemeClr val="tx1"/>
          </a:solidFill>
          <a:latin typeface="+mn-lt"/>
          <a:ea typeface="+mn-ea"/>
          <a:cs typeface="+mn-cs"/>
        </a:defRPr>
      </a:lvl1pPr>
      <a:lvl2pPr marL="609534" algn="l" defTabSz="1219068" rtl="0" eaLnBrk="1" latinLnBrk="0" hangingPunct="1">
        <a:defRPr sz="2400" kern="1200">
          <a:solidFill>
            <a:schemeClr val="tx1"/>
          </a:solidFill>
          <a:latin typeface="+mn-lt"/>
          <a:ea typeface="+mn-ea"/>
          <a:cs typeface="+mn-cs"/>
        </a:defRPr>
      </a:lvl2pPr>
      <a:lvl3pPr marL="1219068" algn="l" defTabSz="1219068" rtl="0" eaLnBrk="1" latinLnBrk="0" hangingPunct="1">
        <a:defRPr sz="2400" kern="1200">
          <a:solidFill>
            <a:schemeClr val="tx1"/>
          </a:solidFill>
          <a:latin typeface="+mn-lt"/>
          <a:ea typeface="+mn-ea"/>
          <a:cs typeface="+mn-cs"/>
        </a:defRPr>
      </a:lvl3pPr>
      <a:lvl4pPr marL="1828602" algn="l" defTabSz="1219068" rtl="0" eaLnBrk="1" latinLnBrk="0" hangingPunct="1">
        <a:defRPr sz="2400" kern="1200">
          <a:solidFill>
            <a:schemeClr val="tx1"/>
          </a:solidFill>
          <a:latin typeface="+mn-lt"/>
          <a:ea typeface="+mn-ea"/>
          <a:cs typeface="+mn-cs"/>
        </a:defRPr>
      </a:lvl4pPr>
      <a:lvl5pPr marL="2438136" algn="l" defTabSz="1219068" rtl="0" eaLnBrk="1" latinLnBrk="0" hangingPunct="1">
        <a:defRPr sz="2400" kern="1200">
          <a:solidFill>
            <a:schemeClr val="tx1"/>
          </a:solidFill>
          <a:latin typeface="+mn-lt"/>
          <a:ea typeface="+mn-ea"/>
          <a:cs typeface="+mn-cs"/>
        </a:defRPr>
      </a:lvl5pPr>
      <a:lvl6pPr marL="3047670" algn="l" defTabSz="1219068" rtl="0" eaLnBrk="1" latinLnBrk="0" hangingPunct="1">
        <a:defRPr sz="2400" kern="1200">
          <a:solidFill>
            <a:schemeClr val="tx1"/>
          </a:solidFill>
          <a:latin typeface="+mn-lt"/>
          <a:ea typeface="+mn-ea"/>
          <a:cs typeface="+mn-cs"/>
        </a:defRPr>
      </a:lvl6pPr>
      <a:lvl7pPr marL="3657205" algn="l" defTabSz="1219068" rtl="0" eaLnBrk="1" latinLnBrk="0" hangingPunct="1">
        <a:defRPr sz="2400" kern="1200">
          <a:solidFill>
            <a:schemeClr val="tx1"/>
          </a:solidFill>
          <a:latin typeface="+mn-lt"/>
          <a:ea typeface="+mn-ea"/>
          <a:cs typeface="+mn-cs"/>
        </a:defRPr>
      </a:lvl7pPr>
      <a:lvl8pPr marL="4266737" algn="l" defTabSz="1219068" rtl="0" eaLnBrk="1" latinLnBrk="0" hangingPunct="1">
        <a:defRPr sz="2400" kern="1200">
          <a:solidFill>
            <a:schemeClr val="tx1"/>
          </a:solidFill>
          <a:latin typeface="+mn-lt"/>
          <a:ea typeface="+mn-ea"/>
          <a:cs typeface="+mn-cs"/>
        </a:defRPr>
      </a:lvl8pPr>
      <a:lvl9pPr marL="4876273" algn="l" defTabSz="1219068"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618067"/>
            <a:ext cx="10972800" cy="1316736"/>
          </a:xfrm>
          <a:prstGeom prst="rect">
            <a:avLst/>
          </a:prstGeom>
        </p:spPr>
        <p:txBody>
          <a:bodyPr vert="horz" lIns="91432" tIns="45716" rIns="91432" bIns="45716" rtlCol="0" anchor="b">
            <a:noAutofit/>
          </a:bodyPr>
          <a:lstStyle/>
          <a:p>
            <a:r>
              <a:rPr lang="en-US"/>
              <a:t>Click to edit Master title style</a:t>
            </a:r>
            <a:endParaRPr lang="en-CA" dirty="0"/>
          </a:p>
        </p:txBody>
      </p:sp>
      <p:sp>
        <p:nvSpPr>
          <p:cNvPr id="3" name="Text Placeholder 2"/>
          <p:cNvSpPr>
            <a:spLocks noGrp="1"/>
          </p:cNvSpPr>
          <p:nvPr>
            <p:ph type="body" idx="1"/>
          </p:nvPr>
        </p:nvSpPr>
        <p:spPr>
          <a:xfrm>
            <a:off x="609600" y="2084832"/>
            <a:ext cx="10972800" cy="4169664"/>
          </a:xfrm>
          <a:prstGeom prst="rect">
            <a:avLst/>
          </a:prstGeom>
        </p:spPr>
        <p:txBody>
          <a:bodyPr vert="horz" lIns="91432" tIns="45716" rIns="91432" bIns="45716"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4" name="Date Placeholder 3"/>
          <p:cNvSpPr>
            <a:spLocks noGrp="1"/>
          </p:cNvSpPr>
          <p:nvPr>
            <p:ph type="dt" sz="half" idx="2"/>
          </p:nvPr>
        </p:nvSpPr>
        <p:spPr>
          <a:xfrm>
            <a:off x="6010657" y="6352038"/>
            <a:ext cx="1524000" cy="366183"/>
          </a:xfrm>
          <a:prstGeom prst="rect">
            <a:avLst/>
          </a:prstGeom>
        </p:spPr>
        <p:txBody>
          <a:bodyPr vert="horz" lIns="91432" tIns="45716" rIns="91432" bIns="45716" rtlCol="0" anchor="ctr"/>
          <a:lstStyle>
            <a:lvl1pPr algn="l">
              <a:defRPr sz="1067">
                <a:solidFill>
                  <a:schemeClr val="tx2"/>
                </a:solidFill>
              </a:defRPr>
            </a:lvl1pPr>
          </a:lstStyle>
          <a:p>
            <a:r>
              <a:rPr lang="en-CA" dirty="0"/>
              <a:t>Date</a:t>
            </a:r>
          </a:p>
        </p:txBody>
      </p:sp>
      <p:sp>
        <p:nvSpPr>
          <p:cNvPr id="5" name="Footer Placeholder 4"/>
          <p:cNvSpPr>
            <a:spLocks noGrp="1"/>
          </p:cNvSpPr>
          <p:nvPr>
            <p:ph type="ftr" sz="quarter" idx="3"/>
          </p:nvPr>
        </p:nvSpPr>
        <p:spPr>
          <a:xfrm>
            <a:off x="1438657" y="6356355"/>
            <a:ext cx="4572000" cy="366183"/>
          </a:xfrm>
          <a:prstGeom prst="rect">
            <a:avLst/>
          </a:prstGeom>
        </p:spPr>
        <p:txBody>
          <a:bodyPr vert="horz" lIns="91432" tIns="45716" rIns="91432" bIns="45716" rtlCol="0" anchor="ctr"/>
          <a:lstStyle>
            <a:lvl1pPr algn="l">
              <a:defRPr sz="1067">
                <a:solidFill>
                  <a:schemeClr val="tx2"/>
                </a:solidFill>
              </a:defRPr>
            </a:lvl1pPr>
          </a:lstStyle>
          <a:p>
            <a:endParaRPr lang="en-CA" dirty="0"/>
          </a:p>
        </p:txBody>
      </p:sp>
      <p:sp>
        <p:nvSpPr>
          <p:cNvPr id="6" name="Slide Number Placeholder 5"/>
          <p:cNvSpPr>
            <a:spLocks noGrp="1"/>
          </p:cNvSpPr>
          <p:nvPr>
            <p:ph type="sldNum" sz="quarter" idx="4"/>
          </p:nvPr>
        </p:nvSpPr>
        <p:spPr>
          <a:xfrm>
            <a:off x="524256" y="6356355"/>
            <a:ext cx="914400" cy="366183"/>
          </a:xfrm>
          <a:prstGeom prst="rect">
            <a:avLst/>
          </a:prstGeom>
        </p:spPr>
        <p:txBody>
          <a:bodyPr vert="horz" lIns="91432" tIns="45716" rIns="91432" bIns="45716" rtlCol="0" anchor="ctr" anchorCtr="0"/>
          <a:lstStyle>
            <a:lvl1pPr algn="l">
              <a:defRPr sz="1067">
                <a:solidFill>
                  <a:schemeClr val="tx2"/>
                </a:solidFill>
              </a:defRPr>
            </a:lvl1pPr>
          </a:lstStyle>
          <a:p>
            <a:fld id="{8388A565-756A-4327-A626-35FCFF75D984}" type="slidenum">
              <a:rPr lang="en-CA" smtClean="0"/>
              <a:pPr/>
              <a:t>‹#›</a:t>
            </a:fld>
            <a:endParaRPr lang="en-CA" dirty="0"/>
          </a:p>
        </p:txBody>
      </p:sp>
    </p:spTree>
    <p:extLst>
      <p:ext uri="{BB962C8B-B14F-4D97-AF65-F5344CB8AC3E}">
        <p14:creationId xmlns:p14="http://schemas.microsoft.com/office/powerpoint/2010/main" val="381751847"/>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Lst>
  <p:txStyles>
    <p:titleStyle>
      <a:lvl1pPr algn="l" defTabSz="1219068" rtl="0" eaLnBrk="1" latinLnBrk="0" hangingPunct="1">
        <a:lnSpc>
          <a:spcPct val="90000"/>
        </a:lnSpc>
        <a:spcBef>
          <a:spcPct val="0"/>
        </a:spcBef>
        <a:buNone/>
        <a:defRPr sz="4267" b="1" kern="1200">
          <a:solidFill>
            <a:schemeClr val="tx2"/>
          </a:solidFill>
          <a:latin typeface="+mj-lt"/>
          <a:ea typeface="+mj-ea"/>
          <a:cs typeface="Arial" panose="020B0604020202020204" pitchFamily="34" charset="0"/>
        </a:defRPr>
      </a:lvl1pPr>
    </p:titleStyle>
    <p:bodyStyle>
      <a:lvl1pPr marL="243834" indent="-243834" algn="l" defTabSz="914384" rtl="0" eaLnBrk="1" latinLnBrk="0" hangingPunct="1">
        <a:lnSpc>
          <a:spcPct val="90000"/>
        </a:lnSpc>
        <a:spcBef>
          <a:spcPts val="1600"/>
        </a:spcBef>
        <a:buClr>
          <a:schemeClr val="accent1"/>
        </a:buClr>
        <a:buFont typeface="Arial" pitchFamily="34" charset="0"/>
        <a:buChar char="•"/>
        <a:defRPr lang="en-US" sz="2667" kern="1200" dirty="0" smtClean="0">
          <a:solidFill>
            <a:schemeClr val="tx1"/>
          </a:solidFill>
          <a:latin typeface="+mn-lt"/>
          <a:ea typeface="+mn-ea"/>
          <a:cs typeface="+mn-cs"/>
        </a:defRPr>
      </a:lvl1pPr>
      <a:lvl2pPr marL="621776" indent="-329176" algn="l" defTabSz="914384" rtl="0" eaLnBrk="1" latinLnBrk="0" hangingPunct="1">
        <a:lnSpc>
          <a:spcPct val="90000"/>
        </a:lnSpc>
        <a:spcBef>
          <a:spcPts val="1600"/>
        </a:spcBef>
        <a:buClr>
          <a:schemeClr val="accent1"/>
        </a:buClr>
        <a:buFont typeface="Arial" pitchFamily="34" charset="0"/>
        <a:buChar char="–"/>
        <a:defRPr lang="en-US" sz="2667" b="0" i="0" u="none" kern="1200" dirty="0" smtClean="0">
          <a:solidFill>
            <a:schemeClr val="tx1"/>
          </a:solidFill>
          <a:latin typeface="+mn-lt"/>
          <a:ea typeface="+mn-ea"/>
          <a:cs typeface="+mn-cs"/>
        </a:defRPr>
      </a:lvl2pPr>
      <a:lvl3pPr marL="889994" indent="-231642" algn="l" defTabSz="914384" rtl="0" eaLnBrk="1" latinLnBrk="0" hangingPunct="1">
        <a:lnSpc>
          <a:spcPct val="90000"/>
        </a:lnSpc>
        <a:spcBef>
          <a:spcPts val="800"/>
        </a:spcBef>
        <a:buClr>
          <a:schemeClr val="accent1"/>
        </a:buClr>
        <a:buFont typeface="Arial" pitchFamily="34" charset="0"/>
        <a:buChar char="•"/>
        <a:defRPr lang="en-US" sz="2133" kern="1200" dirty="0" smtClean="0">
          <a:solidFill>
            <a:schemeClr val="tx1"/>
          </a:solidFill>
          <a:latin typeface="+mn-lt"/>
          <a:ea typeface="+mn-ea"/>
          <a:cs typeface="+mn-cs"/>
        </a:defRPr>
      </a:lvl3pPr>
      <a:lvl4pPr marL="1194786" indent="-280409" algn="l" defTabSz="914384" rtl="0" eaLnBrk="1" latinLnBrk="0" hangingPunct="1">
        <a:lnSpc>
          <a:spcPct val="90000"/>
        </a:lnSpc>
        <a:spcBef>
          <a:spcPts val="800"/>
        </a:spcBef>
        <a:buClr>
          <a:schemeClr val="accent1"/>
        </a:buClr>
        <a:buFont typeface="Arial" pitchFamily="34" charset="0"/>
        <a:buChar char="–"/>
        <a:defRPr lang="en-US" sz="1867" kern="1200" dirty="0" smtClean="0">
          <a:solidFill>
            <a:schemeClr val="tx1"/>
          </a:solidFill>
          <a:latin typeface="+mn-lt"/>
          <a:ea typeface="+mn-ea"/>
          <a:cs typeface="+mn-cs"/>
        </a:defRPr>
      </a:lvl4pPr>
      <a:lvl5pPr marL="1402045" indent="-207259" algn="l" defTabSz="914384" rtl="0" eaLnBrk="1" latinLnBrk="0" hangingPunct="1">
        <a:lnSpc>
          <a:spcPct val="90000"/>
        </a:lnSpc>
        <a:spcBef>
          <a:spcPts val="800"/>
        </a:spcBef>
        <a:buClr>
          <a:schemeClr val="accent1"/>
        </a:buClr>
        <a:buFont typeface="Arial" pitchFamily="34" charset="0"/>
        <a:buChar char="•"/>
        <a:defRPr lang="en-CA" sz="1867" kern="1200" dirty="0">
          <a:solidFill>
            <a:schemeClr val="tx1"/>
          </a:solidFill>
          <a:latin typeface="+mn-lt"/>
          <a:ea typeface="+mn-ea"/>
          <a:cs typeface="+mn-cs"/>
        </a:defRPr>
      </a:lvl5pPr>
      <a:lvl6pPr marL="3352436"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1970"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504"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038"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068" rtl="0" eaLnBrk="1" latinLnBrk="0" hangingPunct="1">
        <a:defRPr sz="2400" kern="1200">
          <a:solidFill>
            <a:schemeClr val="tx1"/>
          </a:solidFill>
          <a:latin typeface="+mn-lt"/>
          <a:ea typeface="+mn-ea"/>
          <a:cs typeface="+mn-cs"/>
        </a:defRPr>
      </a:lvl1pPr>
      <a:lvl2pPr marL="609534" algn="l" defTabSz="1219068" rtl="0" eaLnBrk="1" latinLnBrk="0" hangingPunct="1">
        <a:defRPr sz="2400" kern="1200">
          <a:solidFill>
            <a:schemeClr val="tx1"/>
          </a:solidFill>
          <a:latin typeface="+mn-lt"/>
          <a:ea typeface="+mn-ea"/>
          <a:cs typeface="+mn-cs"/>
        </a:defRPr>
      </a:lvl2pPr>
      <a:lvl3pPr marL="1219068" algn="l" defTabSz="1219068" rtl="0" eaLnBrk="1" latinLnBrk="0" hangingPunct="1">
        <a:defRPr sz="2400" kern="1200">
          <a:solidFill>
            <a:schemeClr val="tx1"/>
          </a:solidFill>
          <a:latin typeface="+mn-lt"/>
          <a:ea typeface="+mn-ea"/>
          <a:cs typeface="+mn-cs"/>
        </a:defRPr>
      </a:lvl3pPr>
      <a:lvl4pPr marL="1828602" algn="l" defTabSz="1219068" rtl="0" eaLnBrk="1" latinLnBrk="0" hangingPunct="1">
        <a:defRPr sz="2400" kern="1200">
          <a:solidFill>
            <a:schemeClr val="tx1"/>
          </a:solidFill>
          <a:latin typeface="+mn-lt"/>
          <a:ea typeface="+mn-ea"/>
          <a:cs typeface="+mn-cs"/>
        </a:defRPr>
      </a:lvl4pPr>
      <a:lvl5pPr marL="2438136" algn="l" defTabSz="1219068" rtl="0" eaLnBrk="1" latinLnBrk="0" hangingPunct="1">
        <a:defRPr sz="2400" kern="1200">
          <a:solidFill>
            <a:schemeClr val="tx1"/>
          </a:solidFill>
          <a:latin typeface="+mn-lt"/>
          <a:ea typeface="+mn-ea"/>
          <a:cs typeface="+mn-cs"/>
        </a:defRPr>
      </a:lvl5pPr>
      <a:lvl6pPr marL="3047670" algn="l" defTabSz="1219068" rtl="0" eaLnBrk="1" latinLnBrk="0" hangingPunct="1">
        <a:defRPr sz="2400" kern="1200">
          <a:solidFill>
            <a:schemeClr val="tx1"/>
          </a:solidFill>
          <a:latin typeface="+mn-lt"/>
          <a:ea typeface="+mn-ea"/>
          <a:cs typeface="+mn-cs"/>
        </a:defRPr>
      </a:lvl6pPr>
      <a:lvl7pPr marL="3657205" algn="l" defTabSz="1219068" rtl="0" eaLnBrk="1" latinLnBrk="0" hangingPunct="1">
        <a:defRPr sz="2400" kern="1200">
          <a:solidFill>
            <a:schemeClr val="tx1"/>
          </a:solidFill>
          <a:latin typeface="+mn-lt"/>
          <a:ea typeface="+mn-ea"/>
          <a:cs typeface="+mn-cs"/>
        </a:defRPr>
      </a:lvl7pPr>
      <a:lvl8pPr marL="4266737" algn="l" defTabSz="1219068" rtl="0" eaLnBrk="1" latinLnBrk="0" hangingPunct="1">
        <a:defRPr sz="2400" kern="1200">
          <a:solidFill>
            <a:schemeClr val="tx1"/>
          </a:solidFill>
          <a:latin typeface="+mn-lt"/>
          <a:ea typeface="+mn-ea"/>
          <a:cs typeface="+mn-cs"/>
        </a:defRPr>
      </a:lvl8pPr>
      <a:lvl9pPr marL="4876273" algn="l" defTabSz="1219068"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618067"/>
            <a:ext cx="10972800" cy="1316736"/>
          </a:xfrm>
          <a:prstGeom prst="rect">
            <a:avLst/>
          </a:prstGeom>
        </p:spPr>
        <p:txBody>
          <a:bodyPr vert="horz" lIns="91432" tIns="45716" rIns="91432" bIns="45716" rtlCol="0" anchor="b">
            <a:noAutofit/>
          </a:bodyPr>
          <a:lstStyle/>
          <a:p>
            <a:r>
              <a:rPr lang="en-US"/>
              <a:t>Click to edit Master title style</a:t>
            </a:r>
            <a:endParaRPr lang="en-CA" dirty="0"/>
          </a:p>
        </p:txBody>
      </p:sp>
      <p:sp>
        <p:nvSpPr>
          <p:cNvPr id="3" name="Text Placeholder 2"/>
          <p:cNvSpPr>
            <a:spLocks noGrp="1"/>
          </p:cNvSpPr>
          <p:nvPr>
            <p:ph type="body" idx="1"/>
          </p:nvPr>
        </p:nvSpPr>
        <p:spPr>
          <a:xfrm>
            <a:off x="609600" y="2084832"/>
            <a:ext cx="10972800" cy="4169664"/>
          </a:xfrm>
          <a:prstGeom prst="rect">
            <a:avLst/>
          </a:prstGeom>
        </p:spPr>
        <p:txBody>
          <a:bodyPr vert="horz" lIns="91432" tIns="45716" rIns="91432" bIns="45716"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4" name="Date Placeholder 3"/>
          <p:cNvSpPr>
            <a:spLocks noGrp="1"/>
          </p:cNvSpPr>
          <p:nvPr>
            <p:ph type="dt" sz="half" idx="2"/>
          </p:nvPr>
        </p:nvSpPr>
        <p:spPr>
          <a:xfrm>
            <a:off x="6010657" y="6352038"/>
            <a:ext cx="1524000" cy="366183"/>
          </a:xfrm>
          <a:prstGeom prst="rect">
            <a:avLst/>
          </a:prstGeom>
        </p:spPr>
        <p:txBody>
          <a:bodyPr vert="horz" lIns="91432" tIns="45716" rIns="91432" bIns="45716" rtlCol="0" anchor="ctr"/>
          <a:lstStyle>
            <a:lvl1pPr algn="l">
              <a:defRPr sz="1067">
                <a:solidFill>
                  <a:schemeClr val="tx2"/>
                </a:solidFill>
              </a:defRPr>
            </a:lvl1pPr>
          </a:lstStyle>
          <a:p>
            <a:r>
              <a:rPr lang="en-CA" dirty="0"/>
              <a:t>Date</a:t>
            </a:r>
          </a:p>
        </p:txBody>
      </p:sp>
      <p:sp>
        <p:nvSpPr>
          <p:cNvPr id="5" name="Footer Placeholder 4"/>
          <p:cNvSpPr>
            <a:spLocks noGrp="1"/>
          </p:cNvSpPr>
          <p:nvPr>
            <p:ph type="ftr" sz="quarter" idx="3"/>
          </p:nvPr>
        </p:nvSpPr>
        <p:spPr>
          <a:xfrm>
            <a:off x="1438657" y="6356355"/>
            <a:ext cx="4572000" cy="366183"/>
          </a:xfrm>
          <a:prstGeom prst="rect">
            <a:avLst/>
          </a:prstGeom>
        </p:spPr>
        <p:txBody>
          <a:bodyPr vert="horz" lIns="91432" tIns="45716" rIns="91432" bIns="45716" rtlCol="0" anchor="ctr"/>
          <a:lstStyle>
            <a:lvl1pPr algn="l">
              <a:defRPr sz="1067">
                <a:solidFill>
                  <a:schemeClr val="tx2"/>
                </a:solidFill>
              </a:defRPr>
            </a:lvl1pPr>
          </a:lstStyle>
          <a:p>
            <a:endParaRPr lang="en-CA" dirty="0"/>
          </a:p>
        </p:txBody>
      </p:sp>
      <p:sp>
        <p:nvSpPr>
          <p:cNvPr id="6" name="Slide Number Placeholder 5"/>
          <p:cNvSpPr>
            <a:spLocks noGrp="1"/>
          </p:cNvSpPr>
          <p:nvPr>
            <p:ph type="sldNum" sz="quarter" idx="4"/>
          </p:nvPr>
        </p:nvSpPr>
        <p:spPr>
          <a:xfrm>
            <a:off x="524256" y="6356355"/>
            <a:ext cx="914400" cy="366183"/>
          </a:xfrm>
          <a:prstGeom prst="rect">
            <a:avLst/>
          </a:prstGeom>
        </p:spPr>
        <p:txBody>
          <a:bodyPr vert="horz" lIns="91432" tIns="45716" rIns="91432" bIns="45716" rtlCol="0" anchor="ctr" anchorCtr="0"/>
          <a:lstStyle>
            <a:lvl1pPr algn="l">
              <a:defRPr sz="1067">
                <a:solidFill>
                  <a:schemeClr val="tx2"/>
                </a:solidFill>
              </a:defRPr>
            </a:lvl1pPr>
          </a:lstStyle>
          <a:p>
            <a:fld id="{8388A565-756A-4327-A626-35FCFF75D984}" type="slidenum">
              <a:rPr lang="en-CA" smtClean="0"/>
              <a:pPr/>
              <a:t>‹#›</a:t>
            </a:fld>
            <a:endParaRPr lang="en-CA" dirty="0"/>
          </a:p>
        </p:txBody>
      </p:sp>
    </p:spTree>
    <p:extLst>
      <p:ext uri="{BB962C8B-B14F-4D97-AF65-F5344CB8AC3E}">
        <p14:creationId xmlns:p14="http://schemas.microsoft.com/office/powerpoint/2010/main" val="288809363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Lst>
  <p:txStyles>
    <p:titleStyle>
      <a:lvl1pPr algn="l" defTabSz="1219068" rtl="0" eaLnBrk="1" latinLnBrk="0" hangingPunct="1">
        <a:lnSpc>
          <a:spcPct val="90000"/>
        </a:lnSpc>
        <a:spcBef>
          <a:spcPct val="0"/>
        </a:spcBef>
        <a:buNone/>
        <a:defRPr sz="4267" b="1" kern="1200">
          <a:solidFill>
            <a:schemeClr val="tx2"/>
          </a:solidFill>
          <a:latin typeface="+mj-lt"/>
          <a:ea typeface="+mj-ea"/>
          <a:cs typeface="Arial" panose="020B0604020202020204" pitchFamily="34" charset="0"/>
        </a:defRPr>
      </a:lvl1pPr>
    </p:titleStyle>
    <p:bodyStyle>
      <a:lvl1pPr marL="243834" indent="-243834" algn="l" defTabSz="914384" rtl="0" eaLnBrk="1" latinLnBrk="0" hangingPunct="1">
        <a:lnSpc>
          <a:spcPct val="90000"/>
        </a:lnSpc>
        <a:spcBef>
          <a:spcPts val="1600"/>
        </a:spcBef>
        <a:buClr>
          <a:schemeClr val="accent1"/>
        </a:buClr>
        <a:buFont typeface="Arial" pitchFamily="34" charset="0"/>
        <a:buChar char="•"/>
        <a:defRPr lang="en-US" sz="2667" kern="1200" dirty="0" smtClean="0">
          <a:solidFill>
            <a:schemeClr val="tx1"/>
          </a:solidFill>
          <a:latin typeface="+mn-lt"/>
          <a:ea typeface="+mn-ea"/>
          <a:cs typeface="+mn-cs"/>
        </a:defRPr>
      </a:lvl1pPr>
      <a:lvl2pPr marL="621776" indent="-329176" algn="l" defTabSz="914384" rtl="0" eaLnBrk="1" latinLnBrk="0" hangingPunct="1">
        <a:lnSpc>
          <a:spcPct val="90000"/>
        </a:lnSpc>
        <a:spcBef>
          <a:spcPts val="1600"/>
        </a:spcBef>
        <a:buClr>
          <a:schemeClr val="accent1"/>
        </a:buClr>
        <a:buFont typeface="Arial" pitchFamily="34" charset="0"/>
        <a:buChar char="–"/>
        <a:defRPr lang="en-US" sz="2667" b="0" i="0" u="none" kern="1200" dirty="0" smtClean="0">
          <a:solidFill>
            <a:schemeClr val="tx1"/>
          </a:solidFill>
          <a:latin typeface="+mn-lt"/>
          <a:ea typeface="+mn-ea"/>
          <a:cs typeface="+mn-cs"/>
        </a:defRPr>
      </a:lvl2pPr>
      <a:lvl3pPr marL="889994" indent="-231622" algn="l" defTabSz="914384" rtl="0" eaLnBrk="1" latinLnBrk="0" hangingPunct="1">
        <a:lnSpc>
          <a:spcPct val="90000"/>
        </a:lnSpc>
        <a:spcBef>
          <a:spcPts val="800"/>
        </a:spcBef>
        <a:buClr>
          <a:schemeClr val="accent1"/>
        </a:buClr>
        <a:buFont typeface="Arial" pitchFamily="34" charset="0"/>
        <a:buChar char="•"/>
        <a:defRPr lang="en-US" sz="2133" kern="1200" dirty="0" smtClean="0">
          <a:solidFill>
            <a:schemeClr val="tx1"/>
          </a:solidFill>
          <a:latin typeface="+mn-lt"/>
          <a:ea typeface="+mn-ea"/>
          <a:cs typeface="+mn-cs"/>
        </a:defRPr>
      </a:lvl3pPr>
      <a:lvl4pPr marL="1194786" indent="-280409" algn="l" defTabSz="914384" rtl="0" eaLnBrk="1" latinLnBrk="0" hangingPunct="1">
        <a:lnSpc>
          <a:spcPct val="90000"/>
        </a:lnSpc>
        <a:spcBef>
          <a:spcPts val="800"/>
        </a:spcBef>
        <a:buClr>
          <a:schemeClr val="accent1"/>
        </a:buClr>
        <a:buFont typeface="Arial" pitchFamily="34" charset="0"/>
        <a:buChar char="–"/>
        <a:defRPr lang="en-US" sz="1867" kern="1200" dirty="0" smtClean="0">
          <a:solidFill>
            <a:schemeClr val="tx1"/>
          </a:solidFill>
          <a:latin typeface="+mn-lt"/>
          <a:ea typeface="+mn-ea"/>
          <a:cs typeface="+mn-cs"/>
        </a:defRPr>
      </a:lvl4pPr>
      <a:lvl5pPr marL="1402045" indent="-207259" algn="l" defTabSz="914384" rtl="0" eaLnBrk="1" latinLnBrk="0" hangingPunct="1">
        <a:lnSpc>
          <a:spcPct val="90000"/>
        </a:lnSpc>
        <a:spcBef>
          <a:spcPts val="800"/>
        </a:spcBef>
        <a:buClr>
          <a:schemeClr val="accent1"/>
        </a:buClr>
        <a:buFont typeface="Arial" pitchFamily="34" charset="0"/>
        <a:buChar char="•"/>
        <a:defRPr lang="en-CA" sz="1867" kern="1200" dirty="0">
          <a:solidFill>
            <a:schemeClr val="tx1"/>
          </a:solidFill>
          <a:latin typeface="+mn-lt"/>
          <a:ea typeface="+mn-ea"/>
          <a:cs typeface="+mn-cs"/>
        </a:defRPr>
      </a:lvl5pPr>
      <a:lvl6pPr marL="3352436"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1970"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504"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038"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068" rtl="0" eaLnBrk="1" latinLnBrk="0" hangingPunct="1">
        <a:defRPr sz="2400" kern="1200">
          <a:solidFill>
            <a:schemeClr val="tx1"/>
          </a:solidFill>
          <a:latin typeface="+mn-lt"/>
          <a:ea typeface="+mn-ea"/>
          <a:cs typeface="+mn-cs"/>
        </a:defRPr>
      </a:lvl1pPr>
      <a:lvl2pPr marL="609534" algn="l" defTabSz="1219068" rtl="0" eaLnBrk="1" latinLnBrk="0" hangingPunct="1">
        <a:defRPr sz="2400" kern="1200">
          <a:solidFill>
            <a:schemeClr val="tx1"/>
          </a:solidFill>
          <a:latin typeface="+mn-lt"/>
          <a:ea typeface="+mn-ea"/>
          <a:cs typeface="+mn-cs"/>
        </a:defRPr>
      </a:lvl2pPr>
      <a:lvl3pPr marL="1219068" algn="l" defTabSz="1219068" rtl="0" eaLnBrk="1" latinLnBrk="0" hangingPunct="1">
        <a:defRPr sz="2400" kern="1200">
          <a:solidFill>
            <a:schemeClr val="tx1"/>
          </a:solidFill>
          <a:latin typeface="+mn-lt"/>
          <a:ea typeface="+mn-ea"/>
          <a:cs typeface="+mn-cs"/>
        </a:defRPr>
      </a:lvl3pPr>
      <a:lvl4pPr marL="1828602" algn="l" defTabSz="1219068" rtl="0" eaLnBrk="1" latinLnBrk="0" hangingPunct="1">
        <a:defRPr sz="2400" kern="1200">
          <a:solidFill>
            <a:schemeClr val="tx1"/>
          </a:solidFill>
          <a:latin typeface="+mn-lt"/>
          <a:ea typeface="+mn-ea"/>
          <a:cs typeface="+mn-cs"/>
        </a:defRPr>
      </a:lvl4pPr>
      <a:lvl5pPr marL="2438136" algn="l" defTabSz="1219068" rtl="0" eaLnBrk="1" latinLnBrk="0" hangingPunct="1">
        <a:defRPr sz="2400" kern="1200">
          <a:solidFill>
            <a:schemeClr val="tx1"/>
          </a:solidFill>
          <a:latin typeface="+mn-lt"/>
          <a:ea typeface="+mn-ea"/>
          <a:cs typeface="+mn-cs"/>
        </a:defRPr>
      </a:lvl5pPr>
      <a:lvl6pPr marL="3047670" algn="l" defTabSz="1219068" rtl="0" eaLnBrk="1" latinLnBrk="0" hangingPunct="1">
        <a:defRPr sz="2400" kern="1200">
          <a:solidFill>
            <a:schemeClr val="tx1"/>
          </a:solidFill>
          <a:latin typeface="+mn-lt"/>
          <a:ea typeface="+mn-ea"/>
          <a:cs typeface="+mn-cs"/>
        </a:defRPr>
      </a:lvl6pPr>
      <a:lvl7pPr marL="3657205" algn="l" defTabSz="1219068" rtl="0" eaLnBrk="1" latinLnBrk="0" hangingPunct="1">
        <a:defRPr sz="2400" kern="1200">
          <a:solidFill>
            <a:schemeClr val="tx1"/>
          </a:solidFill>
          <a:latin typeface="+mn-lt"/>
          <a:ea typeface="+mn-ea"/>
          <a:cs typeface="+mn-cs"/>
        </a:defRPr>
      </a:lvl7pPr>
      <a:lvl8pPr marL="4266737" algn="l" defTabSz="1219068" rtl="0" eaLnBrk="1" latinLnBrk="0" hangingPunct="1">
        <a:defRPr sz="2400" kern="1200">
          <a:solidFill>
            <a:schemeClr val="tx1"/>
          </a:solidFill>
          <a:latin typeface="+mn-lt"/>
          <a:ea typeface="+mn-ea"/>
          <a:cs typeface="+mn-cs"/>
        </a:defRPr>
      </a:lvl8pPr>
      <a:lvl9pPr marL="4876273" algn="l" defTabSz="1219068"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5167"/>
            <a:ext cx="10972800" cy="1143000"/>
          </a:xfrm>
          <a:prstGeom prst="rect">
            <a:avLst/>
          </a:prstGeom>
        </p:spPr>
        <p:txBody>
          <a:bodyPr vert="horz" lIns="91432" tIns="45716" rIns="91432" bIns="45716"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609600" y="1600206"/>
            <a:ext cx="10972800" cy="4525433"/>
          </a:xfrm>
          <a:prstGeom prst="rect">
            <a:avLst/>
          </a:prstGeom>
        </p:spPr>
        <p:txBody>
          <a:bodyPr vert="horz" lIns="91432" tIns="45716" rIns="91432" bIns="4571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09600" y="6356355"/>
            <a:ext cx="2844800" cy="366183"/>
          </a:xfrm>
          <a:prstGeom prst="rect">
            <a:avLst/>
          </a:prstGeom>
        </p:spPr>
        <p:txBody>
          <a:bodyPr vert="horz" lIns="91432" tIns="45716" rIns="91432" bIns="45716" rtlCol="0" anchor="ctr"/>
          <a:lstStyle>
            <a:lvl1pPr algn="l">
              <a:defRPr sz="1600">
                <a:solidFill>
                  <a:schemeClr val="tx1">
                    <a:tint val="75000"/>
                  </a:schemeClr>
                </a:solidFill>
              </a:defRPr>
            </a:lvl1pPr>
          </a:lstStyle>
          <a:p>
            <a:endParaRPr lang="en-CA" dirty="0"/>
          </a:p>
        </p:txBody>
      </p:sp>
      <p:sp>
        <p:nvSpPr>
          <p:cNvPr id="5" name="Footer Placeholder 4"/>
          <p:cNvSpPr>
            <a:spLocks noGrp="1"/>
          </p:cNvSpPr>
          <p:nvPr>
            <p:ph type="ftr" sz="quarter" idx="3"/>
          </p:nvPr>
        </p:nvSpPr>
        <p:spPr>
          <a:xfrm>
            <a:off x="4165600" y="6356355"/>
            <a:ext cx="3860800" cy="366183"/>
          </a:xfrm>
          <a:prstGeom prst="rect">
            <a:avLst/>
          </a:prstGeom>
        </p:spPr>
        <p:txBody>
          <a:bodyPr vert="horz" lIns="91432" tIns="45716" rIns="91432" bIns="45716" rtlCol="0" anchor="ctr"/>
          <a:lstStyle>
            <a:lvl1pPr algn="ctr">
              <a:defRPr sz="1600">
                <a:solidFill>
                  <a:schemeClr val="tx1">
                    <a:tint val="75000"/>
                  </a:schemeClr>
                </a:solidFill>
              </a:defRPr>
            </a:lvl1pPr>
          </a:lstStyle>
          <a:p>
            <a:endParaRPr lang="en-CA" dirty="0"/>
          </a:p>
        </p:txBody>
      </p:sp>
      <p:sp>
        <p:nvSpPr>
          <p:cNvPr id="6" name="Slide Number Placeholder 5"/>
          <p:cNvSpPr>
            <a:spLocks noGrp="1"/>
          </p:cNvSpPr>
          <p:nvPr>
            <p:ph type="sldNum" sz="quarter" idx="4"/>
          </p:nvPr>
        </p:nvSpPr>
        <p:spPr>
          <a:xfrm>
            <a:off x="8737601" y="6356355"/>
            <a:ext cx="2844800" cy="366183"/>
          </a:xfrm>
          <a:prstGeom prst="rect">
            <a:avLst/>
          </a:prstGeom>
        </p:spPr>
        <p:txBody>
          <a:bodyPr vert="horz" lIns="91432" tIns="45716" rIns="91432" bIns="45716" rtlCol="0" anchor="ctr"/>
          <a:lstStyle>
            <a:lvl1pPr algn="r">
              <a:defRPr sz="1600">
                <a:solidFill>
                  <a:schemeClr val="tx1">
                    <a:tint val="75000"/>
                  </a:schemeClr>
                </a:solidFill>
              </a:defRPr>
            </a:lvl1pPr>
          </a:lstStyle>
          <a:p>
            <a:fld id="{24052C70-D8AC-4388-B005-8C676DDFE153}" type="slidenum">
              <a:rPr lang="en-CA" smtClean="0"/>
              <a:t>‹#›</a:t>
            </a:fld>
            <a:endParaRPr lang="en-CA"/>
          </a:p>
        </p:txBody>
      </p:sp>
    </p:spTree>
    <p:extLst>
      <p:ext uri="{BB962C8B-B14F-4D97-AF65-F5344CB8AC3E}">
        <p14:creationId xmlns:p14="http://schemas.microsoft.com/office/powerpoint/2010/main" val="869556753"/>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hf sldNum="0" hdr="0" ftr="0" dt="0"/>
  <p:txStyles>
    <p:titleStyle>
      <a:lvl1pPr algn="ctr" defTabSz="1219068" rtl="0" eaLnBrk="1" latinLnBrk="0" hangingPunct="1">
        <a:spcBef>
          <a:spcPct val="0"/>
        </a:spcBef>
        <a:buNone/>
        <a:defRPr sz="5867" kern="1200">
          <a:solidFill>
            <a:schemeClr val="tx1"/>
          </a:solidFill>
          <a:latin typeface="+mj-lt"/>
          <a:ea typeface="+mj-ea"/>
          <a:cs typeface="+mj-cs"/>
        </a:defRPr>
      </a:lvl1pPr>
    </p:titleStyle>
    <p:bodyStyle>
      <a:lvl1pPr marL="457150" indent="-457150" algn="l" defTabSz="1219068"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493" indent="-380958" algn="l" defTabSz="1219068"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834" indent="-304768" algn="l" defTabSz="1219068"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371" indent="-304768" algn="l" defTabSz="1219068"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2902" indent="-304768" algn="l" defTabSz="1219068"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436" indent="-304768" algn="l" defTabSz="121906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970" indent="-304768" algn="l" defTabSz="121906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504" indent="-304768" algn="l" defTabSz="121906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038" indent="-304768" algn="l" defTabSz="121906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68" rtl="0" eaLnBrk="1" latinLnBrk="0" hangingPunct="1">
        <a:defRPr sz="2400" kern="1200">
          <a:solidFill>
            <a:schemeClr val="tx1"/>
          </a:solidFill>
          <a:latin typeface="+mn-lt"/>
          <a:ea typeface="+mn-ea"/>
          <a:cs typeface="+mn-cs"/>
        </a:defRPr>
      </a:lvl1pPr>
      <a:lvl2pPr marL="609534" algn="l" defTabSz="1219068" rtl="0" eaLnBrk="1" latinLnBrk="0" hangingPunct="1">
        <a:defRPr sz="2400" kern="1200">
          <a:solidFill>
            <a:schemeClr val="tx1"/>
          </a:solidFill>
          <a:latin typeface="+mn-lt"/>
          <a:ea typeface="+mn-ea"/>
          <a:cs typeface="+mn-cs"/>
        </a:defRPr>
      </a:lvl2pPr>
      <a:lvl3pPr marL="1219068" algn="l" defTabSz="1219068" rtl="0" eaLnBrk="1" latinLnBrk="0" hangingPunct="1">
        <a:defRPr sz="2400" kern="1200">
          <a:solidFill>
            <a:schemeClr val="tx1"/>
          </a:solidFill>
          <a:latin typeface="+mn-lt"/>
          <a:ea typeface="+mn-ea"/>
          <a:cs typeface="+mn-cs"/>
        </a:defRPr>
      </a:lvl3pPr>
      <a:lvl4pPr marL="1828602" algn="l" defTabSz="1219068" rtl="0" eaLnBrk="1" latinLnBrk="0" hangingPunct="1">
        <a:defRPr sz="2400" kern="1200">
          <a:solidFill>
            <a:schemeClr val="tx1"/>
          </a:solidFill>
          <a:latin typeface="+mn-lt"/>
          <a:ea typeface="+mn-ea"/>
          <a:cs typeface="+mn-cs"/>
        </a:defRPr>
      </a:lvl4pPr>
      <a:lvl5pPr marL="2438136" algn="l" defTabSz="1219068" rtl="0" eaLnBrk="1" latinLnBrk="0" hangingPunct="1">
        <a:defRPr sz="2400" kern="1200">
          <a:solidFill>
            <a:schemeClr val="tx1"/>
          </a:solidFill>
          <a:latin typeface="+mn-lt"/>
          <a:ea typeface="+mn-ea"/>
          <a:cs typeface="+mn-cs"/>
        </a:defRPr>
      </a:lvl5pPr>
      <a:lvl6pPr marL="3047670" algn="l" defTabSz="1219068" rtl="0" eaLnBrk="1" latinLnBrk="0" hangingPunct="1">
        <a:defRPr sz="2400" kern="1200">
          <a:solidFill>
            <a:schemeClr val="tx1"/>
          </a:solidFill>
          <a:latin typeface="+mn-lt"/>
          <a:ea typeface="+mn-ea"/>
          <a:cs typeface="+mn-cs"/>
        </a:defRPr>
      </a:lvl6pPr>
      <a:lvl7pPr marL="3657205" algn="l" defTabSz="1219068" rtl="0" eaLnBrk="1" latinLnBrk="0" hangingPunct="1">
        <a:defRPr sz="2400" kern="1200">
          <a:solidFill>
            <a:schemeClr val="tx1"/>
          </a:solidFill>
          <a:latin typeface="+mn-lt"/>
          <a:ea typeface="+mn-ea"/>
          <a:cs typeface="+mn-cs"/>
        </a:defRPr>
      </a:lvl7pPr>
      <a:lvl8pPr marL="4266737" algn="l" defTabSz="1219068" rtl="0" eaLnBrk="1" latinLnBrk="0" hangingPunct="1">
        <a:defRPr sz="2400" kern="1200">
          <a:solidFill>
            <a:schemeClr val="tx1"/>
          </a:solidFill>
          <a:latin typeface="+mn-lt"/>
          <a:ea typeface="+mn-ea"/>
          <a:cs typeface="+mn-cs"/>
        </a:defRPr>
      </a:lvl8pPr>
      <a:lvl9pPr marL="4876273" algn="l" defTabSz="1219068"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3.xml"/><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25.emf"/><Relationship Id="rId7" Type="http://schemas.openxmlformats.org/officeDocument/2006/relationships/image" Target="../media/image29.emf"/><Relationship Id="rId2" Type="http://schemas.openxmlformats.org/officeDocument/2006/relationships/notesSlide" Target="../notesSlides/notesSlide12.xml"/><Relationship Id="rId1" Type="http://schemas.openxmlformats.org/officeDocument/2006/relationships/slideLayout" Target="../slideLayouts/slideLayout25.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41.tiff"/><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FA64F-345E-4C57-841C-699ABCA21E1A}"/>
              </a:ext>
            </a:extLst>
          </p:cNvPr>
          <p:cNvSpPr>
            <a:spLocks noGrp="1"/>
          </p:cNvSpPr>
          <p:nvPr>
            <p:ph type="ctrTitle"/>
          </p:nvPr>
        </p:nvSpPr>
        <p:spPr>
          <a:xfrm>
            <a:off x="1524000" y="761878"/>
            <a:ext cx="9144000" cy="2211136"/>
          </a:xfrm>
        </p:spPr>
        <p:txBody>
          <a:bodyPr>
            <a:normAutofit/>
          </a:bodyPr>
          <a:lstStyle/>
          <a:p>
            <a:r>
              <a:rPr lang="en-GB" sz="4800" dirty="0">
                <a:effectLst/>
                <a:latin typeface="Calibri" panose="020F0502020204030204" pitchFamily="34" charset="0"/>
                <a:ea typeface="Calibri" panose="020F0502020204030204" pitchFamily="34" charset="0"/>
              </a:rPr>
              <a:t>Simulating Climate Change </a:t>
            </a:r>
            <a:br>
              <a:rPr lang="en-GB" sz="4800" dirty="0">
                <a:effectLst/>
                <a:latin typeface="Calibri" panose="020F0502020204030204" pitchFamily="34" charset="0"/>
                <a:ea typeface="Calibri" panose="020F0502020204030204" pitchFamily="34" charset="0"/>
              </a:rPr>
            </a:br>
            <a:r>
              <a:rPr lang="en-GB" sz="4800" dirty="0">
                <a:effectLst/>
                <a:latin typeface="Calibri" panose="020F0502020204030204" pitchFamily="34" charset="0"/>
                <a:ea typeface="Calibri" panose="020F0502020204030204" pitchFamily="34" charset="0"/>
              </a:rPr>
              <a:t>Uncertainty in GoldSim</a:t>
            </a:r>
            <a:endParaRPr lang="en-CA" sz="16600" dirty="0"/>
          </a:p>
        </p:txBody>
      </p:sp>
      <p:sp>
        <p:nvSpPr>
          <p:cNvPr id="3" name="Subtitle 2">
            <a:extLst>
              <a:ext uri="{FF2B5EF4-FFF2-40B4-BE49-F238E27FC236}">
                <a16:creationId xmlns:a16="http://schemas.microsoft.com/office/drawing/2014/main" id="{10F5B7C0-4104-4B44-B38E-4FF51E6F34D6}"/>
              </a:ext>
            </a:extLst>
          </p:cNvPr>
          <p:cNvSpPr>
            <a:spLocks noGrp="1"/>
          </p:cNvSpPr>
          <p:nvPr>
            <p:ph type="subTitle" idx="1"/>
          </p:nvPr>
        </p:nvSpPr>
        <p:spPr>
          <a:xfrm>
            <a:off x="1524000" y="3241554"/>
            <a:ext cx="9144000" cy="1006840"/>
          </a:xfrm>
        </p:spPr>
        <p:txBody>
          <a:bodyPr/>
          <a:lstStyle/>
          <a:p>
            <a:r>
              <a:rPr lang="en-CA" dirty="0"/>
              <a:t>By: Dave Hoekstra</a:t>
            </a:r>
          </a:p>
          <a:p>
            <a:r>
              <a:rPr lang="en-CA" dirty="0"/>
              <a:t>SRK North America</a:t>
            </a:r>
          </a:p>
        </p:txBody>
      </p:sp>
      <p:sp>
        <p:nvSpPr>
          <p:cNvPr id="4" name="Subtitle 2">
            <a:extLst>
              <a:ext uri="{FF2B5EF4-FFF2-40B4-BE49-F238E27FC236}">
                <a16:creationId xmlns:a16="http://schemas.microsoft.com/office/drawing/2014/main" id="{B97108DA-CCDF-97A2-2528-310702DF278A}"/>
              </a:ext>
            </a:extLst>
          </p:cNvPr>
          <p:cNvSpPr txBox="1">
            <a:spLocks/>
          </p:cNvSpPr>
          <p:nvPr/>
        </p:nvSpPr>
        <p:spPr>
          <a:xfrm>
            <a:off x="1019907" y="4420821"/>
            <a:ext cx="10152185" cy="485287"/>
          </a:xfrm>
          <a:prstGeom prst="rect">
            <a:avLst/>
          </a:prstGeom>
        </p:spPr>
        <p:txBody>
          <a:bodyPr vert="horz" lIns="91432" tIns="45716" rIns="91432" bIns="45716" rtlCol="0">
            <a:noAutofit/>
          </a:bodyPr>
          <a:lstStyle>
            <a:lvl1pPr marL="0" indent="0" algn="ctr" defTabSz="914384" rtl="0" eaLnBrk="1" latinLnBrk="0" hangingPunct="1">
              <a:lnSpc>
                <a:spcPct val="90000"/>
              </a:lnSpc>
              <a:spcBef>
                <a:spcPts val="1600"/>
              </a:spcBef>
              <a:buClr>
                <a:schemeClr val="accent1"/>
              </a:buClr>
              <a:buFont typeface="Arial" pitchFamily="34" charset="0"/>
              <a:buNone/>
              <a:defRPr sz="2400" kern="1200">
                <a:solidFill>
                  <a:schemeClr val="tx1"/>
                </a:solidFill>
                <a:latin typeface="+mn-lt"/>
                <a:ea typeface="+mn-ea"/>
                <a:cs typeface="+mn-cs"/>
              </a:defRPr>
            </a:lvl1pPr>
            <a:lvl2pPr marL="457200" indent="0" algn="ctr" defTabSz="914384" rtl="0" eaLnBrk="1" latinLnBrk="0" hangingPunct="1">
              <a:lnSpc>
                <a:spcPct val="90000"/>
              </a:lnSpc>
              <a:spcBef>
                <a:spcPts val="1600"/>
              </a:spcBef>
              <a:buClr>
                <a:schemeClr val="accent1"/>
              </a:buClr>
              <a:buFont typeface="Arial" pitchFamily="34" charset="0"/>
              <a:buNone/>
              <a:defRPr sz="2000" b="0" i="0" u="none" kern="1200">
                <a:solidFill>
                  <a:schemeClr val="tx1"/>
                </a:solidFill>
                <a:latin typeface="+mn-lt"/>
                <a:ea typeface="+mn-ea"/>
                <a:cs typeface="+mn-cs"/>
              </a:defRPr>
            </a:lvl2pPr>
            <a:lvl3pPr marL="914400" indent="0" algn="ctr" defTabSz="914384" rtl="0" eaLnBrk="1" latinLnBrk="0" hangingPunct="1">
              <a:lnSpc>
                <a:spcPct val="90000"/>
              </a:lnSpc>
              <a:spcBef>
                <a:spcPts val="800"/>
              </a:spcBef>
              <a:buClr>
                <a:schemeClr val="accent1"/>
              </a:buClr>
              <a:buFont typeface="Arial" pitchFamily="34" charset="0"/>
              <a:buNone/>
              <a:defRPr sz="1800" kern="1200">
                <a:solidFill>
                  <a:schemeClr val="tx1"/>
                </a:solidFill>
                <a:latin typeface="+mn-lt"/>
                <a:ea typeface="+mn-ea"/>
                <a:cs typeface="+mn-cs"/>
              </a:defRPr>
            </a:lvl3pPr>
            <a:lvl4pPr marL="1371600" indent="0" algn="ctr" defTabSz="914384" rtl="0" eaLnBrk="1" latinLnBrk="0" hangingPunct="1">
              <a:lnSpc>
                <a:spcPct val="90000"/>
              </a:lnSpc>
              <a:spcBef>
                <a:spcPts val="800"/>
              </a:spcBef>
              <a:buClr>
                <a:schemeClr val="accent1"/>
              </a:buClr>
              <a:buFont typeface="Arial" pitchFamily="34" charset="0"/>
              <a:buNone/>
              <a:defRPr sz="1600" kern="1200">
                <a:solidFill>
                  <a:schemeClr val="tx1"/>
                </a:solidFill>
                <a:latin typeface="+mn-lt"/>
                <a:ea typeface="+mn-ea"/>
                <a:cs typeface="+mn-cs"/>
              </a:defRPr>
            </a:lvl4pPr>
            <a:lvl5pPr marL="1828800" indent="0" algn="ctr" defTabSz="914384" rtl="0" eaLnBrk="1" latinLnBrk="0" hangingPunct="1">
              <a:lnSpc>
                <a:spcPct val="90000"/>
              </a:lnSpc>
              <a:spcBef>
                <a:spcPts val="800"/>
              </a:spcBef>
              <a:buClr>
                <a:schemeClr val="accent1"/>
              </a:buClr>
              <a:buFont typeface="Arial" pitchFamily="34" charset="0"/>
              <a:buNone/>
              <a:defRPr sz="1600" kern="1200">
                <a:solidFill>
                  <a:schemeClr val="tx1"/>
                </a:solidFill>
                <a:latin typeface="+mn-lt"/>
                <a:ea typeface="+mn-ea"/>
                <a:cs typeface="+mn-cs"/>
              </a:defRPr>
            </a:lvl5pPr>
            <a:lvl6pPr marL="2286000" indent="0" algn="ctr" defTabSz="914384" rtl="0" eaLnBrk="1" latinLnBrk="0" hangingPunct="1">
              <a:spcBef>
                <a:spcPct val="20000"/>
              </a:spcBef>
              <a:buFont typeface="Arial" pitchFamily="34" charset="0"/>
              <a:buNone/>
              <a:defRPr sz="1600" kern="1200">
                <a:solidFill>
                  <a:schemeClr val="tx1"/>
                </a:solidFill>
                <a:latin typeface="+mn-lt"/>
                <a:ea typeface="+mn-ea"/>
                <a:cs typeface="+mn-cs"/>
              </a:defRPr>
            </a:lvl6pPr>
            <a:lvl7pPr marL="2743200" indent="0" algn="ctr" defTabSz="914384" rtl="0" eaLnBrk="1" latinLnBrk="0" hangingPunct="1">
              <a:spcBef>
                <a:spcPct val="20000"/>
              </a:spcBef>
              <a:buFont typeface="Arial" pitchFamily="34" charset="0"/>
              <a:buNone/>
              <a:defRPr sz="1600" kern="1200">
                <a:solidFill>
                  <a:schemeClr val="tx1"/>
                </a:solidFill>
                <a:latin typeface="+mn-lt"/>
                <a:ea typeface="+mn-ea"/>
                <a:cs typeface="+mn-cs"/>
              </a:defRPr>
            </a:lvl7pPr>
            <a:lvl8pPr marL="3200400" indent="0" algn="ctr" defTabSz="914384" rtl="0" eaLnBrk="1" latinLnBrk="0" hangingPunct="1">
              <a:spcBef>
                <a:spcPct val="20000"/>
              </a:spcBef>
              <a:buFont typeface="Arial" pitchFamily="34" charset="0"/>
              <a:buNone/>
              <a:defRPr sz="1600" kern="1200">
                <a:solidFill>
                  <a:schemeClr val="tx1"/>
                </a:solidFill>
                <a:latin typeface="+mn-lt"/>
                <a:ea typeface="+mn-ea"/>
                <a:cs typeface="+mn-cs"/>
              </a:defRPr>
            </a:lvl8pPr>
            <a:lvl9pPr marL="3657600" indent="0" algn="ctr" defTabSz="914384" rtl="0" eaLnBrk="1" latinLnBrk="0" hangingPunct="1">
              <a:spcBef>
                <a:spcPct val="20000"/>
              </a:spcBef>
              <a:buFont typeface="Arial" pitchFamily="34" charset="0"/>
              <a:buNone/>
              <a:defRPr sz="1600" kern="1200">
                <a:solidFill>
                  <a:schemeClr val="tx1"/>
                </a:solidFill>
                <a:latin typeface="+mn-lt"/>
                <a:ea typeface="+mn-ea"/>
                <a:cs typeface="+mn-cs"/>
              </a:defRPr>
            </a:lvl9pPr>
          </a:lstStyle>
          <a:p>
            <a:r>
              <a:rPr lang="en-CA" dirty="0"/>
              <a:t>With special thanks for the assistance from:</a:t>
            </a:r>
          </a:p>
          <a:p>
            <a:pPr>
              <a:spcBef>
                <a:spcPts val="300"/>
              </a:spcBef>
            </a:pPr>
            <a:endParaRPr lang="en-CA" dirty="0"/>
          </a:p>
          <a:p>
            <a:pPr algn="l">
              <a:lnSpc>
                <a:spcPct val="100000"/>
              </a:lnSpc>
              <a:spcBef>
                <a:spcPts val="0"/>
              </a:spcBef>
            </a:pPr>
            <a:r>
              <a:rPr lang="en-CA" dirty="0"/>
              <a:t>Victor Munoz for helping me understand Climate Change</a:t>
            </a:r>
          </a:p>
          <a:p>
            <a:pPr algn="l">
              <a:lnSpc>
                <a:spcPct val="100000"/>
              </a:lnSpc>
              <a:spcBef>
                <a:spcPts val="0"/>
              </a:spcBef>
            </a:pPr>
            <a:r>
              <a:rPr lang="en-CA" dirty="0"/>
              <a:t>Assaf Wunsch for demonstrating Power Query Data reduction</a:t>
            </a:r>
          </a:p>
          <a:p>
            <a:pPr algn="l">
              <a:lnSpc>
                <a:spcPct val="100000"/>
              </a:lnSpc>
              <a:spcBef>
                <a:spcPts val="0"/>
              </a:spcBef>
            </a:pPr>
            <a:r>
              <a:rPr lang="en-CA" dirty="0"/>
              <a:t>Justin Eisner for creating our custom Python tools</a:t>
            </a:r>
          </a:p>
        </p:txBody>
      </p:sp>
    </p:spTree>
    <p:extLst>
      <p:ext uri="{BB962C8B-B14F-4D97-AF65-F5344CB8AC3E}">
        <p14:creationId xmlns:p14="http://schemas.microsoft.com/office/powerpoint/2010/main" val="20959387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16522-24DF-489E-A3A2-C282820743D6}"/>
              </a:ext>
            </a:extLst>
          </p:cNvPr>
          <p:cNvSpPr>
            <a:spLocks noGrp="1"/>
          </p:cNvSpPr>
          <p:nvPr>
            <p:ph type="title"/>
          </p:nvPr>
        </p:nvSpPr>
        <p:spPr>
          <a:xfrm>
            <a:off x="731520" y="121920"/>
            <a:ext cx="10850880" cy="1081809"/>
          </a:xfrm>
        </p:spPr>
        <p:txBody>
          <a:bodyPr/>
          <a:lstStyle/>
          <a:p>
            <a:r>
              <a:rPr lang="en-US" dirty="0"/>
              <a:t>Background – TL/DR</a:t>
            </a:r>
            <a:endParaRPr lang="en-GB" dirty="0"/>
          </a:p>
        </p:txBody>
      </p:sp>
      <p:sp>
        <p:nvSpPr>
          <p:cNvPr id="3" name="Content Placeholder 2">
            <a:extLst>
              <a:ext uri="{FF2B5EF4-FFF2-40B4-BE49-F238E27FC236}">
                <a16:creationId xmlns:a16="http://schemas.microsoft.com/office/drawing/2014/main" id="{FF5F84CF-916F-850C-F6BB-76F8EAD623C5}"/>
              </a:ext>
            </a:extLst>
          </p:cNvPr>
          <p:cNvSpPr>
            <a:spLocks noGrp="1"/>
          </p:cNvSpPr>
          <p:nvPr>
            <p:ph sz="half" idx="1"/>
          </p:nvPr>
        </p:nvSpPr>
        <p:spPr>
          <a:xfrm>
            <a:off x="162618" y="3022282"/>
            <a:ext cx="2410594" cy="1758316"/>
          </a:xfrm>
        </p:spPr>
        <p:txBody>
          <a:bodyPr/>
          <a:lstStyle/>
          <a:p>
            <a:r>
              <a:rPr lang="en-US" dirty="0"/>
              <a:t>Terminology is important and we love our jargon</a:t>
            </a:r>
          </a:p>
        </p:txBody>
      </p:sp>
      <p:sp>
        <p:nvSpPr>
          <p:cNvPr id="5" name="Content Placeholder 4">
            <a:extLst>
              <a:ext uri="{FF2B5EF4-FFF2-40B4-BE49-F238E27FC236}">
                <a16:creationId xmlns:a16="http://schemas.microsoft.com/office/drawing/2014/main" id="{4A3ED0BA-8581-1470-5520-079D5F644EE5}"/>
              </a:ext>
            </a:extLst>
          </p:cNvPr>
          <p:cNvSpPr>
            <a:spLocks noGrp="1"/>
          </p:cNvSpPr>
          <p:nvPr>
            <p:ph sz="half" idx="2"/>
          </p:nvPr>
        </p:nvSpPr>
        <p:spPr/>
        <p:txBody>
          <a:bodyPr/>
          <a:lstStyle/>
          <a:p>
            <a:endParaRPr lang="en-US"/>
          </a:p>
        </p:txBody>
      </p:sp>
      <p:graphicFrame>
        <p:nvGraphicFramePr>
          <p:cNvPr id="4" name="Table 4">
            <a:extLst>
              <a:ext uri="{FF2B5EF4-FFF2-40B4-BE49-F238E27FC236}">
                <a16:creationId xmlns:a16="http://schemas.microsoft.com/office/drawing/2014/main" id="{31E9DA4E-A50E-428A-9742-E8B7DEF31122}"/>
              </a:ext>
            </a:extLst>
          </p:cNvPr>
          <p:cNvGraphicFramePr>
            <a:graphicFrameLocks noGrp="1"/>
          </p:cNvGraphicFramePr>
          <p:nvPr>
            <p:extLst>
              <p:ext uri="{D42A27DB-BD31-4B8C-83A1-F6EECF244321}">
                <p14:modId xmlns:p14="http://schemas.microsoft.com/office/powerpoint/2010/main" val="590298438"/>
              </p:ext>
            </p:extLst>
          </p:nvPr>
        </p:nvGraphicFramePr>
        <p:xfrm>
          <a:off x="2767238" y="1203729"/>
          <a:ext cx="9352026" cy="5613400"/>
        </p:xfrm>
        <a:graphic>
          <a:graphicData uri="http://schemas.openxmlformats.org/drawingml/2006/table">
            <a:tbl>
              <a:tblPr firstRow="1" bandRow="1">
                <a:tableStyleId>{5C22544A-7EE6-4342-B048-85BDC9FD1C3A}</a:tableStyleId>
              </a:tblPr>
              <a:tblGrid>
                <a:gridCol w="1112901">
                  <a:extLst>
                    <a:ext uri="{9D8B030D-6E8A-4147-A177-3AD203B41FA5}">
                      <a16:colId xmlns:a16="http://schemas.microsoft.com/office/drawing/2014/main" val="3633514909"/>
                    </a:ext>
                  </a:extLst>
                </a:gridCol>
                <a:gridCol w="4373499">
                  <a:extLst>
                    <a:ext uri="{9D8B030D-6E8A-4147-A177-3AD203B41FA5}">
                      <a16:colId xmlns:a16="http://schemas.microsoft.com/office/drawing/2014/main" val="2321110638"/>
                    </a:ext>
                  </a:extLst>
                </a:gridCol>
                <a:gridCol w="3865626">
                  <a:extLst>
                    <a:ext uri="{9D8B030D-6E8A-4147-A177-3AD203B41FA5}">
                      <a16:colId xmlns:a16="http://schemas.microsoft.com/office/drawing/2014/main" val="2510538664"/>
                    </a:ext>
                  </a:extLst>
                </a:gridCol>
              </a:tblGrid>
              <a:tr h="370840">
                <a:tc>
                  <a:txBody>
                    <a:bodyPr/>
                    <a:lstStyle/>
                    <a:p>
                      <a:r>
                        <a:rPr lang="en-US" sz="1500"/>
                        <a:t>Concept</a:t>
                      </a:r>
                      <a:endParaRPr lang="en-GB" sz="1500"/>
                    </a:p>
                  </a:txBody>
                  <a:tcPr/>
                </a:tc>
                <a:tc>
                  <a:txBody>
                    <a:bodyPr/>
                    <a:lstStyle/>
                    <a:p>
                      <a:r>
                        <a:rPr lang="en-US" sz="1500"/>
                        <a:t>Meaning</a:t>
                      </a:r>
                      <a:endParaRPr lang="en-GB" sz="1500"/>
                    </a:p>
                  </a:txBody>
                  <a:tcPr/>
                </a:tc>
                <a:tc>
                  <a:txBody>
                    <a:bodyPr/>
                    <a:lstStyle/>
                    <a:p>
                      <a:r>
                        <a:rPr lang="en-US" sz="1500"/>
                        <a:t>It really means…</a:t>
                      </a:r>
                      <a:endParaRPr lang="en-GB" sz="1500"/>
                    </a:p>
                  </a:txBody>
                  <a:tcPr/>
                </a:tc>
                <a:extLst>
                  <a:ext uri="{0D108BD9-81ED-4DB2-BD59-A6C34878D82A}">
                    <a16:rowId xmlns:a16="http://schemas.microsoft.com/office/drawing/2014/main" val="4011678712"/>
                  </a:ext>
                </a:extLst>
              </a:tr>
              <a:tr h="538480">
                <a:tc>
                  <a:txBody>
                    <a:bodyPr/>
                    <a:lstStyle/>
                    <a:p>
                      <a:r>
                        <a:rPr lang="en-US" sz="1600" dirty="0"/>
                        <a:t>IPCC</a:t>
                      </a:r>
                      <a:endParaRPr lang="en-GB" sz="1600" dirty="0"/>
                    </a:p>
                  </a:txBody>
                  <a:tcPr/>
                </a:tc>
                <a:tc>
                  <a:txBody>
                    <a:bodyPr/>
                    <a:lstStyle/>
                    <a:p>
                      <a:r>
                        <a:rPr lang="en-US" sz="1600" dirty="0"/>
                        <a:t>Intergovernmental Panel on Climate Change</a:t>
                      </a:r>
                      <a:endParaRPr lang="en-GB" sz="1600" dirty="0"/>
                    </a:p>
                  </a:txBody>
                  <a:tcPr/>
                </a:tc>
                <a:tc>
                  <a:txBody>
                    <a:bodyPr/>
                    <a:lstStyle/>
                    <a:p>
                      <a:r>
                        <a:rPr lang="en-GB" sz="1600" dirty="0"/>
                        <a:t>International body that produces the models used for climate change predictions</a:t>
                      </a:r>
                    </a:p>
                  </a:txBody>
                  <a:tcPr/>
                </a:tc>
                <a:extLst>
                  <a:ext uri="{0D108BD9-81ED-4DB2-BD59-A6C34878D82A}">
                    <a16:rowId xmlns:a16="http://schemas.microsoft.com/office/drawing/2014/main" val="3782204335"/>
                  </a:ext>
                </a:extLst>
              </a:tr>
              <a:tr h="538480">
                <a:tc>
                  <a:txBody>
                    <a:bodyPr/>
                    <a:lstStyle/>
                    <a:p>
                      <a:r>
                        <a:rPr lang="en-US" sz="1600" dirty="0"/>
                        <a:t>RCP</a:t>
                      </a:r>
                      <a:endParaRPr lang="en-GB" sz="1600" dirty="0"/>
                    </a:p>
                  </a:txBody>
                  <a:tcPr/>
                </a:tc>
                <a:tc>
                  <a:txBody>
                    <a:bodyPr/>
                    <a:lstStyle/>
                    <a:p>
                      <a:r>
                        <a:rPr lang="en-US" sz="1600" dirty="0"/>
                        <a:t>Heat balance of the planet in the year 2100</a:t>
                      </a:r>
                      <a:endParaRPr lang="en-GB" sz="1600" dirty="0"/>
                    </a:p>
                  </a:txBody>
                  <a:tcPr/>
                </a:tc>
                <a:tc>
                  <a:txBody>
                    <a:bodyPr/>
                    <a:lstStyle/>
                    <a:p>
                      <a:r>
                        <a:rPr lang="en-US" sz="1600" dirty="0"/>
                        <a:t>How hot will the planet get by 2100</a:t>
                      </a:r>
                      <a:endParaRPr lang="en-GB" sz="1600" dirty="0"/>
                    </a:p>
                  </a:txBody>
                  <a:tcPr/>
                </a:tc>
                <a:extLst>
                  <a:ext uri="{0D108BD9-81ED-4DB2-BD59-A6C34878D82A}">
                    <a16:rowId xmlns:a16="http://schemas.microsoft.com/office/drawing/2014/main" val="982056260"/>
                  </a:ext>
                </a:extLst>
              </a:tr>
              <a:tr h="701040">
                <a:tc>
                  <a:txBody>
                    <a:bodyPr/>
                    <a:lstStyle/>
                    <a:p>
                      <a:r>
                        <a:rPr lang="en-US" sz="1600"/>
                        <a:t>SSP</a:t>
                      </a:r>
                      <a:endParaRPr lang="en-GB" sz="1600"/>
                    </a:p>
                  </a:txBody>
                  <a:tcPr/>
                </a:tc>
                <a:tc>
                  <a:txBody>
                    <a:bodyPr/>
                    <a:lstStyle/>
                    <a:p>
                      <a:r>
                        <a:rPr lang="en-GB" sz="1600" dirty="0"/>
                        <a:t>5 different pathway to year 2100 of land use, population growth, greenhouse gas emissions, etc. for the whole planet</a:t>
                      </a:r>
                    </a:p>
                  </a:txBody>
                  <a:tcPr/>
                </a:tc>
                <a:tc>
                  <a:txBody>
                    <a:bodyPr/>
                    <a:lstStyle/>
                    <a:p>
                      <a:r>
                        <a:rPr lang="en-US" sz="1600" dirty="0"/>
                        <a:t>How will society respond to climate change</a:t>
                      </a:r>
                      <a:endParaRPr lang="en-GB" sz="1600" dirty="0"/>
                    </a:p>
                  </a:txBody>
                  <a:tcPr/>
                </a:tc>
                <a:extLst>
                  <a:ext uri="{0D108BD9-81ED-4DB2-BD59-A6C34878D82A}">
                    <a16:rowId xmlns:a16="http://schemas.microsoft.com/office/drawing/2014/main" val="1720620529"/>
                  </a:ext>
                </a:extLst>
              </a:tr>
              <a:tr h="370840">
                <a:tc>
                  <a:txBody>
                    <a:bodyPr/>
                    <a:lstStyle/>
                    <a:p>
                      <a:r>
                        <a:rPr lang="en-US" sz="1600"/>
                        <a:t>Baseline</a:t>
                      </a:r>
                    </a:p>
                  </a:txBody>
                  <a:tcPr/>
                </a:tc>
                <a:tc>
                  <a:txBody>
                    <a:bodyPr/>
                    <a:lstStyle/>
                    <a:p>
                      <a:r>
                        <a:rPr lang="en-US" sz="1600" dirty="0"/>
                        <a:t>Baseline temperature and precipitation</a:t>
                      </a:r>
                      <a:endParaRPr lang="en-GB" sz="1600" dirty="0"/>
                    </a:p>
                  </a:txBody>
                  <a:tcPr/>
                </a:tc>
                <a:tc>
                  <a:txBody>
                    <a:bodyPr/>
                    <a:lstStyle/>
                    <a:p>
                      <a:r>
                        <a:rPr lang="en-US" sz="1600" dirty="0"/>
                        <a:t>Climate in the end of the last century</a:t>
                      </a:r>
                      <a:endParaRPr lang="en-GB" sz="1600" dirty="0"/>
                    </a:p>
                  </a:txBody>
                  <a:tcPr/>
                </a:tc>
                <a:extLst>
                  <a:ext uri="{0D108BD9-81ED-4DB2-BD59-A6C34878D82A}">
                    <a16:rowId xmlns:a16="http://schemas.microsoft.com/office/drawing/2014/main" val="1217450968"/>
                  </a:ext>
                </a:extLst>
              </a:tr>
              <a:tr h="370840">
                <a:tc>
                  <a:txBody>
                    <a:bodyPr/>
                    <a:lstStyle/>
                    <a:p>
                      <a:r>
                        <a:rPr lang="en-US" sz="1600" dirty="0"/>
                        <a:t>Anomaly</a:t>
                      </a:r>
                    </a:p>
                  </a:txBody>
                  <a:tcPr/>
                </a:tc>
                <a:tc>
                  <a:txBody>
                    <a:bodyPr/>
                    <a:lstStyle/>
                    <a:p>
                      <a:r>
                        <a:rPr lang="en-US" sz="1600" dirty="0"/>
                        <a:t>Difference in precipitation or temperature from a baseline value</a:t>
                      </a:r>
                      <a:endParaRPr lang="en-GB" sz="1600" dirty="0"/>
                    </a:p>
                  </a:txBody>
                  <a:tcPr/>
                </a:tc>
                <a:tc>
                  <a:txBody>
                    <a:bodyPr/>
                    <a:lstStyle/>
                    <a:p>
                      <a:r>
                        <a:rPr lang="en-US" sz="1600" dirty="0"/>
                        <a:t>Change from baseline</a:t>
                      </a:r>
                    </a:p>
                    <a:p>
                      <a:endParaRPr lang="en-GB" sz="1600" dirty="0"/>
                    </a:p>
                  </a:txBody>
                  <a:tcPr/>
                </a:tc>
                <a:extLst>
                  <a:ext uri="{0D108BD9-81ED-4DB2-BD59-A6C34878D82A}">
                    <a16:rowId xmlns:a16="http://schemas.microsoft.com/office/drawing/2014/main" val="2983508639"/>
                  </a:ext>
                </a:extLst>
              </a:tr>
              <a:tr h="370840">
                <a:tc>
                  <a:txBody>
                    <a:bodyPr/>
                    <a:lstStyle/>
                    <a:p>
                      <a:r>
                        <a:rPr lang="en-US" sz="1600" dirty="0"/>
                        <a:t>AR{X}</a:t>
                      </a:r>
                      <a:endParaRPr lang="en-GB" sz="1600" dirty="0"/>
                    </a:p>
                  </a:txBody>
                  <a:tcPr/>
                </a:tc>
                <a:tc>
                  <a:txBody>
                    <a:bodyPr/>
                    <a:lstStyle/>
                    <a:p>
                      <a:r>
                        <a:rPr lang="en-US" sz="1600" dirty="0"/>
                        <a:t>Assessment Report Number {X}</a:t>
                      </a:r>
                      <a:endParaRPr lang="en-GB" sz="1600" i="0" dirty="0"/>
                    </a:p>
                  </a:txBody>
                  <a:tcPr/>
                </a:tc>
                <a:tc>
                  <a:txBody>
                    <a:bodyPr/>
                    <a:lstStyle/>
                    <a:p>
                      <a:r>
                        <a:rPr lang="en-GB" sz="1600" dirty="0"/>
                        <a:t>Identify which climate study report (issued about every 5 </a:t>
                      </a:r>
                      <a:r>
                        <a:rPr lang="en-GB" sz="1600" dirty="0" err="1"/>
                        <a:t>yrs</a:t>
                      </a:r>
                      <a:r>
                        <a:rPr lang="en-GB" sz="1600" dirty="0"/>
                        <a:t>)</a:t>
                      </a:r>
                    </a:p>
                  </a:txBody>
                  <a:tcPr/>
                </a:tc>
                <a:extLst>
                  <a:ext uri="{0D108BD9-81ED-4DB2-BD59-A6C34878D82A}">
                    <a16:rowId xmlns:a16="http://schemas.microsoft.com/office/drawing/2014/main" val="331418341"/>
                  </a:ext>
                </a:extLst>
              </a:tr>
              <a:tr h="370840">
                <a:tc>
                  <a:txBody>
                    <a:bodyPr/>
                    <a:lstStyle/>
                    <a:p>
                      <a:r>
                        <a:rPr lang="en-US" sz="1600" dirty="0"/>
                        <a:t>GCM</a:t>
                      </a:r>
                      <a:endParaRPr lang="en-GB" sz="1600" dirty="0"/>
                    </a:p>
                  </a:txBody>
                  <a:tcPr/>
                </a:tc>
                <a:tc>
                  <a:txBody>
                    <a:bodyPr/>
                    <a:lstStyle/>
                    <a:p>
                      <a:r>
                        <a:rPr lang="en-US" sz="1600" dirty="0"/>
                        <a:t>General Circulation Model</a:t>
                      </a:r>
                      <a:endParaRPr lang="en-GB" sz="1600" dirty="0"/>
                    </a:p>
                  </a:txBody>
                  <a:tcPr/>
                </a:tc>
                <a:tc>
                  <a:txBody>
                    <a:bodyPr/>
                    <a:lstStyle/>
                    <a:p>
                      <a:r>
                        <a:rPr lang="en-US" sz="1600" dirty="0"/>
                        <a:t>Single Climate Prediction Model</a:t>
                      </a:r>
                      <a:endParaRPr lang="en-GB" sz="1600" dirty="0"/>
                    </a:p>
                  </a:txBody>
                  <a:tcPr/>
                </a:tc>
                <a:extLst>
                  <a:ext uri="{0D108BD9-81ED-4DB2-BD59-A6C34878D82A}">
                    <a16:rowId xmlns:a16="http://schemas.microsoft.com/office/drawing/2014/main" val="184164124"/>
                  </a:ext>
                </a:extLst>
              </a:tr>
              <a:tr h="370840">
                <a:tc>
                  <a:txBody>
                    <a:bodyPr/>
                    <a:lstStyle/>
                    <a:p>
                      <a:r>
                        <a:rPr lang="en-US" sz="1600" dirty="0"/>
                        <a:t>CMIP</a:t>
                      </a:r>
                      <a:endParaRPr lang="en-GB" sz="1600" dirty="0"/>
                    </a:p>
                  </a:txBody>
                  <a:tcPr/>
                </a:tc>
                <a:tc>
                  <a:txBody>
                    <a:bodyPr/>
                    <a:lstStyle/>
                    <a:p>
                      <a:r>
                        <a:rPr lang="en-US" sz="1600" dirty="0"/>
                        <a:t>Coupled Model Intercomparison Project</a:t>
                      </a:r>
                      <a:endParaRPr lang="en-GB" sz="1600" dirty="0"/>
                    </a:p>
                  </a:txBody>
                  <a:tcPr/>
                </a:tc>
                <a:tc>
                  <a:txBody>
                    <a:bodyPr/>
                    <a:lstStyle/>
                    <a:p>
                      <a:r>
                        <a:rPr lang="en-US" sz="1600" dirty="0"/>
                        <a:t>Comparison of multiple Climate Prediction Models</a:t>
                      </a:r>
                      <a:endParaRPr lang="en-GB" sz="1600" dirty="0"/>
                    </a:p>
                  </a:txBody>
                  <a:tcPr/>
                </a:tc>
                <a:extLst>
                  <a:ext uri="{0D108BD9-81ED-4DB2-BD59-A6C34878D82A}">
                    <a16:rowId xmlns:a16="http://schemas.microsoft.com/office/drawing/2014/main" val="4218479447"/>
                  </a:ext>
                </a:extLst>
              </a:tr>
              <a:tr h="370840">
                <a:tc>
                  <a:txBody>
                    <a:bodyPr/>
                    <a:lstStyle/>
                    <a:p>
                      <a:r>
                        <a:rPr lang="en-GB" sz="1600" dirty="0"/>
                        <a:t>Projection Period</a:t>
                      </a:r>
                    </a:p>
                  </a:txBody>
                  <a:tcPr/>
                </a:tc>
                <a:tc>
                  <a:txBody>
                    <a:bodyPr/>
                    <a:lstStyle/>
                    <a:p>
                      <a:r>
                        <a:rPr lang="en-GB" sz="1600" dirty="0"/>
                        <a:t>Multi-decade block to evaluate climate change anomalies within a window of time</a:t>
                      </a:r>
                    </a:p>
                  </a:txBody>
                  <a:tcPr/>
                </a:tc>
                <a:tc>
                  <a:txBody>
                    <a:bodyPr/>
                    <a:lstStyle/>
                    <a:p>
                      <a:r>
                        <a:rPr lang="en-GB" sz="1600" dirty="0"/>
                        <a:t>Break down climate change into </a:t>
                      </a:r>
                    </a:p>
                    <a:p>
                      <a:r>
                        <a:rPr lang="en-GB" sz="1600" dirty="0"/>
                        <a:t>30-year windows</a:t>
                      </a:r>
                    </a:p>
                  </a:txBody>
                  <a:tcPr/>
                </a:tc>
                <a:extLst>
                  <a:ext uri="{0D108BD9-81ED-4DB2-BD59-A6C34878D82A}">
                    <a16:rowId xmlns:a16="http://schemas.microsoft.com/office/drawing/2014/main" val="337566698"/>
                  </a:ext>
                </a:extLst>
              </a:tr>
            </a:tbl>
          </a:graphicData>
        </a:graphic>
      </p:graphicFrame>
    </p:spTree>
    <p:extLst>
      <p:ext uri="{BB962C8B-B14F-4D97-AF65-F5344CB8AC3E}">
        <p14:creationId xmlns:p14="http://schemas.microsoft.com/office/powerpoint/2010/main" val="1331237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8020F-DF3D-4E7C-AE44-6CF833E3BAFF}"/>
              </a:ext>
            </a:extLst>
          </p:cNvPr>
          <p:cNvSpPr>
            <a:spLocks noGrp="1"/>
          </p:cNvSpPr>
          <p:nvPr>
            <p:ph type="title"/>
          </p:nvPr>
        </p:nvSpPr>
        <p:spPr/>
        <p:txBody>
          <a:bodyPr/>
          <a:lstStyle/>
          <a:p>
            <a:r>
              <a:rPr lang="en-CA" dirty="0"/>
              <a:t>What anomaly to use to predict Climate Change</a:t>
            </a:r>
          </a:p>
        </p:txBody>
      </p:sp>
      <p:sp>
        <p:nvSpPr>
          <p:cNvPr id="3" name="Content Placeholder 2">
            <a:extLst>
              <a:ext uri="{FF2B5EF4-FFF2-40B4-BE49-F238E27FC236}">
                <a16:creationId xmlns:a16="http://schemas.microsoft.com/office/drawing/2014/main" id="{96B7FC6D-2C44-47FD-A975-790CE8684863}"/>
              </a:ext>
            </a:extLst>
          </p:cNvPr>
          <p:cNvSpPr>
            <a:spLocks noGrp="1"/>
          </p:cNvSpPr>
          <p:nvPr>
            <p:ph idx="1"/>
          </p:nvPr>
        </p:nvSpPr>
        <p:spPr>
          <a:xfrm>
            <a:off x="731520" y="1341120"/>
            <a:ext cx="10850880" cy="3870960"/>
          </a:xfrm>
        </p:spPr>
        <p:txBody>
          <a:bodyPr/>
          <a:lstStyle/>
          <a:p>
            <a:r>
              <a:rPr lang="en-CA" dirty="0"/>
              <a:t>We don’t know which GCM is the right one</a:t>
            </a:r>
          </a:p>
          <a:p>
            <a:pPr lvl="1"/>
            <a:r>
              <a:rPr lang="en-CA" dirty="0"/>
              <a:t>Select the average anomaly for all the models</a:t>
            </a:r>
          </a:p>
          <a:p>
            <a:pPr lvl="1"/>
            <a:r>
              <a:rPr lang="en-CA" b="1" dirty="0"/>
              <a:t>Reasonably conservative </a:t>
            </a:r>
            <a:r>
              <a:rPr lang="en-CA" dirty="0"/>
              <a:t>given the lack of knowledge of the future</a:t>
            </a:r>
          </a:p>
          <a:p>
            <a:r>
              <a:rPr lang="en-CA" dirty="0"/>
              <a:t>Especially appropriate if we will get a chance to observe conditions and correct our design</a:t>
            </a:r>
          </a:p>
          <a:p>
            <a:endParaRPr lang="en-CA" dirty="0"/>
          </a:p>
          <a:p>
            <a:pPr marL="0" indent="0" algn="ctr">
              <a:buNone/>
            </a:pPr>
            <a:r>
              <a:rPr lang="en-CA" sz="2800" b="1" dirty="0"/>
              <a:t>If we only have one chance to do it right (closure design for perpetuity </a:t>
            </a:r>
            <a:r>
              <a:rPr lang="en-CA" sz="2800" b="1" u="sng" dirty="0"/>
              <a:t>today</a:t>
            </a:r>
            <a:r>
              <a:rPr lang="en-CA" sz="2800" b="1" dirty="0"/>
              <a:t>), we should be more conservative and explore the whole range of climate change response</a:t>
            </a:r>
          </a:p>
        </p:txBody>
      </p:sp>
    </p:spTree>
    <p:extLst>
      <p:ext uri="{BB962C8B-B14F-4D97-AF65-F5344CB8AC3E}">
        <p14:creationId xmlns:p14="http://schemas.microsoft.com/office/powerpoint/2010/main" val="27756776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F2CC0-F6E7-4228-B2F0-F5B41E5F4813}"/>
              </a:ext>
            </a:extLst>
          </p:cNvPr>
          <p:cNvSpPr>
            <a:spLocks noGrp="1"/>
          </p:cNvSpPr>
          <p:nvPr>
            <p:ph type="title"/>
          </p:nvPr>
        </p:nvSpPr>
        <p:spPr>
          <a:xfrm>
            <a:off x="731520" y="121920"/>
            <a:ext cx="10850880" cy="1219200"/>
          </a:xfrm>
        </p:spPr>
        <p:txBody>
          <a:bodyPr anchor="b">
            <a:normAutofit fontScale="90000"/>
          </a:bodyPr>
          <a:lstStyle/>
          <a:p>
            <a:r>
              <a:rPr lang="en-US" dirty="0"/>
              <a:t>Understanding the Uncertainty in the GCMs</a:t>
            </a:r>
          </a:p>
        </p:txBody>
      </p:sp>
      <p:sp>
        <p:nvSpPr>
          <p:cNvPr id="16" name="Content Placeholder 2">
            <a:extLst>
              <a:ext uri="{FF2B5EF4-FFF2-40B4-BE49-F238E27FC236}">
                <a16:creationId xmlns:a16="http://schemas.microsoft.com/office/drawing/2014/main" id="{DB0C24A7-B4B4-5CF8-6F44-42A2F3B6D997}"/>
              </a:ext>
            </a:extLst>
          </p:cNvPr>
          <p:cNvSpPr>
            <a:spLocks noGrp="1"/>
          </p:cNvSpPr>
          <p:nvPr>
            <p:ph sz="half" idx="1"/>
          </p:nvPr>
        </p:nvSpPr>
        <p:spPr>
          <a:xfrm>
            <a:off x="340359" y="1584960"/>
            <a:ext cx="11851641" cy="1200779"/>
          </a:xfrm>
        </p:spPr>
        <p:txBody>
          <a:bodyPr/>
          <a:lstStyle/>
          <a:p>
            <a:r>
              <a:rPr lang="en-US" sz="2200" dirty="0"/>
              <a:t>Must evaluate each Scenario separately 	SSP-2 </a:t>
            </a:r>
            <a:r>
              <a:rPr lang="en-US" sz="2800" dirty="0">
                <a:solidFill>
                  <a:srgbClr val="FF0000"/>
                </a:solidFill>
                <a:latin typeface="Segoe Marker" panose="03080602040302020204" pitchFamily="66" charset="0"/>
              </a:rPr>
              <a:t>≠</a:t>
            </a:r>
            <a:r>
              <a:rPr lang="en-US" sz="2200" dirty="0">
                <a:latin typeface="Segoe Marker" panose="03080602040302020204" pitchFamily="66" charset="0"/>
              </a:rPr>
              <a:t> </a:t>
            </a:r>
            <a:r>
              <a:rPr lang="en-US" sz="2200" dirty="0"/>
              <a:t>SSP-5 – cannot be combined</a:t>
            </a:r>
          </a:p>
          <a:p>
            <a:r>
              <a:rPr lang="en-US" sz="2200" dirty="0"/>
              <a:t>For any given scenario, what is the range of the anomaly predictions for all the GCMs?</a:t>
            </a:r>
          </a:p>
        </p:txBody>
      </p:sp>
      <p:sp>
        <p:nvSpPr>
          <p:cNvPr id="9" name="Content Placeholder 2">
            <a:extLst>
              <a:ext uri="{FF2B5EF4-FFF2-40B4-BE49-F238E27FC236}">
                <a16:creationId xmlns:a16="http://schemas.microsoft.com/office/drawing/2014/main" id="{ECA245C2-A458-8055-A363-6EB44190461F}"/>
              </a:ext>
            </a:extLst>
          </p:cNvPr>
          <p:cNvSpPr txBox="1">
            <a:spLocks/>
          </p:cNvSpPr>
          <p:nvPr/>
        </p:nvSpPr>
        <p:spPr>
          <a:xfrm>
            <a:off x="9507682" y="3258105"/>
            <a:ext cx="2403192" cy="2571195"/>
          </a:xfrm>
          <a:prstGeom prst="rect">
            <a:avLst/>
          </a:prstGeom>
          <a:solidFill>
            <a:schemeClr val="accent6">
              <a:lumMod val="20000"/>
              <a:lumOff val="80000"/>
            </a:schemeClr>
          </a:solidFill>
          <a:ln>
            <a:solidFill>
              <a:schemeClr val="tx1"/>
            </a:solidFill>
          </a:ln>
        </p:spPr>
        <p:txBody>
          <a:bodyPr vert="horz" lIns="91440" tIns="45716" rIns="91432" bIns="45716" rtlCol="0">
            <a:noAutofit/>
          </a:bodyPr>
          <a:lstStyle>
            <a:lvl1pPr marL="243834" marR="0" indent="-243834"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sz="2667" kern="1200">
                <a:solidFill>
                  <a:schemeClr val="tx1"/>
                </a:solidFill>
                <a:latin typeface="+mn-lt"/>
                <a:ea typeface="+mn-ea"/>
                <a:cs typeface="+mn-cs"/>
              </a:defRPr>
            </a:lvl1pPr>
            <a:lvl2pPr marL="621776" marR="0" indent="-329176"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sz="2667" b="0" i="0" u="none" kern="1200">
                <a:solidFill>
                  <a:schemeClr val="tx1"/>
                </a:solidFill>
                <a:latin typeface="+mn-lt"/>
                <a:ea typeface="+mn-ea"/>
                <a:cs typeface="+mn-cs"/>
              </a:defRPr>
            </a:lvl2pPr>
            <a:lvl3pPr marL="889994" marR="0" indent="-231642"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sz="2133" kern="1200">
                <a:solidFill>
                  <a:schemeClr val="tx1"/>
                </a:solidFill>
                <a:latin typeface="+mn-lt"/>
                <a:ea typeface="+mn-ea"/>
                <a:cs typeface="+mn-cs"/>
              </a:defRPr>
            </a:lvl3pPr>
            <a:lvl4pPr marL="1194786" marR="0" indent="-28040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sz="1867" kern="1200">
                <a:solidFill>
                  <a:schemeClr val="tx1"/>
                </a:solidFill>
                <a:latin typeface="+mn-lt"/>
                <a:ea typeface="+mn-ea"/>
                <a:cs typeface="+mn-cs"/>
              </a:defRPr>
            </a:lvl4pPr>
            <a:lvl5pPr marL="1402045" marR="0" indent="-20725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sz="1867" kern="1200">
                <a:solidFill>
                  <a:schemeClr val="tx1"/>
                </a:solidFill>
                <a:latin typeface="+mn-lt"/>
                <a:ea typeface="+mn-ea"/>
                <a:cs typeface="+mn-cs"/>
              </a:defRPr>
            </a:lvl5pPr>
            <a:lvl6pPr marL="2514560" indent="-228597" algn="l" defTabSz="914384"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2971750" indent="-228597" algn="l" defTabSz="914384"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3428944" indent="-228597" algn="l" defTabSz="914384"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3886136" indent="-228597" algn="l" defTabSz="914384"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indent="0">
              <a:buNone/>
            </a:pPr>
            <a:r>
              <a:rPr lang="en-US" sz="2000" dirty="0"/>
              <a:t>In the Box and whisker plot, 50% of the results (25% to 75%) will show up </a:t>
            </a:r>
            <a:r>
              <a:rPr lang="en-US" sz="2000" b="1" dirty="0"/>
              <a:t>in</a:t>
            </a:r>
            <a:r>
              <a:rPr lang="en-US" sz="2000" dirty="0"/>
              <a:t> the box, and any points outside ~3 sigma will show up outside the whiskers</a:t>
            </a:r>
          </a:p>
        </p:txBody>
      </p:sp>
      <p:pic>
        <p:nvPicPr>
          <p:cNvPr id="4" name="Picture 3">
            <a:extLst>
              <a:ext uri="{FF2B5EF4-FFF2-40B4-BE49-F238E27FC236}">
                <a16:creationId xmlns:a16="http://schemas.microsoft.com/office/drawing/2014/main" id="{819F2220-B5BC-E864-B7A5-CE077B86E70D}"/>
              </a:ext>
            </a:extLst>
          </p:cNvPr>
          <p:cNvPicPr>
            <a:picLocks noChangeAspect="1"/>
          </p:cNvPicPr>
          <p:nvPr/>
        </p:nvPicPr>
        <p:blipFill>
          <a:blip r:embed="rId2"/>
          <a:stretch>
            <a:fillRect/>
          </a:stretch>
        </p:blipFill>
        <p:spPr>
          <a:xfrm>
            <a:off x="528221" y="2649682"/>
            <a:ext cx="8597318" cy="2104655"/>
          </a:xfrm>
          <a:prstGeom prst="rect">
            <a:avLst/>
          </a:prstGeom>
        </p:spPr>
      </p:pic>
      <p:pic>
        <p:nvPicPr>
          <p:cNvPr id="5" name="Picture 4">
            <a:extLst>
              <a:ext uri="{FF2B5EF4-FFF2-40B4-BE49-F238E27FC236}">
                <a16:creationId xmlns:a16="http://schemas.microsoft.com/office/drawing/2014/main" id="{CF79789B-7219-6575-4590-15062A041DC4}"/>
              </a:ext>
            </a:extLst>
          </p:cNvPr>
          <p:cNvPicPr>
            <a:picLocks noChangeAspect="1"/>
          </p:cNvPicPr>
          <p:nvPr/>
        </p:nvPicPr>
        <p:blipFill>
          <a:blip r:embed="rId3"/>
          <a:stretch>
            <a:fillRect/>
          </a:stretch>
        </p:blipFill>
        <p:spPr>
          <a:xfrm>
            <a:off x="528221" y="4627892"/>
            <a:ext cx="8597318" cy="2108188"/>
          </a:xfrm>
          <a:prstGeom prst="rect">
            <a:avLst/>
          </a:prstGeom>
        </p:spPr>
      </p:pic>
    </p:spTree>
    <p:extLst>
      <p:ext uri="{BB962C8B-B14F-4D97-AF65-F5344CB8AC3E}">
        <p14:creationId xmlns:p14="http://schemas.microsoft.com/office/powerpoint/2010/main" val="14899059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F2CC0-F6E7-4228-B2F0-F5B41E5F4813}"/>
              </a:ext>
            </a:extLst>
          </p:cNvPr>
          <p:cNvSpPr>
            <a:spLocks noGrp="1"/>
          </p:cNvSpPr>
          <p:nvPr>
            <p:ph type="title"/>
          </p:nvPr>
        </p:nvSpPr>
        <p:spPr>
          <a:xfrm>
            <a:off x="731520" y="121920"/>
            <a:ext cx="10850880" cy="1219200"/>
          </a:xfrm>
        </p:spPr>
        <p:txBody>
          <a:bodyPr anchor="b">
            <a:normAutofit/>
          </a:bodyPr>
          <a:lstStyle/>
          <a:p>
            <a:r>
              <a:rPr lang="en-US" dirty="0"/>
              <a:t>What does the Uncertainty look like?</a:t>
            </a:r>
          </a:p>
        </p:txBody>
      </p:sp>
      <p:sp>
        <p:nvSpPr>
          <p:cNvPr id="16" name="Content Placeholder 2">
            <a:extLst>
              <a:ext uri="{FF2B5EF4-FFF2-40B4-BE49-F238E27FC236}">
                <a16:creationId xmlns:a16="http://schemas.microsoft.com/office/drawing/2014/main" id="{DB0C24A7-B4B4-5CF8-6F44-42A2F3B6D997}"/>
              </a:ext>
            </a:extLst>
          </p:cNvPr>
          <p:cNvSpPr>
            <a:spLocks noGrp="1"/>
          </p:cNvSpPr>
          <p:nvPr>
            <p:ph sz="half" idx="1"/>
          </p:nvPr>
        </p:nvSpPr>
        <p:spPr>
          <a:xfrm>
            <a:off x="279787" y="1524000"/>
            <a:ext cx="4969946" cy="2553148"/>
          </a:xfrm>
        </p:spPr>
        <p:txBody>
          <a:bodyPr/>
          <a:lstStyle/>
          <a:p>
            <a:r>
              <a:rPr lang="en-US" dirty="0"/>
              <a:t>4 Scenarios (SSP &amp; RCP)</a:t>
            </a:r>
          </a:p>
          <a:p>
            <a:r>
              <a:rPr lang="en-US" dirty="0"/>
              <a:t>Up to 34 Models within each Scenario</a:t>
            </a:r>
          </a:p>
          <a:p>
            <a:r>
              <a:rPr lang="en-US" dirty="0"/>
              <a:t>Typically, 3-4 Projection Periods</a:t>
            </a:r>
          </a:p>
          <a:p>
            <a:endParaRPr lang="en-US" dirty="0"/>
          </a:p>
        </p:txBody>
      </p:sp>
      <p:pic>
        <p:nvPicPr>
          <p:cNvPr id="4" name="Picture 3" descr="Diagram&#10;&#10;Description automatically generated">
            <a:extLst>
              <a:ext uri="{FF2B5EF4-FFF2-40B4-BE49-F238E27FC236}">
                <a16:creationId xmlns:a16="http://schemas.microsoft.com/office/drawing/2014/main" id="{BBA989DB-B54B-4749-87BA-6D10B8BEA2C2}"/>
              </a:ext>
            </a:extLst>
          </p:cNvPr>
          <p:cNvPicPr>
            <a:picLocks noChangeAspect="1"/>
          </p:cNvPicPr>
          <p:nvPr/>
        </p:nvPicPr>
        <p:blipFill rotWithShape="1">
          <a:blip r:embed="rId3">
            <a:extLst>
              <a:ext uri="{28A0092B-C50C-407E-A947-70E740481C1C}">
                <a14:useLocalDpi xmlns:a14="http://schemas.microsoft.com/office/drawing/2010/main" val="0"/>
              </a:ext>
            </a:extLst>
          </a:blip>
          <a:srcRect t="4314" r="39667"/>
          <a:stretch/>
        </p:blipFill>
        <p:spPr>
          <a:xfrm>
            <a:off x="1157992" y="3849253"/>
            <a:ext cx="2909183" cy="2839294"/>
          </a:xfrm>
          <a:prstGeom prst="rect">
            <a:avLst/>
          </a:prstGeom>
        </p:spPr>
      </p:pic>
      <p:sp>
        <p:nvSpPr>
          <p:cNvPr id="6" name="Content Placeholder 2">
            <a:extLst>
              <a:ext uri="{FF2B5EF4-FFF2-40B4-BE49-F238E27FC236}">
                <a16:creationId xmlns:a16="http://schemas.microsoft.com/office/drawing/2014/main" id="{7230DB05-6466-B547-AEC7-8F067EACF7E2}"/>
              </a:ext>
            </a:extLst>
          </p:cNvPr>
          <p:cNvSpPr txBox="1">
            <a:spLocks/>
          </p:cNvSpPr>
          <p:nvPr/>
        </p:nvSpPr>
        <p:spPr>
          <a:xfrm>
            <a:off x="3967511" y="4913940"/>
            <a:ext cx="8081613" cy="1661096"/>
          </a:xfrm>
          <a:prstGeom prst="rect">
            <a:avLst/>
          </a:prstGeom>
        </p:spPr>
        <p:txBody>
          <a:bodyPr vert="horz" lIns="91440" tIns="45716" rIns="91432" bIns="45716" rtlCol="0">
            <a:noAutofit/>
          </a:bodyPr>
          <a:lstStyle>
            <a:lvl1pPr marL="243834" marR="0" indent="-243834"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sz="2667" kern="1200">
                <a:solidFill>
                  <a:schemeClr val="tx1"/>
                </a:solidFill>
                <a:latin typeface="+mn-lt"/>
                <a:ea typeface="+mn-ea"/>
                <a:cs typeface="+mn-cs"/>
              </a:defRPr>
            </a:lvl1pPr>
            <a:lvl2pPr marL="621776" marR="0" indent="-329176" algn="l" defTabSz="914384" rtl="0" eaLnBrk="1" fontAlgn="auto" latinLnBrk="0" hangingPunct="1">
              <a:lnSpc>
                <a:spcPct val="90000"/>
              </a:lnSpc>
              <a:spcBef>
                <a:spcPts val="1600"/>
              </a:spcBef>
              <a:spcAft>
                <a:spcPts val="0"/>
              </a:spcAft>
              <a:buClr>
                <a:srgbClr val="F37021"/>
              </a:buClr>
              <a:buSzTx/>
              <a:buFont typeface="Arial" pitchFamily="34" charset="0"/>
              <a:buChar char="–"/>
              <a:tabLst/>
              <a:defRPr sz="2667" b="0" i="0" u="none" kern="1200">
                <a:solidFill>
                  <a:schemeClr val="tx1"/>
                </a:solidFill>
                <a:latin typeface="+mn-lt"/>
                <a:ea typeface="+mn-ea"/>
                <a:cs typeface="+mn-cs"/>
              </a:defRPr>
            </a:lvl2pPr>
            <a:lvl3pPr marL="889994" marR="0" indent="-231642"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sz="2133" kern="1200">
                <a:solidFill>
                  <a:schemeClr val="tx1"/>
                </a:solidFill>
                <a:latin typeface="+mn-lt"/>
                <a:ea typeface="+mn-ea"/>
                <a:cs typeface="+mn-cs"/>
              </a:defRPr>
            </a:lvl3pPr>
            <a:lvl4pPr marL="1194786" marR="0" indent="-28040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sz="1867" kern="1200">
                <a:solidFill>
                  <a:schemeClr val="tx1"/>
                </a:solidFill>
                <a:latin typeface="+mn-lt"/>
                <a:ea typeface="+mn-ea"/>
                <a:cs typeface="+mn-cs"/>
              </a:defRPr>
            </a:lvl4pPr>
            <a:lvl5pPr marL="1402045" marR="0" indent="-207259" algn="l" defTabSz="914384" rtl="0" eaLnBrk="1" fontAlgn="auto" latinLnBrk="0" hangingPunct="1">
              <a:lnSpc>
                <a:spcPct val="90000"/>
              </a:lnSpc>
              <a:spcBef>
                <a:spcPts val="800"/>
              </a:spcBef>
              <a:spcAft>
                <a:spcPts val="0"/>
              </a:spcAft>
              <a:buClr>
                <a:srgbClr val="F37021"/>
              </a:buClr>
              <a:buSzTx/>
              <a:buFont typeface="Arial" pitchFamily="34" charset="0"/>
              <a:buChar char="•"/>
              <a:tabLst/>
              <a:defRPr sz="1867" kern="1200">
                <a:solidFill>
                  <a:schemeClr val="tx1"/>
                </a:solidFill>
                <a:latin typeface="+mn-lt"/>
                <a:ea typeface="+mn-ea"/>
                <a:cs typeface="+mn-cs"/>
              </a:defRPr>
            </a:lvl5pPr>
            <a:lvl6pPr marL="2514560" indent="-228597" algn="l" defTabSz="914384"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2971750" indent="-228597" algn="l" defTabSz="914384"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3428944" indent="-228597" algn="l" defTabSz="914384"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3886136" indent="-228597" algn="l" defTabSz="914384"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2400" dirty="0"/>
              <a:t>Every GCM has their own “Path” that is a function of individual assumptions and boundary conditions</a:t>
            </a:r>
          </a:p>
          <a:p>
            <a:r>
              <a:rPr lang="en-US" sz="2400" dirty="0"/>
              <a:t>As each GCM is equally likely, the average of all the GCMs is a reasonable assumption</a:t>
            </a:r>
          </a:p>
        </p:txBody>
      </p:sp>
      <p:grpSp>
        <p:nvGrpSpPr>
          <p:cNvPr id="29" name="Group 28">
            <a:extLst>
              <a:ext uri="{FF2B5EF4-FFF2-40B4-BE49-F238E27FC236}">
                <a16:creationId xmlns:a16="http://schemas.microsoft.com/office/drawing/2014/main" id="{8231C96F-CF4C-242A-54D8-27A711C19745}"/>
              </a:ext>
            </a:extLst>
          </p:cNvPr>
          <p:cNvGrpSpPr/>
          <p:nvPr/>
        </p:nvGrpSpPr>
        <p:grpSpPr>
          <a:xfrm>
            <a:off x="4945380" y="1341120"/>
            <a:ext cx="6966833" cy="3495255"/>
            <a:chOff x="4945380" y="1276918"/>
            <a:chExt cx="6966833" cy="3495255"/>
          </a:xfrm>
        </p:grpSpPr>
        <p:pic>
          <p:nvPicPr>
            <p:cNvPr id="8" name="Picture 7">
              <a:extLst>
                <a:ext uri="{FF2B5EF4-FFF2-40B4-BE49-F238E27FC236}">
                  <a16:creationId xmlns:a16="http://schemas.microsoft.com/office/drawing/2014/main" id="{1A2B4EFB-9188-7E60-74B0-3654BB9465EE}"/>
                </a:ext>
              </a:extLst>
            </p:cNvPr>
            <p:cNvPicPr>
              <a:picLocks noChangeAspect="1"/>
            </p:cNvPicPr>
            <p:nvPr/>
          </p:nvPicPr>
          <p:blipFill>
            <a:blip r:embed="rId4"/>
            <a:stretch>
              <a:fillRect/>
            </a:stretch>
          </p:blipFill>
          <p:spPr>
            <a:xfrm>
              <a:off x="4945380" y="1276918"/>
              <a:ext cx="6966833" cy="3495255"/>
            </a:xfrm>
            <a:prstGeom prst="rect">
              <a:avLst/>
            </a:prstGeom>
          </p:spPr>
        </p:pic>
        <p:sp>
          <p:nvSpPr>
            <p:cNvPr id="9" name="Oval 8">
              <a:extLst>
                <a:ext uri="{FF2B5EF4-FFF2-40B4-BE49-F238E27FC236}">
                  <a16:creationId xmlns:a16="http://schemas.microsoft.com/office/drawing/2014/main" id="{D1A0ED45-558E-6AE1-25AF-87D899D2B083}"/>
                </a:ext>
              </a:extLst>
            </p:cNvPr>
            <p:cNvSpPr/>
            <p:nvPr/>
          </p:nvSpPr>
          <p:spPr>
            <a:xfrm>
              <a:off x="8028523" y="2914414"/>
              <a:ext cx="67727" cy="1241551"/>
            </a:xfrm>
            <a:prstGeom prst="ellipse">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80A8D82-E805-3AD7-BB1A-018C6F99A9FB}"/>
                </a:ext>
              </a:extLst>
            </p:cNvPr>
            <p:cNvSpPr txBox="1"/>
            <p:nvPr/>
          </p:nvSpPr>
          <p:spPr>
            <a:xfrm>
              <a:off x="6127938" y="2194767"/>
              <a:ext cx="1466694" cy="738664"/>
            </a:xfrm>
            <a:prstGeom prst="rect">
              <a:avLst/>
            </a:prstGeom>
            <a:noFill/>
            <a:ln>
              <a:noFill/>
            </a:ln>
          </p:spPr>
          <p:txBody>
            <a:bodyPr wrap="square" rtlCol="0">
              <a:spAutoFit/>
            </a:bodyPr>
            <a:lstStyle/>
            <a:p>
              <a:pPr algn="r"/>
              <a:r>
                <a:rPr lang="en-US" dirty="0">
                  <a:effectLst>
                    <a:glow rad="139700">
                      <a:schemeClr val="bg1"/>
                    </a:glow>
                  </a:effectLst>
                </a:rPr>
                <a:t>All the average annual  GCM temperatures</a:t>
              </a:r>
            </a:p>
          </p:txBody>
        </p:sp>
        <p:cxnSp>
          <p:nvCxnSpPr>
            <p:cNvPr id="12" name="Straight Arrow Connector 11">
              <a:extLst>
                <a:ext uri="{FF2B5EF4-FFF2-40B4-BE49-F238E27FC236}">
                  <a16:creationId xmlns:a16="http://schemas.microsoft.com/office/drawing/2014/main" id="{15EF859C-B4EA-9D3E-8DBD-A4F99928E524}"/>
                </a:ext>
              </a:extLst>
            </p:cNvPr>
            <p:cNvCxnSpPr>
              <a:cxnSpLocks/>
              <a:stCxn id="10" idx="3"/>
              <a:endCxn id="9" idx="0"/>
            </p:cNvCxnSpPr>
            <p:nvPr/>
          </p:nvCxnSpPr>
          <p:spPr>
            <a:xfrm>
              <a:off x="7594632" y="2564099"/>
              <a:ext cx="467755" cy="35031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4C741D0-599F-D30C-DCA9-684DAA2AF64F}"/>
                </a:ext>
              </a:extLst>
            </p:cNvPr>
            <p:cNvSpPr txBox="1"/>
            <p:nvPr/>
          </p:nvSpPr>
          <p:spPr>
            <a:xfrm>
              <a:off x="9140438" y="1775416"/>
              <a:ext cx="1866900" cy="523220"/>
            </a:xfrm>
            <a:prstGeom prst="rect">
              <a:avLst/>
            </a:prstGeom>
            <a:noFill/>
            <a:ln>
              <a:noFill/>
            </a:ln>
          </p:spPr>
          <p:txBody>
            <a:bodyPr wrap="square" rtlCol="0">
              <a:spAutoFit/>
            </a:bodyPr>
            <a:lstStyle/>
            <a:p>
              <a:pPr algn="r"/>
              <a:r>
                <a:rPr lang="en-US" dirty="0">
                  <a:effectLst>
                    <a:glow rad="139700">
                      <a:schemeClr val="bg1"/>
                    </a:glow>
                  </a:effectLst>
                </a:rPr>
                <a:t>Average SSP2 4.5 Temperature</a:t>
              </a:r>
            </a:p>
          </p:txBody>
        </p:sp>
        <p:cxnSp>
          <p:nvCxnSpPr>
            <p:cNvPr id="18" name="Straight Arrow Connector 17">
              <a:extLst>
                <a:ext uri="{FF2B5EF4-FFF2-40B4-BE49-F238E27FC236}">
                  <a16:creationId xmlns:a16="http://schemas.microsoft.com/office/drawing/2014/main" id="{45990591-2970-EBFA-FE0A-2351648CCF97}"/>
                </a:ext>
              </a:extLst>
            </p:cNvPr>
            <p:cNvCxnSpPr>
              <a:cxnSpLocks/>
            </p:cNvCxnSpPr>
            <p:nvPr/>
          </p:nvCxnSpPr>
          <p:spPr>
            <a:xfrm>
              <a:off x="10921613" y="2025524"/>
              <a:ext cx="594112" cy="124155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062056FE-F736-5191-0BB7-60F22A10A036}"/>
                </a:ext>
              </a:extLst>
            </p:cNvPr>
            <p:cNvSpPr txBox="1"/>
            <p:nvPr/>
          </p:nvSpPr>
          <p:spPr>
            <a:xfrm>
              <a:off x="9463593" y="3856739"/>
              <a:ext cx="2270635" cy="461665"/>
            </a:xfrm>
            <a:prstGeom prst="rect">
              <a:avLst/>
            </a:prstGeom>
            <a:noFill/>
            <a:ln>
              <a:noFill/>
            </a:ln>
          </p:spPr>
          <p:txBody>
            <a:bodyPr wrap="square" rtlCol="0">
              <a:spAutoFit/>
            </a:bodyPr>
            <a:lstStyle/>
            <a:p>
              <a:r>
                <a:rPr lang="en-US" sz="1200" dirty="0">
                  <a:effectLst>
                    <a:glow rad="139700">
                      <a:schemeClr val="bg1"/>
                    </a:glow>
                  </a:effectLst>
                </a:rPr>
                <a:t>Single GCM temperature path (NESM3 SSP2 4.5)</a:t>
              </a:r>
            </a:p>
          </p:txBody>
        </p:sp>
        <p:cxnSp>
          <p:nvCxnSpPr>
            <p:cNvPr id="22" name="Straight Arrow Connector 21">
              <a:extLst>
                <a:ext uri="{FF2B5EF4-FFF2-40B4-BE49-F238E27FC236}">
                  <a16:creationId xmlns:a16="http://schemas.microsoft.com/office/drawing/2014/main" id="{8F63822B-83D3-DFEE-E0DD-1A2B6FB5D141}"/>
                </a:ext>
              </a:extLst>
            </p:cNvPr>
            <p:cNvCxnSpPr>
              <a:cxnSpLocks/>
              <a:stCxn id="20" idx="1"/>
            </p:cNvCxnSpPr>
            <p:nvPr/>
          </p:nvCxnSpPr>
          <p:spPr>
            <a:xfrm flipH="1" flipV="1">
              <a:off x="8902700" y="3564352"/>
              <a:ext cx="560893" cy="52322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94894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85A3F-2CE9-79B1-7DD1-84395DFEA2EE}"/>
              </a:ext>
            </a:extLst>
          </p:cNvPr>
          <p:cNvSpPr>
            <a:spLocks noGrp="1"/>
          </p:cNvSpPr>
          <p:nvPr>
            <p:ph type="title"/>
          </p:nvPr>
        </p:nvSpPr>
        <p:spPr>
          <a:xfrm>
            <a:off x="731519" y="380688"/>
            <a:ext cx="11089005" cy="1359335"/>
          </a:xfrm>
        </p:spPr>
        <p:txBody>
          <a:bodyPr/>
          <a:lstStyle/>
          <a:p>
            <a:r>
              <a:rPr lang="en-US" dirty="0"/>
              <a:t>Scatter Plot of Relative Change through Time</a:t>
            </a:r>
          </a:p>
        </p:txBody>
      </p:sp>
      <p:sp>
        <p:nvSpPr>
          <p:cNvPr id="3" name="Content Placeholder 2">
            <a:extLst>
              <a:ext uri="{FF2B5EF4-FFF2-40B4-BE49-F238E27FC236}">
                <a16:creationId xmlns:a16="http://schemas.microsoft.com/office/drawing/2014/main" id="{A0B83864-5D18-D7FD-820E-36242E4854B8}"/>
              </a:ext>
            </a:extLst>
          </p:cNvPr>
          <p:cNvSpPr>
            <a:spLocks noGrp="1"/>
          </p:cNvSpPr>
          <p:nvPr>
            <p:ph idx="1"/>
          </p:nvPr>
        </p:nvSpPr>
        <p:spPr>
          <a:xfrm>
            <a:off x="1838325" y="6309335"/>
            <a:ext cx="7960733" cy="386467"/>
          </a:xfrm>
        </p:spPr>
        <p:txBody>
          <a:bodyPr/>
          <a:lstStyle/>
          <a:p>
            <a:pPr marL="0" indent="0">
              <a:buNone/>
            </a:pPr>
            <a:r>
              <a:rPr lang="en-US" sz="2000" dirty="0"/>
              <a:t>Any scenario is in fact a cloud of 25-34 different GCM results.</a:t>
            </a:r>
          </a:p>
        </p:txBody>
      </p:sp>
      <p:sp>
        <p:nvSpPr>
          <p:cNvPr id="4" name="Content Placeholder 3">
            <a:extLst>
              <a:ext uri="{FF2B5EF4-FFF2-40B4-BE49-F238E27FC236}">
                <a16:creationId xmlns:a16="http://schemas.microsoft.com/office/drawing/2014/main" id="{BE7C9981-73E3-168D-A12C-40573548324F}"/>
              </a:ext>
            </a:extLst>
          </p:cNvPr>
          <p:cNvSpPr>
            <a:spLocks noGrp="1"/>
          </p:cNvSpPr>
          <p:nvPr>
            <p:ph sz="quarter" idx="13"/>
          </p:nvPr>
        </p:nvSpPr>
        <p:spPr>
          <a:xfrm>
            <a:off x="1031040" y="1644809"/>
            <a:ext cx="10429441" cy="833872"/>
          </a:xfrm>
        </p:spPr>
        <p:txBody>
          <a:bodyPr/>
          <a:lstStyle/>
          <a:p>
            <a:pPr marL="0" indent="0">
              <a:buNone/>
            </a:pPr>
            <a:r>
              <a:rPr lang="en-US" sz="2400" dirty="0"/>
              <a:t>Plotting Temperature and Precipitation anomalies for a single scenario through 4 Projection Periods</a:t>
            </a:r>
          </a:p>
        </p:txBody>
      </p:sp>
      <p:pic>
        <p:nvPicPr>
          <p:cNvPr id="7" name="Picture 6">
            <a:extLst>
              <a:ext uri="{FF2B5EF4-FFF2-40B4-BE49-F238E27FC236}">
                <a16:creationId xmlns:a16="http://schemas.microsoft.com/office/drawing/2014/main" id="{7F74A59B-CBDA-E191-485A-E74AFF0EDED2}"/>
              </a:ext>
            </a:extLst>
          </p:cNvPr>
          <p:cNvPicPr>
            <a:picLocks noChangeAspect="1"/>
          </p:cNvPicPr>
          <p:nvPr/>
        </p:nvPicPr>
        <p:blipFill>
          <a:blip r:embed="rId2"/>
          <a:stretch>
            <a:fillRect/>
          </a:stretch>
        </p:blipFill>
        <p:spPr>
          <a:xfrm>
            <a:off x="105497" y="2630345"/>
            <a:ext cx="2978470" cy="3657600"/>
          </a:xfrm>
          <a:prstGeom prst="rect">
            <a:avLst/>
          </a:prstGeom>
        </p:spPr>
      </p:pic>
      <p:pic>
        <p:nvPicPr>
          <p:cNvPr id="11" name="Picture 10">
            <a:extLst>
              <a:ext uri="{FF2B5EF4-FFF2-40B4-BE49-F238E27FC236}">
                <a16:creationId xmlns:a16="http://schemas.microsoft.com/office/drawing/2014/main" id="{6251BDA6-B495-C880-20E5-839FA67AEDA2}"/>
              </a:ext>
            </a:extLst>
          </p:cNvPr>
          <p:cNvPicPr>
            <a:picLocks noChangeAspect="1"/>
          </p:cNvPicPr>
          <p:nvPr/>
        </p:nvPicPr>
        <p:blipFill>
          <a:blip r:embed="rId3"/>
          <a:stretch>
            <a:fillRect/>
          </a:stretch>
        </p:blipFill>
        <p:spPr>
          <a:xfrm>
            <a:off x="2993491" y="2554513"/>
            <a:ext cx="2959066" cy="3657600"/>
          </a:xfrm>
          <a:prstGeom prst="rect">
            <a:avLst/>
          </a:prstGeom>
        </p:spPr>
      </p:pic>
      <p:pic>
        <p:nvPicPr>
          <p:cNvPr id="12" name="Picture 11">
            <a:extLst>
              <a:ext uri="{FF2B5EF4-FFF2-40B4-BE49-F238E27FC236}">
                <a16:creationId xmlns:a16="http://schemas.microsoft.com/office/drawing/2014/main" id="{DFF8BD97-297A-5140-E1A2-20541B2807DC}"/>
              </a:ext>
            </a:extLst>
          </p:cNvPr>
          <p:cNvPicPr>
            <a:picLocks noChangeAspect="1"/>
          </p:cNvPicPr>
          <p:nvPr/>
        </p:nvPicPr>
        <p:blipFill>
          <a:blip r:embed="rId4"/>
          <a:stretch>
            <a:fillRect/>
          </a:stretch>
        </p:blipFill>
        <p:spPr>
          <a:xfrm>
            <a:off x="5892429" y="2223543"/>
            <a:ext cx="2944514" cy="3657600"/>
          </a:xfrm>
          <a:prstGeom prst="rect">
            <a:avLst/>
          </a:prstGeom>
        </p:spPr>
      </p:pic>
      <p:pic>
        <p:nvPicPr>
          <p:cNvPr id="13" name="Picture 12">
            <a:extLst>
              <a:ext uri="{FF2B5EF4-FFF2-40B4-BE49-F238E27FC236}">
                <a16:creationId xmlns:a16="http://schemas.microsoft.com/office/drawing/2014/main" id="{BD226D11-B0B0-6C23-D9AA-E5851084020E}"/>
              </a:ext>
            </a:extLst>
          </p:cNvPr>
          <p:cNvPicPr>
            <a:picLocks noChangeAspect="1"/>
          </p:cNvPicPr>
          <p:nvPr/>
        </p:nvPicPr>
        <p:blipFill>
          <a:blip r:embed="rId5"/>
          <a:stretch>
            <a:fillRect/>
          </a:stretch>
        </p:blipFill>
        <p:spPr>
          <a:xfrm>
            <a:off x="8717014" y="2030479"/>
            <a:ext cx="2949365" cy="3657600"/>
          </a:xfrm>
          <a:prstGeom prst="rect">
            <a:avLst/>
          </a:prstGeom>
        </p:spPr>
      </p:pic>
    </p:spTree>
    <p:extLst>
      <p:ext uri="{BB962C8B-B14F-4D97-AF65-F5344CB8AC3E}">
        <p14:creationId xmlns:p14="http://schemas.microsoft.com/office/powerpoint/2010/main" val="10405969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8A44889-AF17-2304-2F88-5AA49A204988}"/>
              </a:ext>
            </a:extLst>
          </p:cNvPr>
          <p:cNvPicPr>
            <a:picLocks noChangeAspect="1"/>
          </p:cNvPicPr>
          <p:nvPr/>
        </p:nvPicPr>
        <p:blipFill>
          <a:blip r:embed="rId2"/>
          <a:stretch>
            <a:fillRect/>
          </a:stretch>
        </p:blipFill>
        <p:spPr>
          <a:xfrm>
            <a:off x="197366" y="3812540"/>
            <a:ext cx="4271636" cy="2743200"/>
          </a:xfrm>
          <a:prstGeom prst="rect">
            <a:avLst/>
          </a:prstGeom>
          <a:ln w="12700">
            <a:solidFill>
              <a:schemeClr val="tx1"/>
            </a:solidFill>
          </a:ln>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DBA8CF45-9576-1237-90CD-2CEFD0B83115}"/>
              </a:ext>
            </a:extLst>
          </p:cNvPr>
          <p:cNvPicPr>
            <a:picLocks noChangeAspect="1"/>
          </p:cNvPicPr>
          <p:nvPr/>
        </p:nvPicPr>
        <p:blipFill>
          <a:blip r:embed="rId3"/>
          <a:stretch>
            <a:fillRect/>
          </a:stretch>
        </p:blipFill>
        <p:spPr>
          <a:xfrm>
            <a:off x="2096021" y="2825294"/>
            <a:ext cx="4294449" cy="2743200"/>
          </a:xfrm>
          <a:prstGeom prst="rect">
            <a:avLst/>
          </a:prstGeom>
          <a:ln w="12700">
            <a:solidFill>
              <a:schemeClr val="tx1"/>
            </a:solidFill>
          </a:ln>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id="{CA27FC59-DEA5-F19D-040C-A148B665E3EC}"/>
              </a:ext>
            </a:extLst>
          </p:cNvPr>
          <p:cNvPicPr>
            <a:picLocks noChangeAspect="1"/>
          </p:cNvPicPr>
          <p:nvPr/>
        </p:nvPicPr>
        <p:blipFill>
          <a:blip r:embed="rId4"/>
          <a:stretch>
            <a:fillRect/>
          </a:stretch>
        </p:blipFill>
        <p:spPr>
          <a:xfrm>
            <a:off x="4590273" y="1838048"/>
            <a:ext cx="4268784" cy="2743200"/>
          </a:xfrm>
          <a:prstGeom prst="rect">
            <a:avLst/>
          </a:prstGeom>
          <a:ln w="12700">
            <a:solidFill>
              <a:schemeClr val="tx1"/>
            </a:solidFill>
          </a:ln>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496D9EAB-CD06-A464-D53C-75141CFC5ED9}"/>
              </a:ext>
            </a:extLst>
          </p:cNvPr>
          <p:cNvPicPr>
            <a:picLocks noChangeAspect="1"/>
          </p:cNvPicPr>
          <p:nvPr/>
        </p:nvPicPr>
        <p:blipFill>
          <a:blip r:embed="rId5"/>
          <a:stretch>
            <a:fillRect/>
          </a:stretch>
        </p:blipFill>
        <p:spPr>
          <a:xfrm>
            <a:off x="7725850" y="776377"/>
            <a:ext cx="4268784" cy="2743200"/>
          </a:xfrm>
          <a:prstGeom prst="rect">
            <a:avLst/>
          </a:prstGeom>
          <a:ln w="12700">
            <a:solidFill>
              <a:schemeClr val="tx1"/>
            </a:solidFill>
          </a:ln>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BD4D9AF8-E377-F158-FD5E-E20DD6BA6B0D}"/>
              </a:ext>
            </a:extLst>
          </p:cNvPr>
          <p:cNvSpPr>
            <a:spLocks noGrp="1"/>
          </p:cNvSpPr>
          <p:nvPr>
            <p:ph type="title"/>
          </p:nvPr>
        </p:nvSpPr>
        <p:spPr>
          <a:xfrm>
            <a:off x="731519" y="609600"/>
            <a:ext cx="5529431" cy="1950720"/>
          </a:xfrm>
        </p:spPr>
        <p:txBody>
          <a:bodyPr/>
          <a:lstStyle/>
          <a:p>
            <a:r>
              <a:rPr lang="en-US" dirty="0"/>
              <a:t>GCM Uncertainty</a:t>
            </a:r>
          </a:p>
        </p:txBody>
      </p:sp>
      <p:sp>
        <p:nvSpPr>
          <p:cNvPr id="3" name="Content Placeholder 2">
            <a:extLst>
              <a:ext uri="{FF2B5EF4-FFF2-40B4-BE49-F238E27FC236}">
                <a16:creationId xmlns:a16="http://schemas.microsoft.com/office/drawing/2014/main" id="{8AF4356A-301E-75D5-C1DF-CA0D0F804E86}"/>
              </a:ext>
            </a:extLst>
          </p:cNvPr>
          <p:cNvSpPr>
            <a:spLocks noGrp="1"/>
          </p:cNvSpPr>
          <p:nvPr>
            <p:ph idx="1"/>
          </p:nvPr>
        </p:nvSpPr>
        <p:spPr>
          <a:xfrm>
            <a:off x="6517406" y="4748025"/>
            <a:ext cx="5616606" cy="1335202"/>
          </a:xfrm>
        </p:spPr>
        <p:txBody>
          <a:bodyPr/>
          <a:lstStyle/>
          <a:p>
            <a:pPr marL="0" indent="0">
              <a:buNone/>
            </a:pPr>
            <a:r>
              <a:rPr lang="en-US" dirty="0"/>
              <a:t>The cloud of uncertain expands as we include more models, more scenarios, and farther projections</a:t>
            </a:r>
          </a:p>
        </p:txBody>
      </p:sp>
    </p:spTree>
    <p:extLst>
      <p:ext uri="{BB962C8B-B14F-4D97-AF65-F5344CB8AC3E}">
        <p14:creationId xmlns:p14="http://schemas.microsoft.com/office/powerpoint/2010/main" val="33011165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8424A-6306-09DE-E598-77C2B7754997}"/>
              </a:ext>
            </a:extLst>
          </p:cNvPr>
          <p:cNvSpPr>
            <a:spLocks noGrp="1"/>
          </p:cNvSpPr>
          <p:nvPr>
            <p:ph type="title"/>
          </p:nvPr>
        </p:nvSpPr>
        <p:spPr/>
        <p:txBody>
          <a:bodyPr/>
          <a:lstStyle/>
          <a:p>
            <a:r>
              <a:rPr lang="en-US" dirty="0"/>
              <a:t>Making it happen in GoldSim</a:t>
            </a:r>
          </a:p>
        </p:txBody>
      </p:sp>
      <p:sp>
        <p:nvSpPr>
          <p:cNvPr id="3" name="Content Placeholder 2">
            <a:extLst>
              <a:ext uri="{FF2B5EF4-FFF2-40B4-BE49-F238E27FC236}">
                <a16:creationId xmlns:a16="http://schemas.microsoft.com/office/drawing/2014/main" id="{F7180522-7A10-5983-421F-C7688B89AE8C}"/>
              </a:ext>
            </a:extLst>
          </p:cNvPr>
          <p:cNvSpPr>
            <a:spLocks noGrp="1"/>
          </p:cNvSpPr>
          <p:nvPr>
            <p:ph idx="1"/>
          </p:nvPr>
        </p:nvSpPr>
        <p:spPr>
          <a:xfrm>
            <a:off x="1076324" y="3762374"/>
            <a:ext cx="10506075" cy="769307"/>
          </a:xfrm>
        </p:spPr>
        <p:txBody>
          <a:bodyPr/>
          <a:lstStyle/>
          <a:p>
            <a:pPr marL="0" indent="0">
              <a:buNone/>
            </a:pPr>
            <a:r>
              <a:rPr lang="en-US" sz="3600" b="1" dirty="0"/>
              <a:t>aka - What am I doing in this handbasket?</a:t>
            </a:r>
          </a:p>
        </p:txBody>
      </p:sp>
      <p:pic>
        <p:nvPicPr>
          <p:cNvPr id="5" name="Picture 4">
            <a:extLst>
              <a:ext uri="{FF2B5EF4-FFF2-40B4-BE49-F238E27FC236}">
                <a16:creationId xmlns:a16="http://schemas.microsoft.com/office/drawing/2014/main" id="{B7AF9BFA-B4E2-8BCC-B990-A3028D64C905}"/>
              </a:ext>
            </a:extLst>
          </p:cNvPr>
          <p:cNvPicPr>
            <a:picLocks noChangeAspect="1"/>
          </p:cNvPicPr>
          <p:nvPr/>
        </p:nvPicPr>
        <p:blipFill>
          <a:blip r:embed="rId2"/>
          <a:stretch>
            <a:fillRect/>
          </a:stretch>
        </p:blipFill>
        <p:spPr>
          <a:xfrm>
            <a:off x="3322320" y="2146934"/>
            <a:ext cx="5250180" cy="769307"/>
          </a:xfrm>
          <a:prstGeom prst="rect">
            <a:avLst/>
          </a:prstGeom>
        </p:spPr>
      </p:pic>
    </p:spTree>
    <p:extLst>
      <p:ext uri="{BB962C8B-B14F-4D97-AF65-F5344CB8AC3E}">
        <p14:creationId xmlns:p14="http://schemas.microsoft.com/office/powerpoint/2010/main" val="17656929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141F0-89EB-4026-9176-66EBD8B649B0}"/>
              </a:ext>
            </a:extLst>
          </p:cNvPr>
          <p:cNvSpPr>
            <a:spLocks noGrp="1"/>
          </p:cNvSpPr>
          <p:nvPr>
            <p:ph type="title"/>
          </p:nvPr>
        </p:nvSpPr>
        <p:spPr/>
        <p:txBody>
          <a:bodyPr/>
          <a:lstStyle/>
          <a:p>
            <a:r>
              <a:rPr lang="en-CA" dirty="0"/>
              <a:t>WGEN distribution fitting</a:t>
            </a:r>
          </a:p>
        </p:txBody>
      </p:sp>
      <p:sp>
        <p:nvSpPr>
          <p:cNvPr id="3" name="Content Placeholder 2">
            <a:extLst>
              <a:ext uri="{FF2B5EF4-FFF2-40B4-BE49-F238E27FC236}">
                <a16:creationId xmlns:a16="http://schemas.microsoft.com/office/drawing/2014/main" id="{2346B0F4-20A9-42C2-84FB-A0DF553B4800}"/>
              </a:ext>
            </a:extLst>
          </p:cNvPr>
          <p:cNvSpPr>
            <a:spLocks noGrp="1"/>
          </p:cNvSpPr>
          <p:nvPr>
            <p:ph idx="1"/>
          </p:nvPr>
        </p:nvSpPr>
        <p:spPr>
          <a:xfrm>
            <a:off x="543044" y="1638896"/>
            <a:ext cx="11039355" cy="4351338"/>
          </a:xfrm>
        </p:spPr>
        <p:txBody>
          <a:bodyPr/>
          <a:lstStyle/>
          <a:p>
            <a:r>
              <a:rPr lang="en-CA" sz="2400" dirty="0" err="1"/>
              <a:t>Goldsim</a:t>
            </a:r>
            <a:r>
              <a:rPr lang="en-CA" sz="2400" dirty="0"/>
              <a:t> has a long history of using the WGN model for a daily stochastic climate generator</a:t>
            </a:r>
          </a:p>
          <a:p>
            <a:r>
              <a:rPr lang="en-CA" sz="2400" dirty="0"/>
              <a:t>The original WGEN model (Richardson &amp; Wright, 1984) works with a static climate model – </a:t>
            </a:r>
            <a:r>
              <a:rPr lang="en-CA" sz="2400" dirty="0">
                <a:solidFill>
                  <a:srgbClr val="FF0000"/>
                </a:solidFill>
              </a:rPr>
              <a:t>i.e. mean temperatures don’t change</a:t>
            </a:r>
          </a:p>
        </p:txBody>
      </p:sp>
      <p:pic>
        <p:nvPicPr>
          <p:cNvPr id="4" name="Picture 3">
            <a:extLst>
              <a:ext uri="{FF2B5EF4-FFF2-40B4-BE49-F238E27FC236}">
                <a16:creationId xmlns:a16="http://schemas.microsoft.com/office/drawing/2014/main" id="{53E5FE15-A502-5A17-CE30-CD92B148E53B}"/>
              </a:ext>
            </a:extLst>
          </p:cNvPr>
          <p:cNvPicPr>
            <a:picLocks noChangeAspect="1"/>
          </p:cNvPicPr>
          <p:nvPr/>
        </p:nvPicPr>
        <p:blipFill>
          <a:blip r:embed="rId3"/>
          <a:stretch>
            <a:fillRect/>
          </a:stretch>
        </p:blipFill>
        <p:spPr>
          <a:xfrm>
            <a:off x="7400925" y="3386213"/>
            <a:ext cx="4010025" cy="2604021"/>
          </a:xfrm>
          <a:prstGeom prst="rect">
            <a:avLst/>
          </a:prstGeom>
        </p:spPr>
      </p:pic>
      <p:sp>
        <p:nvSpPr>
          <p:cNvPr id="5" name="Content Placeholder 2">
            <a:extLst>
              <a:ext uri="{FF2B5EF4-FFF2-40B4-BE49-F238E27FC236}">
                <a16:creationId xmlns:a16="http://schemas.microsoft.com/office/drawing/2014/main" id="{5DB2B0D4-2CFF-C0EA-423A-30A1BE6B2D1B}"/>
              </a:ext>
            </a:extLst>
          </p:cNvPr>
          <p:cNvSpPr txBox="1">
            <a:spLocks/>
          </p:cNvSpPr>
          <p:nvPr/>
        </p:nvSpPr>
        <p:spPr>
          <a:xfrm>
            <a:off x="543045" y="3174023"/>
            <a:ext cx="6857880" cy="3562058"/>
          </a:xfrm>
          <a:prstGeom prst="rect">
            <a:avLst/>
          </a:prstGeom>
        </p:spPr>
        <p:txBody>
          <a:bodyPr vert="horz" lIns="182880" tIns="45716" rIns="91432" bIns="45716" rtlCol="0">
            <a:noAutofit/>
          </a:bodyPr>
          <a:lstStyle>
            <a:lvl1pPr marL="243834" indent="-243834" algn="l" defTabSz="914384" rtl="0" eaLnBrk="1" latinLnBrk="0" hangingPunct="1">
              <a:lnSpc>
                <a:spcPct val="90000"/>
              </a:lnSpc>
              <a:spcBef>
                <a:spcPts val="800"/>
              </a:spcBef>
              <a:buClr>
                <a:schemeClr val="accent1"/>
              </a:buClr>
              <a:buFont typeface="Arial" pitchFamily="34" charset="0"/>
              <a:buChar char="•"/>
              <a:defRPr sz="2667" kern="1200">
                <a:solidFill>
                  <a:schemeClr val="tx1"/>
                </a:solidFill>
                <a:latin typeface="+mn-lt"/>
                <a:ea typeface="+mn-ea"/>
                <a:cs typeface="+mn-cs"/>
              </a:defRPr>
            </a:lvl1pPr>
            <a:lvl2pPr marL="743693" indent="-329176" algn="l" defTabSz="914384" rtl="0" eaLnBrk="1" latinLnBrk="0" hangingPunct="1">
              <a:lnSpc>
                <a:spcPct val="90000"/>
              </a:lnSpc>
              <a:spcBef>
                <a:spcPts val="800"/>
              </a:spcBef>
              <a:buClr>
                <a:schemeClr val="accent1"/>
              </a:buClr>
              <a:buFont typeface="Arial" pitchFamily="34" charset="0"/>
              <a:buChar char="–"/>
              <a:defRPr sz="2667" b="0" i="0" u="none" kern="1200">
                <a:solidFill>
                  <a:schemeClr val="tx1"/>
                </a:solidFill>
                <a:latin typeface="+mn-lt"/>
                <a:ea typeface="+mn-ea"/>
                <a:cs typeface="+mn-cs"/>
              </a:defRPr>
            </a:lvl2pPr>
            <a:lvl3pPr marL="889994" indent="-228597" algn="l" defTabSz="914384" rtl="0" eaLnBrk="1" latinLnBrk="0" hangingPunct="1">
              <a:lnSpc>
                <a:spcPct val="90000"/>
              </a:lnSpc>
              <a:spcBef>
                <a:spcPts val="800"/>
              </a:spcBef>
              <a:buClr>
                <a:schemeClr val="accent1"/>
              </a:buClr>
              <a:buFont typeface="Arial" pitchFamily="34" charset="0"/>
              <a:buChar char="•"/>
              <a:defRPr sz="2133" kern="1200">
                <a:solidFill>
                  <a:schemeClr val="tx1"/>
                </a:solidFill>
                <a:latin typeface="+mn-lt"/>
                <a:ea typeface="+mn-ea"/>
                <a:cs typeface="+mn-cs"/>
              </a:defRPr>
            </a:lvl3pPr>
            <a:lvl4pPr marL="1194786" indent="-280409" algn="l" defTabSz="914384" rtl="0" eaLnBrk="1" latinLnBrk="0" hangingPunct="1">
              <a:lnSpc>
                <a:spcPct val="90000"/>
              </a:lnSpc>
              <a:spcBef>
                <a:spcPts val="800"/>
              </a:spcBef>
              <a:buClr>
                <a:schemeClr val="accent1"/>
              </a:buClr>
              <a:buFont typeface="Arial" pitchFamily="34" charset="0"/>
              <a:buChar char="–"/>
              <a:defRPr sz="1867" kern="1200">
                <a:solidFill>
                  <a:schemeClr val="tx1"/>
                </a:solidFill>
                <a:latin typeface="+mn-lt"/>
                <a:ea typeface="+mn-ea"/>
                <a:cs typeface="+mn-cs"/>
              </a:defRPr>
            </a:lvl4pPr>
            <a:lvl5pPr marL="1402045" indent="-207259" algn="l" defTabSz="914384" rtl="0" eaLnBrk="1" latinLnBrk="0" hangingPunct="1">
              <a:lnSpc>
                <a:spcPct val="90000"/>
              </a:lnSpc>
              <a:spcBef>
                <a:spcPts val="800"/>
              </a:spcBef>
              <a:buClr>
                <a:schemeClr val="accent1"/>
              </a:buClr>
              <a:buFont typeface="Arial" pitchFamily="34" charset="0"/>
              <a:buChar char="•"/>
              <a:defRPr sz="1867" kern="1200">
                <a:solidFill>
                  <a:schemeClr val="tx1"/>
                </a:solidFill>
                <a:latin typeface="+mn-lt"/>
                <a:ea typeface="+mn-ea"/>
                <a:cs typeface="+mn-cs"/>
              </a:defRPr>
            </a:lvl5pPr>
            <a:lvl6pPr marL="2514560" indent="-228597" algn="l" defTabSz="91438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50" indent="-228597" algn="l" defTabSz="91438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44" indent="-228597" algn="l" defTabSz="91438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36" indent="-228597" algn="l" defTabSz="914384"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CA" sz="2400" dirty="0"/>
              <a:t>Climate simulation must be dynamic but simpler than the GCMs</a:t>
            </a:r>
          </a:p>
          <a:p>
            <a:r>
              <a:rPr lang="en-CA" sz="2400" dirty="0"/>
              <a:t>WGENs Precipitation model assumes the non-zero precipitation distribution is a 2-parameter gamma</a:t>
            </a:r>
          </a:p>
          <a:p>
            <a:pPr lvl="1"/>
            <a:r>
              <a:rPr lang="en-CA" sz="2000" dirty="0"/>
              <a:t>Only needs mean and std deviation, very easy to fit</a:t>
            </a:r>
          </a:p>
          <a:p>
            <a:pPr lvl="1"/>
            <a:r>
              <a:rPr lang="en-CA" sz="2000" dirty="0"/>
              <a:t>Sometimes, other distributions will fit better.</a:t>
            </a:r>
          </a:p>
        </p:txBody>
      </p:sp>
      <p:sp>
        <p:nvSpPr>
          <p:cNvPr id="6" name="TextBox 5">
            <a:extLst>
              <a:ext uri="{FF2B5EF4-FFF2-40B4-BE49-F238E27FC236}">
                <a16:creationId xmlns:a16="http://schemas.microsoft.com/office/drawing/2014/main" id="{E6F67B51-2DA1-0FFA-3B6F-99978403BE12}"/>
              </a:ext>
            </a:extLst>
          </p:cNvPr>
          <p:cNvSpPr txBox="1"/>
          <p:nvPr/>
        </p:nvSpPr>
        <p:spPr>
          <a:xfrm>
            <a:off x="7400924" y="5984114"/>
            <a:ext cx="2263761" cy="430887"/>
          </a:xfrm>
          <a:prstGeom prst="rect">
            <a:avLst/>
          </a:prstGeom>
          <a:noFill/>
        </p:spPr>
        <p:txBody>
          <a:bodyPr wrap="none" rtlCol="0">
            <a:spAutoFit/>
          </a:bodyPr>
          <a:lstStyle/>
          <a:p>
            <a:r>
              <a:rPr lang="en-US" sz="1100" dirty="0"/>
              <a:t>Johnson SB distribution</a:t>
            </a:r>
          </a:p>
          <a:p>
            <a:r>
              <a:rPr lang="en-US" sz="1100" dirty="0"/>
              <a:t>(Source: reference.Wolfram.com)</a:t>
            </a:r>
          </a:p>
        </p:txBody>
      </p:sp>
    </p:spTree>
    <p:extLst>
      <p:ext uri="{BB962C8B-B14F-4D97-AF65-F5344CB8AC3E}">
        <p14:creationId xmlns:p14="http://schemas.microsoft.com/office/powerpoint/2010/main" val="38318781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A4B62-E871-BE99-1B66-8BE67CA04661}"/>
              </a:ext>
            </a:extLst>
          </p:cNvPr>
          <p:cNvSpPr>
            <a:spLocks noGrp="1"/>
          </p:cNvSpPr>
          <p:nvPr>
            <p:ph type="title"/>
          </p:nvPr>
        </p:nvSpPr>
        <p:spPr/>
        <p:txBody>
          <a:bodyPr/>
          <a:lstStyle/>
          <a:p>
            <a:r>
              <a:rPr lang="en-US" dirty="0"/>
              <a:t>WGEN Distribution fittings</a:t>
            </a:r>
          </a:p>
        </p:txBody>
      </p:sp>
      <p:sp>
        <p:nvSpPr>
          <p:cNvPr id="4" name="Text Placeholder 3">
            <a:extLst>
              <a:ext uri="{FF2B5EF4-FFF2-40B4-BE49-F238E27FC236}">
                <a16:creationId xmlns:a16="http://schemas.microsoft.com/office/drawing/2014/main" id="{B85E990B-FA66-4170-4F2A-D45AD23B8506}"/>
              </a:ext>
            </a:extLst>
          </p:cNvPr>
          <p:cNvSpPr>
            <a:spLocks noGrp="1"/>
          </p:cNvSpPr>
          <p:nvPr>
            <p:ph idx="1"/>
          </p:nvPr>
        </p:nvSpPr>
        <p:spPr>
          <a:xfrm>
            <a:off x="731520" y="1395224"/>
            <a:ext cx="10850880" cy="1291590"/>
          </a:xfrm>
        </p:spPr>
        <p:txBody>
          <a:bodyPr/>
          <a:lstStyle/>
          <a:p>
            <a:r>
              <a:rPr lang="en-US" dirty="0"/>
              <a:t>Fit the distribution and plot Quantile-Quantile plots (Q-Q plots)</a:t>
            </a:r>
          </a:p>
          <a:p>
            <a:r>
              <a:rPr lang="en-US" dirty="0"/>
              <a:t>Note that a straight 45° line means the </a:t>
            </a:r>
            <a:r>
              <a:rPr lang="en-US" dirty="0">
                <a:solidFill>
                  <a:schemeClr val="accent1"/>
                </a:solidFill>
              </a:rPr>
              <a:t>shape </a:t>
            </a:r>
            <a:r>
              <a:rPr lang="en-US" dirty="0"/>
              <a:t>of the distribution is correct (e.g. left skew, thickness of tails, etc.)</a:t>
            </a:r>
          </a:p>
        </p:txBody>
      </p:sp>
      <p:pic>
        <p:nvPicPr>
          <p:cNvPr id="13" name="Picture 12">
            <a:extLst>
              <a:ext uri="{FF2B5EF4-FFF2-40B4-BE49-F238E27FC236}">
                <a16:creationId xmlns:a16="http://schemas.microsoft.com/office/drawing/2014/main" id="{8ED9F247-F96E-C2A9-51E3-453A600D8B63}"/>
              </a:ext>
            </a:extLst>
          </p:cNvPr>
          <p:cNvPicPr>
            <a:picLocks noChangeAspect="1"/>
          </p:cNvPicPr>
          <p:nvPr/>
        </p:nvPicPr>
        <p:blipFill>
          <a:blip r:embed="rId3"/>
          <a:stretch>
            <a:fillRect/>
          </a:stretch>
        </p:blipFill>
        <p:spPr>
          <a:xfrm>
            <a:off x="4827559" y="3270980"/>
            <a:ext cx="2971800" cy="2359182"/>
          </a:xfrm>
          <a:prstGeom prst="rect">
            <a:avLst/>
          </a:prstGeom>
        </p:spPr>
      </p:pic>
      <p:pic>
        <p:nvPicPr>
          <p:cNvPr id="15" name="Picture 14">
            <a:extLst>
              <a:ext uri="{FF2B5EF4-FFF2-40B4-BE49-F238E27FC236}">
                <a16:creationId xmlns:a16="http://schemas.microsoft.com/office/drawing/2014/main" id="{6F075914-5820-EEA5-5DAC-A9884555CE6C}"/>
              </a:ext>
            </a:extLst>
          </p:cNvPr>
          <p:cNvPicPr>
            <a:picLocks noChangeAspect="1"/>
          </p:cNvPicPr>
          <p:nvPr/>
        </p:nvPicPr>
        <p:blipFill>
          <a:blip r:embed="rId4"/>
          <a:stretch>
            <a:fillRect/>
          </a:stretch>
        </p:blipFill>
        <p:spPr>
          <a:xfrm>
            <a:off x="6346616" y="4453933"/>
            <a:ext cx="2971800" cy="2359182"/>
          </a:xfrm>
          <a:prstGeom prst="rect">
            <a:avLst/>
          </a:prstGeom>
        </p:spPr>
      </p:pic>
      <p:pic>
        <p:nvPicPr>
          <p:cNvPr id="17" name="Picture 16">
            <a:extLst>
              <a:ext uri="{FF2B5EF4-FFF2-40B4-BE49-F238E27FC236}">
                <a16:creationId xmlns:a16="http://schemas.microsoft.com/office/drawing/2014/main" id="{41434628-51D1-F840-8782-0B03D5DD356E}"/>
              </a:ext>
            </a:extLst>
          </p:cNvPr>
          <p:cNvPicPr>
            <a:picLocks noChangeAspect="1"/>
          </p:cNvPicPr>
          <p:nvPr/>
        </p:nvPicPr>
        <p:blipFill>
          <a:blip r:embed="rId5"/>
          <a:stretch>
            <a:fillRect/>
          </a:stretch>
        </p:blipFill>
        <p:spPr>
          <a:xfrm>
            <a:off x="35877" y="3038928"/>
            <a:ext cx="2971800" cy="2359182"/>
          </a:xfrm>
          <a:prstGeom prst="rect">
            <a:avLst/>
          </a:prstGeom>
        </p:spPr>
      </p:pic>
      <p:pic>
        <p:nvPicPr>
          <p:cNvPr id="19" name="Picture 18">
            <a:extLst>
              <a:ext uri="{FF2B5EF4-FFF2-40B4-BE49-F238E27FC236}">
                <a16:creationId xmlns:a16="http://schemas.microsoft.com/office/drawing/2014/main" id="{54D022A6-2AE0-149B-A77B-3DBCD58DAF02}"/>
              </a:ext>
            </a:extLst>
          </p:cNvPr>
          <p:cNvPicPr>
            <a:picLocks noChangeAspect="1"/>
          </p:cNvPicPr>
          <p:nvPr/>
        </p:nvPicPr>
        <p:blipFill>
          <a:blip r:embed="rId6"/>
          <a:stretch>
            <a:fillRect/>
          </a:stretch>
        </p:blipFill>
        <p:spPr>
          <a:xfrm>
            <a:off x="9034641" y="3156567"/>
            <a:ext cx="2971800" cy="2359182"/>
          </a:xfrm>
          <a:prstGeom prst="rect">
            <a:avLst/>
          </a:prstGeom>
        </p:spPr>
      </p:pic>
      <p:sp>
        <p:nvSpPr>
          <p:cNvPr id="20" name="TextBox 19">
            <a:extLst>
              <a:ext uri="{FF2B5EF4-FFF2-40B4-BE49-F238E27FC236}">
                <a16:creationId xmlns:a16="http://schemas.microsoft.com/office/drawing/2014/main" id="{64E13A65-858F-3646-2116-39631B747006}"/>
              </a:ext>
            </a:extLst>
          </p:cNvPr>
          <p:cNvSpPr txBox="1"/>
          <p:nvPr/>
        </p:nvSpPr>
        <p:spPr>
          <a:xfrm>
            <a:off x="531890" y="2834201"/>
            <a:ext cx="1979773" cy="307777"/>
          </a:xfrm>
          <a:prstGeom prst="rect">
            <a:avLst/>
          </a:prstGeom>
          <a:solidFill>
            <a:schemeClr val="bg1"/>
          </a:solidFill>
        </p:spPr>
        <p:txBody>
          <a:bodyPr wrap="none" rtlCol="0">
            <a:spAutoFit/>
          </a:bodyPr>
          <a:lstStyle/>
          <a:p>
            <a:r>
              <a:rPr lang="en-US" dirty="0" err="1"/>
              <a:t>Wakeby</a:t>
            </a:r>
            <a:r>
              <a:rPr lang="en-US" dirty="0"/>
              <a:t>  (K.S. 0.2623)</a:t>
            </a:r>
          </a:p>
        </p:txBody>
      </p:sp>
      <p:sp>
        <p:nvSpPr>
          <p:cNvPr id="21" name="TextBox 20">
            <a:extLst>
              <a:ext uri="{FF2B5EF4-FFF2-40B4-BE49-F238E27FC236}">
                <a16:creationId xmlns:a16="http://schemas.microsoft.com/office/drawing/2014/main" id="{8DF24E65-08A2-B521-0BF8-DC870E4839D7}"/>
              </a:ext>
            </a:extLst>
          </p:cNvPr>
          <p:cNvSpPr txBox="1"/>
          <p:nvPr/>
        </p:nvSpPr>
        <p:spPr>
          <a:xfrm>
            <a:off x="9512182" y="2936042"/>
            <a:ext cx="2255746" cy="307777"/>
          </a:xfrm>
          <a:prstGeom prst="rect">
            <a:avLst/>
          </a:prstGeom>
          <a:solidFill>
            <a:schemeClr val="bg1"/>
          </a:solidFill>
        </p:spPr>
        <p:txBody>
          <a:bodyPr wrap="none" rtlCol="0">
            <a:spAutoFit/>
          </a:bodyPr>
          <a:lstStyle/>
          <a:p>
            <a:r>
              <a:rPr lang="en-US" dirty="0"/>
              <a:t>Johnson SB (K.S. 0.3153)</a:t>
            </a:r>
          </a:p>
        </p:txBody>
      </p:sp>
      <p:sp>
        <p:nvSpPr>
          <p:cNvPr id="22" name="TextBox 21">
            <a:extLst>
              <a:ext uri="{FF2B5EF4-FFF2-40B4-BE49-F238E27FC236}">
                <a16:creationId xmlns:a16="http://schemas.microsoft.com/office/drawing/2014/main" id="{8B66AE9B-5A1D-9F47-54C0-2AA042BDBA0E}"/>
              </a:ext>
            </a:extLst>
          </p:cNvPr>
          <p:cNvSpPr txBox="1"/>
          <p:nvPr/>
        </p:nvSpPr>
        <p:spPr>
          <a:xfrm>
            <a:off x="6829543" y="4252038"/>
            <a:ext cx="2303836" cy="307777"/>
          </a:xfrm>
          <a:prstGeom prst="rect">
            <a:avLst/>
          </a:prstGeom>
          <a:solidFill>
            <a:schemeClr val="bg1"/>
          </a:solidFill>
        </p:spPr>
        <p:txBody>
          <a:bodyPr wrap="none" rtlCol="0">
            <a:spAutoFit/>
          </a:bodyPr>
          <a:lstStyle/>
          <a:p>
            <a:r>
              <a:rPr lang="en-US" dirty="0"/>
              <a:t>Gumbel Max (K.S. 0.2953)</a:t>
            </a:r>
          </a:p>
        </p:txBody>
      </p:sp>
      <p:sp>
        <p:nvSpPr>
          <p:cNvPr id="23" name="TextBox 22">
            <a:extLst>
              <a:ext uri="{FF2B5EF4-FFF2-40B4-BE49-F238E27FC236}">
                <a16:creationId xmlns:a16="http://schemas.microsoft.com/office/drawing/2014/main" id="{12094251-E4F0-4B20-5E1D-5389FF3099D8}"/>
              </a:ext>
            </a:extLst>
          </p:cNvPr>
          <p:cNvSpPr txBox="1"/>
          <p:nvPr/>
        </p:nvSpPr>
        <p:spPr>
          <a:xfrm>
            <a:off x="5384890" y="3066225"/>
            <a:ext cx="1925527" cy="307777"/>
          </a:xfrm>
          <a:prstGeom prst="rect">
            <a:avLst/>
          </a:prstGeom>
          <a:solidFill>
            <a:schemeClr val="bg1"/>
          </a:solidFill>
        </p:spPr>
        <p:txBody>
          <a:bodyPr wrap="none" rtlCol="0">
            <a:spAutoFit/>
          </a:bodyPr>
          <a:lstStyle/>
          <a:p>
            <a:r>
              <a:rPr lang="en-US" dirty="0"/>
              <a:t>Gamma (K.S. 0.4763)</a:t>
            </a:r>
          </a:p>
        </p:txBody>
      </p:sp>
      <p:pic>
        <p:nvPicPr>
          <p:cNvPr id="25" name="Picture 24">
            <a:extLst>
              <a:ext uri="{FF2B5EF4-FFF2-40B4-BE49-F238E27FC236}">
                <a16:creationId xmlns:a16="http://schemas.microsoft.com/office/drawing/2014/main" id="{DC70ABED-0D7C-EBF9-DA06-8B3312D5C71E}"/>
              </a:ext>
            </a:extLst>
          </p:cNvPr>
          <p:cNvPicPr>
            <a:picLocks noChangeAspect="1"/>
          </p:cNvPicPr>
          <p:nvPr/>
        </p:nvPicPr>
        <p:blipFill>
          <a:blip r:embed="rId7"/>
          <a:stretch>
            <a:fillRect/>
          </a:stretch>
        </p:blipFill>
        <p:spPr>
          <a:xfrm>
            <a:off x="2002302" y="3739387"/>
            <a:ext cx="2971800" cy="2359182"/>
          </a:xfrm>
          <a:prstGeom prst="rect">
            <a:avLst/>
          </a:prstGeom>
        </p:spPr>
      </p:pic>
      <p:sp>
        <p:nvSpPr>
          <p:cNvPr id="26" name="TextBox 25">
            <a:extLst>
              <a:ext uri="{FF2B5EF4-FFF2-40B4-BE49-F238E27FC236}">
                <a16:creationId xmlns:a16="http://schemas.microsoft.com/office/drawing/2014/main" id="{3DBF6499-6571-4F64-E35A-D31B7794DE81}"/>
              </a:ext>
            </a:extLst>
          </p:cNvPr>
          <p:cNvSpPr txBox="1"/>
          <p:nvPr/>
        </p:nvSpPr>
        <p:spPr>
          <a:xfrm>
            <a:off x="2555094" y="3537056"/>
            <a:ext cx="1866217" cy="307777"/>
          </a:xfrm>
          <a:prstGeom prst="rect">
            <a:avLst/>
          </a:prstGeom>
          <a:solidFill>
            <a:schemeClr val="bg1"/>
          </a:solidFill>
        </p:spPr>
        <p:txBody>
          <a:bodyPr wrap="none" rtlCol="0">
            <a:spAutoFit/>
          </a:bodyPr>
          <a:lstStyle/>
          <a:p>
            <a:r>
              <a:rPr lang="en-US" dirty="0"/>
              <a:t>Normal (K.S. 0.2726)</a:t>
            </a:r>
          </a:p>
        </p:txBody>
      </p:sp>
      <p:sp>
        <p:nvSpPr>
          <p:cNvPr id="27" name="Text Placeholder 3">
            <a:extLst>
              <a:ext uri="{FF2B5EF4-FFF2-40B4-BE49-F238E27FC236}">
                <a16:creationId xmlns:a16="http://schemas.microsoft.com/office/drawing/2014/main" id="{7E46E08D-39AF-4B2F-5393-6A06D85916AA}"/>
              </a:ext>
            </a:extLst>
          </p:cNvPr>
          <p:cNvSpPr txBox="1">
            <a:spLocks/>
          </p:cNvSpPr>
          <p:nvPr/>
        </p:nvSpPr>
        <p:spPr>
          <a:xfrm>
            <a:off x="962101" y="6098569"/>
            <a:ext cx="3822966" cy="495765"/>
          </a:xfrm>
          <a:prstGeom prst="rect">
            <a:avLst/>
          </a:prstGeom>
        </p:spPr>
        <p:txBody>
          <a:bodyPr vert="horz" lIns="182880" tIns="45716" rIns="91432" bIns="45716" rtlCol="0">
            <a:noAutofit/>
          </a:bodyPr>
          <a:lstStyle>
            <a:lvl1pPr marL="243834" indent="-243834" algn="l" defTabSz="914384" rtl="0" eaLnBrk="1" latinLnBrk="0" hangingPunct="1">
              <a:lnSpc>
                <a:spcPct val="90000"/>
              </a:lnSpc>
              <a:spcBef>
                <a:spcPts val="800"/>
              </a:spcBef>
              <a:buClr>
                <a:schemeClr val="accent1"/>
              </a:buClr>
              <a:buFont typeface="Arial" pitchFamily="34" charset="0"/>
              <a:buChar char="•"/>
              <a:defRPr lang="en-US" sz="2667" kern="1200">
                <a:solidFill>
                  <a:schemeClr val="tx1"/>
                </a:solidFill>
                <a:latin typeface="+mn-lt"/>
                <a:ea typeface="+mn-ea"/>
                <a:cs typeface="+mn-cs"/>
              </a:defRPr>
            </a:lvl1pPr>
            <a:lvl2pPr marL="743693" indent="-329176" algn="l" defTabSz="914384" rtl="0" eaLnBrk="1" latinLnBrk="0" hangingPunct="1">
              <a:lnSpc>
                <a:spcPct val="90000"/>
              </a:lnSpc>
              <a:spcBef>
                <a:spcPts val="800"/>
              </a:spcBef>
              <a:buClr>
                <a:schemeClr val="accent1"/>
              </a:buClr>
              <a:buFont typeface="Arial" pitchFamily="34" charset="0"/>
              <a:buChar char="–"/>
              <a:defRPr lang="en-US" sz="2667" b="0" i="0" u="none" kern="1200">
                <a:solidFill>
                  <a:schemeClr val="tx1"/>
                </a:solidFill>
                <a:latin typeface="+mn-lt"/>
                <a:ea typeface="+mn-ea"/>
                <a:cs typeface="+mn-cs"/>
              </a:defRPr>
            </a:lvl2pPr>
            <a:lvl3pPr marL="889994" indent="-231642" algn="l" defTabSz="914384" rtl="0" eaLnBrk="1" latinLnBrk="0" hangingPunct="1">
              <a:lnSpc>
                <a:spcPct val="90000"/>
              </a:lnSpc>
              <a:spcBef>
                <a:spcPts val="800"/>
              </a:spcBef>
              <a:buClr>
                <a:schemeClr val="accent1"/>
              </a:buClr>
              <a:buFont typeface="Arial" pitchFamily="34" charset="0"/>
              <a:buChar char="•"/>
              <a:defRPr lang="en-US" sz="2133" kern="1200">
                <a:solidFill>
                  <a:schemeClr val="tx1"/>
                </a:solidFill>
                <a:latin typeface="+mn-lt"/>
                <a:ea typeface="+mn-ea"/>
                <a:cs typeface="+mn-cs"/>
              </a:defRPr>
            </a:lvl3pPr>
            <a:lvl4pPr marL="1194786" indent="-280409" algn="l" defTabSz="914384" rtl="0" eaLnBrk="1" latinLnBrk="0" hangingPunct="1">
              <a:lnSpc>
                <a:spcPct val="90000"/>
              </a:lnSpc>
              <a:spcBef>
                <a:spcPts val="800"/>
              </a:spcBef>
              <a:buClr>
                <a:schemeClr val="accent1"/>
              </a:buClr>
              <a:buFont typeface="Arial" pitchFamily="34" charset="0"/>
              <a:buChar char="–"/>
              <a:defRPr lang="en-US" sz="1867" kern="1200">
                <a:solidFill>
                  <a:schemeClr val="tx1"/>
                </a:solidFill>
                <a:latin typeface="+mn-lt"/>
                <a:ea typeface="+mn-ea"/>
                <a:cs typeface="+mn-cs"/>
              </a:defRPr>
            </a:lvl4pPr>
            <a:lvl5pPr marL="1402045" indent="-207259" algn="l" defTabSz="914384" rtl="0" eaLnBrk="1" latinLnBrk="0" hangingPunct="1">
              <a:lnSpc>
                <a:spcPct val="90000"/>
              </a:lnSpc>
              <a:spcBef>
                <a:spcPts val="800"/>
              </a:spcBef>
              <a:buClr>
                <a:schemeClr val="accent1"/>
              </a:buClr>
              <a:buFont typeface="Arial" pitchFamily="34" charset="0"/>
              <a:buChar char="•"/>
              <a:defRPr lang="en-CA" sz="1867" kern="1200">
                <a:solidFill>
                  <a:schemeClr val="tx1"/>
                </a:solidFill>
                <a:latin typeface="+mn-lt"/>
                <a:ea typeface="+mn-ea"/>
                <a:cs typeface="+mn-cs"/>
              </a:defRPr>
            </a:lvl5pPr>
            <a:lvl6pPr marL="3352436"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1970"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504"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038"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0" indent="0">
              <a:buNone/>
            </a:pPr>
            <a:r>
              <a:rPr lang="en-US" sz="1400" dirty="0"/>
              <a:t>Kolmogorov-Smirnov test doesn’t always guide you to the best distribution</a:t>
            </a:r>
          </a:p>
        </p:txBody>
      </p:sp>
      <p:sp>
        <p:nvSpPr>
          <p:cNvPr id="3" name="Text Placeholder 3">
            <a:extLst>
              <a:ext uri="{FF2B5EF4-FFF2-40B4-BE49-F238E27FC236}">
                <a16:creationId xmlns:a16="http://schemas.microsoft.com/office/drawing/2014/main" id="{E18B3454-2D32-9986-4D33-D7D44F36D3E8}"/>
              </a:ext>
            </a:extLst>
          </p:cNvPr>
          <p:cNvSpPr txBox="1">
            <a:spLocks/>
          </p:cNvSpPr>
          <p:nvPr/>
        </p:nvSpPr>
        <p:spPr>
          <a:xfrm>
            <a:off x="9512181" y="5655285"/>
            <a:ext cx="2558711" cy="716939"/>
          </a:xfrm>
          <a:prstGeom prst="rect">
            <a:avLst/>
          </a:prstGeom>
        </p:spPr>
        <p:txBody>
          <a:bodyPr vert="horz" lIns="182880" tIns="45716" rIns="91432" bIns="45716" rtlCol="0">
            <a:noAutofit/>
          </a:bodyPr>
          <a:lstStyle>
            <a:lvl1pPr marL="243834" indent="-243834" algn="l" defTabSz="914384" rtl="0" eaLnBrk="1" latinLnBrk="0" hangingPunct="1">
              <a:lnSpc>
                <a:spcPct val="90000"/>
              </a:lnSpc>
              <a:spcBef>
                <a:spcPts val="800"/>
              </a:spcBef>
              <a:buClr>
                <a:schemeClr val="accent1"/>
              </a:buClr>
              <a:buFont typeface="Arial" pitchFamily="34" charset="0"/>
              <a:buChar char="•"/>
              <a:defRPr lang="en-US" sz="2667" kern="1200">
                <a:solidFill>
                  <a:schemeClr val="tx1"/>
                </a:solidFill>
                <a:latin typeface="+mn-lt"/>
                <a:ea typeface="+mn-ea"/>
                <a:cs typeface="+mn-cs"/>
              </a:defRPr>
            </a:lvl1pPr>
            <a:lvl2pPr marL="743693" indent="-329176" algn="l" defTabSz="914384" rtl="0" eaLnBrk="1" latinLnBrk="0" hangingPunct="1">
              <a:lnSpc>
                <a:spcPct val="90000"/>
              </a:lnSpc>
              <a:spcBef>
                <a:spcPts val="800"/>
              </a:spcBef>
              <a:buClr>
                <a:schemeClr val="accent1"/>
              </a:buClr>
              <a:buFont typeface="Arial" pitchFamily="34" charset="0"/>
              <a:buChar char="–"/>
              <a:defRPr lang="en-US" sz="2667" b="0" i="0" u="none" kern="1200">
                <a:solidFill>
                  <a:schemeClr val="tx1"/>
                </a:solidFill>
                <a:latin typeface="+mn-lt"/>
                <a:ea typeface="+mn-ea"/>
                <a:cs typeface="+mn-cs"/>
              </a:defRPr>
            </a:lvl2pPr>
            <a:lvl3pPr marL="889994" indent="-231642" algn="l" defTabSz="914384" rtl="0" eaLnBrk="1" latinLnBrk="0" hangingPunct="1">
              <a:lnSpc>
                <a:spcPct val="90000"/>
              </a:lnSpc>
              <a:spcBef>
                <a:spcPts val="800"/>
              </a:spcBef>
              <a:buClr>
                <a:schemeClr val="accent1"/>
              </a:buClr>
              <a:buFont typeface="Arial" pitchFamily="34" charset="0"/>
              <a:buChar char="•"/>
              <a:defRPr lang="en-US" sz="2133" kern="1200">
                <a:solidFill>
                  <a:schemeClr val="tx1"/>
                </a:solidFill>
                <a:latin typeface="+mn-lt"/>
                <a:ea typeface="+mn-ea"/>
                <a:cs typeface="+mn-cs"/>
              </a:defRPr>
            </a:lvl3pPr>
            <a:lvl4pPr marL="1194786" indent="-280409" algn="l" defTabSz="914384" rtl="0" eaLnBrk="1" latinLnBrk="0" hangingPunct="1">
              <a:lnSpc>
                <a:spcPct val="90000"/>
              </a:lnSpc>
              <a:spcBef>
                <a:spcPts val="800"/>
              </a:spcBef>
              <a:buClr>
                <a:schemeClr val="accent1"/>
              </a:buClr>
              <a:buFont typeface="Arial" pitchFamily="34" charset="0"/>
              <a:buChar char="–"/>
              <a:defRPr lang="en-US" sz="1867" kern="1200">
                <a:solidFill>
                  <a:schemeClr val="tx1"/>
                </a:solidFill>
                <a:latin typeface="+mn-lt"/>
                <a:ea typeface="+mn-ea"/>
                <a:cs typeface="+mn-cs"/>
              </a:defRPr>
            </a:lvl4pPr>
            <a:lvl5pPr marL="1402045" indent="-207259" algn="l" defTabSz="914384" rtl="0" eaLnBrk="1" latinLnBrk="0" hangingPunct="1">
              <a:lnSpc>
                <a:spcPct val="90000"/>
              </a:lnSpc>
              <a:spcBef>
                <a:spcPts val="800"/>
              </a:spcBef>
              <a:buClr>
                <a:schemeClr val="accent1"/>
              </a:buClr>
              <a:buFont typeface="Arial" pitchFamily="34" charset="0"/>
              <a:buChar char="•"/>
              <a:defRPr lang="en-CA" sz="1867" kern="1200">
                <a:solidFill>
                  <a:schemeClr val="tx1"/>
                </a:solidFill>
                <a:latin typeface="+mn-lt"/>
                <a:ea typeface="+mn-ea"/>
                <a:cs typeface="+mn-cs"/>
              </a:defRPr>
            </a:lvl5pPr>
            <a:lvl6pPr marL="3352436"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1970"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504"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038"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0" indent="0">
              <a:buNone/>
            </a:pPr>
            <a:r>
              <a:rPr lang="en-US" sz="1400" dirty="0"/>
              <a:t>Generally, see one of these five give the best results</a:t>
            </a:r>
          </a:p>
        </p:txBody>
      </p:sp>
    </p:spTree>
    <p:extLst>
      <p:ext uri="{BB962C8B-B14F-4D97-AF65-F5344CB8AC3E}">
        <p14:creationId xmlns:p14="http://schemas.microsoft.com/office/powerpoint/2010/main" val="26025417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CBAEB-CDCC-8A25-B6D4-B3CDA70C2F94}"/>
              </a:ext>
            </a:extLst>
          </p:cNvPr>
          <p:cNvSpPr>
            <a:spLocks noGrp="1"/>
          </p:cNvSpPr>
          <p:nvPr>
            <p:ph type="title"/>
          </p:nvPr>
        </p:nvSpPr>
        <p:spPr/>
        <p:txBody>
          <a:bodyPr/>
          <a:lstStyle/>
          <a:p>
            <a:r>
              <a:rPr lang="en-US" dirty="0"/>
              <a:t>Adjusting WGEN for Climate Change</a:t>
            </a:r>
            <a:br>
              <a:rPr lang="en-US" dirty="0"/>
            </a:br>
            <a:r>
              <a:rPr lang="en-US" dirty="0"/>
              <a:t>Precipitation</a:t>
            </a:r>
          </a:p>
        </p:txBody>
      </p:sp>
      <p:sp>
        <p:nvSpPr>
          <p:cNvPr id="3" name="Content Placeholder 2">
            <a:extLst>
              <a:ext uri="{FF2B5EF4-FFF2-40B4-BE49-F238E27FC236}">
                <a16:creationId xmlns:a16="http://schemas.microsoft.com/office/drawing/2014/main" id="{AACB3022-1ADF-B93A-129E-CF9048A758B7}"/>
              </a:ext>
            </a:extLst>
          </p:cNvPr>
          <p:cNvSpPr>
            <a:spLocks noGrp="1"/>
          </p:cNvSpPr>
          <p:nvPr>
            <p:ph idx="1"/>
          </p:nvPr>
        </p:nvSpPr>
        <p:spPr>
          <a:xfrm>
            <a:off x="731520" y="1456691"/>
            <a:ext cx="10850880" cy="2524760"/>
          </a:xfrm>
        </p:spPr>
        <p:txBody>
          <a:bodyPr/>
          <a:lstStyle/>
          <a:p>
            <a:r>
              <a:rPr lang="en-US" sz="2400" dirty="0"/>
              <a:t>WGEN didn’t account for change over time</a:t>
            </a:r>
          </a:p>
          <a:p>
            <a:r>
              <a:rPr lang="en-US" sz="2400" dirty="0"/>
              <a:t>SRK will incorporate multiple WGEN parameter sets and can select different distributions over time</a:t>
            </a:r>
          </a:p>
          <a:p>
            <a:pPr lvl="1"/>
            <a:r>
              <a:rPr lang="en-US" sz="2400" dirty="0"/>
              <a:t>Similar to the Original WGEN, each set contains monthly tables for:</a:t>
            </a:r>
          </a:p>
          <a:p>
            <a:pPr lvl="2"/>
            <a:r>
              <a:rPr lang="en-US" sz="2000" dirty="0"/>
              <a:t>Probability of Rain day (</a:t>
            </a:r>
            <a:r>
              <a:rPr lang="en-US" sz="2000" dirty="0" err="1"/>
              <a:t>P</a:t>
            </a:r>
            <a:r>
              <a:rPr lang="en-US" sz="2000" baseline="-25000" dirty="0" err="1"/>
              <a:t>wet</a:t>
            </a:r>
            <a:r>
              <a:rPr lang="en-US" sz="2000" baseline="-25000" dirty="0"/>
              <a:t>-wet</a:t>
            </a:r>
            <a:r>
              <a:rPr lang="en-US" sz="2000" dirty="0"/>
              <a:t> and </a:t>
            </a:r>
            <a:r>
              <a:rPr lang="en-US" sz="2000" dirty="0" err="1"/>
              <a:t>P</a:t>
            </a:r>
            <a:r>
              <a:rPr lang="en-US" sz="2000" baseline="-25000" dirty="0" err="1"/>
              <a:t>wet</a:t>
            </a:r>
            <a:r>
              <a:rPr lang="en-US" sz="2000" baseline="-25000" dirty="0"/>
              <a:t>-dry</a:t>
            </a:r>
            <a:r>
              <a:rPr lang="en-US" sz="2000" dirty="0"/>
              <a:t>)</a:t>
            </a:r>
          </a:p>
          <a:p>
            <a:pPr lvl="2"/>
            <a:r>
              <a:rPr lang="en-US" sz="2000" dirty="0"/>
              <a:t>Fitted parameters for non-zero precipitation distribution </a:t>
            </a:r>
          </a:p>
          <a:p>
            <a:pPr lvl="3"/>
            <a:r>
              <a:rPr lang="en-US" dirty="0" err="1"/>
              <a:t>JohnsonSB</a:t>
            </a:r>
            <a:r>
              <a:rPr lang="en-US" dirty="0"/>
              <a:t> distribution (transformed normal): Shape </a:t>
            </a:r>
            <a:r>
              <a:rPr lang="nn-NO" sz="2134" dirty="0">
                <a:effectLst/>
                <a:latin typeface="Symbol" panose="05050102010706020507" pitchFamily="18" charset="2"/>
              </a:rPr>
              <a:t>g, </a:t>
            </a:r>
            <a:r>
              <a:rPr lang="en-US" dirty="0"/>
              <a:t>Shape </a:t>
            </a:r>
            <a:r>
              <a:rPr lang="nn-NO" sz="2134" dirty="0">
                <a:effectLst/>
                <a:latin typeface="Symbol" panose="05050102010706020507" pitchFamily="18" charset="2"/>
              </a:rPr>
              <a:t>d</a:t>
            </a:r>
            <a:r>
              <a:rPr lang="en-US" dirty="0"/>
              <a:t>, Scale </a:t>
            </a:r>
            <a:r>
              <a:rPr lang="nn-NO" sz="2134" dirty="0">
                <a:effectLst/>
                <a:latin typeface="Symbol" panose="05050102010706020507" pitchFamily="18" charset="2"/>
              </a:rPr>
              <a:t>l , </a:t>
            </a:r>
            <a:r>
              <a:rPr lang="en-US" dirty="0"/>
              <a:t>Location </a:t>
            </a:r>
            <a:r>
              <a:rPr lang="nn-NO" sz="2134" dirty="0">
                <a:effectLst/>
                <a:latin typeface="Symbol" panose="05050102010706020507" pitchFamily="18" charset="2"/>
              </a:rPr>
              <a:t>x </a:t>
            </a:r>
            <a:r>
              <a:rPr lang="nn-NO" dirty="0"/>
              <a:t>works very well and can be reproduced in GoldSim</a:t>
            </a:r>
          </a:p>
          <a:p>
            <a:pPr lvl="3"/>
            <a:endParaRPr lang="en-US" dirty="0"/>
          </a:p>
        </p:txBody>
      </p:sp>
      <p:sp>
        <p:nvSpPr>
          <p:cNvPr id="5" name="AutoShape 2">
            <a:extLst>
              <a:ext uri="{FF2B5EF4-FFF2-40B4-BE49-F238E27FC236}">
                <a16:creationId xmlns:a16="http://schemas.microsoft.com/office/drawing/2014/main" id="{72FB61C5-A705-7C14-1992-EF7A10943266}"/>
              </a:ext>
            </a:extLst>
          </p:cNvPr>
          <p:cNvSpPr>
            <a:spLocks noChangeAspect="1" noChangeArrowheads="1"/>
          </p:cNvSpPr>
          <p:nvPr/>
        </p:nvSpPr>
        <p:spPr bwMode="auto">
          <a:xfrm>
            <a:off x="127000" y="-58896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3">
            <a:extLst>
              <a:ext uri="{FF2B5EF4-FFF2-40B4-BE49-F238E27FC236}">
                <a16:creationId xmlns:a16="http://schemas.microsoft.com/office/drawing/2014/main" id="{D24F6D03-0620-D4DF-89EB-9C5F6CE648B0}"/>
              </a:ext>
            </a:extLst>
          </p:cNvPr>
          <p:cNvSpPr>
            <a:spLocks noChangeAspect="1" noChangeArrowheads="1"/>
          </p:cNvSpPr>
          <p:nvPr/>
        </p:nvSpPr>
        <p:spPr bwMode="auto">
          <a:xfrm>
            <a:off x="127000" y="-2984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4">
            <a:extLst>
              <a:ext uri="{FF2B5EF4-FFF2-40B4-BE49-F238E27FC236}">
                <a16:creationId xmlns:a16="http://schemas.microsoft.com/office/drawing/2014/main" id="{93855A7D-CE9F-5783-28BE-586E0F933570}"/>
              </a:ext>
            </a:extLst>
          </p:cNvPr>
          <p:cNvSpPr>
            <a:spLocks noChangeAspect="1" noChangeArrowheads="1"/>
          </p:cNvSpPr>
          <p:nvPr/>
        </p:nvSpPr>
        <p:spPr bwMode="auto">
          <a:xfrm>
            <a:off x="3825875" y="-2984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5">
            <a:extLst>
              <a:ext uri="{FF2B5EF4-FFF2-40B4-BE49-F238E27FC236}">
                <a16:creationId xmlns:a16="http://schemas.microsoft.com/office/drawing/2014/main" id="{65478A2F-A4C0-3FAA-50E5-A105B24BB5F6}"/>
              </a:ext>
            </a:extLst>
          </p:cNvPr>
          <p:cNvSpPr>
            <a:spLocks noChangeAspect="1" noChangeArrowheads="1"/>
          </p:cNvSpPr>
          <p:nvPr/>
        </p:nvSpPr>
        <p:spPr bwMode="auto">
          <a:xfrm>
            <a:off x="4286250" y="-2984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a:extLst>
              <a:ext uri="{FF2B5EF4-FFF2-40B4-BE49-F238E27FC236}">
                <a16:creationId xmlns:a16="http://schemas.microsoft.com/office/drawing/2014/main" id="{1DF4DB9F-EFA7-26DD-1ED9-180D1765B196}"/>
              </a:ext>
            </a:extLst>
          </p:cNvPr>
          <p:cNvSpPr>
            <a:spLocks noChangeAspect="1" noChangeArrowheads="1"/>
          </p:cNvSpPr>
          <p:nvPr/>
        </p:nvSpPr>
        <p:spPr bwMode="auto">
          <a:xfrm>
            <a:off x="127000" y="-9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7">
            <a:extLst>
              <a:ext uri="{FF2B5EF4-FFF2-40B4-BE49-F238E27FC236}">
                <a16:creationId xmlns:a16="http://schemas.microsoft.com/office/drawing/2014/main" id="{734A1296-41B6-3E61-86BC-1D2C2E1A590B}"/>
              </a:ext>
            </a:extLst>
          </p:cNvPr>
          <p:cNvSpPr>
            <a:spLocks noChangeAspect="1" noChangeArrowheads="1"/>
          </p:cNvSpPr>
          <p:nvPr/>
        </p:nvSpPr>
        <p:spPr bwMode="auto">
          <a:xfrm>
            <a:off x="3736975" y="-9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8">
            <a:extLst>
              <a:ext uri="{FF2B5EF4-FFF2-40B4-BE49-F238E27FC236}">
                <a16:creationId xmlns:a16="http://schemas.microsoft.com/office/drawing/2014/main" id="{2FFAB13F-E9FD-5346-D316-31B2F000D15D}"/>
              </a:ext>
            </a:extLst>
          </p:cNvPr>
          <p:cNvSpPr>
            <a:spLocks noChangeAspect="1" noChangeArrowheads="1"/>
          </p:cNvSpPr>
          <p:nvPr/>
        </p:nvSpPr>
        <p:spPr bwMode="auto">
          <a:xfrm>
            <a:off x="4197350" y="-9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9">
            <a:extLst>
              <a:ext uri="{FF2B5EF4-FFF2-40B4-BE49-F238E27FC236}">
                <a16:creationId xmlns:a16="http://schemas.microsoft.com/office/drawing/2014/main" id="{604AB7FC-49EA-52A8-D454-E423D8CCB325}"/>
              </a:ext>
            </a:extLst>
          </p:cNvPr>
          <p:cNvSpPr>
            <a:spLocks noChangeAspect="1" noChangeArrowheads="1"/>
          </p:cNvSpPr>
          <p:nvPr/>
        </p:nvSpPr>
        <p:spPr bwMode="auto">
          <a:xfrm>
            <a:off x="127000" y="279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3" name="Picture 22">
            <a:extLst>
              <a:ext uri="{FF2B5EF4-FFF2-40B4-BE49-F238E27FC236}">
                <a16:creationId xmlns:a16="http://schemas.microsoft.com/office/drawing/2014/main" id="{9B52216D-0C25-0545-73FE-71D9CDAEB3E6}"/>
              </a:ext>
            </a:extLst>
          </p:cNvPr>
          <p:cNvPicPr>
            <a:picLocks noChangeAspect="1"/>
          </p:cNvPicPr>
          <p:nvPr/>
        </p:nvPicPr>
        <p:blipFill>
          <a:blip r:embed="rId3"/>
          <a:stretch>
            <a:fillRect/>
          </a:stretch>
        </p:blipFill>
        <p:spPr>
          <a:xfrm>
            <a:off x="1509387" y="4477766"/>
            <a:ext cx="8390752" cy="2380234"/>
          </a:xfrm>
          <a:prstGeom prst="rect">
            <a:avLst/>
          </a:prstGeom>
        </p:spPr>
      </p:pic>
    </p:spTree>
    <p:extLst>
      <p:ext uri="{BB962C8B-B14F-4D97-AF65-F5344CB8AC3E}">
        <p14:creationId xmlns:p14="http://schemas.microsoft.com/office/powerpoint/2010/main" val="3199715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13642-884A-47BB-92D5-276E375548E3}"/>
              </a:ext>
            </a:extLst>
          </p:cNvPr>
          <p:cNvSpPr>
            <a:spLocks noGrp="1"/>
          </p:cNvSpPr>
          <p:nvPr>
            <p:ph type="title"/>
          </p:nvPr>
        </p:nvSpPr>
        <p:spPr/>
        <p:txBody>
          <a:bodyPr/>
          <a:lstStyle/>
          <a:p>
            <a:r>
              <a:rPr lang="en-CA" dirty="0"/>
              <a:t>Why do we have to include climate change??</a:t>
            </a:r>
          </a:p>
        </p:txBody>
      </p:sp>
      <p:sp>
        <p:nvSpPr>
          <p:cNvPr id="3" name="Content Placeholder 2">
            <a:extLst>
              <a:ext uri="{FF2B5EF4-FFF2-40B4-BE49-F238E27FC236}">
                <a16:creationId xmlns:a16="http://schemas.microsoft.com/office/drawing/2014/main" id="{7BF8BDDA-9E92-40C0-80A7-70FE8612AD1F}"/>
              </a:ext>
            </a:extLst>
          </p:cNvPr>
          <p:cNvSpPr>
            <a:spLocks noGrp="1"/>
          </p:cNvSpPr>
          <p:nvPr>
            <p:ph idx="1"/>
          </p:nvPr>
        </p:nvSpPr>
        <p:spPr>
          <a:xfrm>
            <a:off x="731520" y="1584960"/>
            <a:ext cx="11460480" cy="940029"/>
          </a:xfrm>
        </p:spPr>
        <p:txBody>
          <a:bodyPr/>
          <a:lstStyle/>
          <a:p>
            <a:r>
              <a:rPr lang="en-CA" dirty="0"/>
              <a:t>Designing new mines needs to include long-term closure in the design</a:t>
            </a:r>
          </a:p>
          <a:p>
            <a:r>
              <a:rPr lang="en-CA" dirty="0"/>
              <a:t>The mining industry understands:</a:t>
            </a:r>
          </a:p>
        </p:txBody>
      </p:sp>
      <p:pic>
        <p:nvPicPr>
          <p:cNvPr id="6" name="Picture 5">
            <a:extLst>
              <a:ext uri="{FF2B5EF4-FFF2-40B4-BE49-F238E27FC236}">
                <a16:creationId xmlns:a16="http://schemas.microsoft.com/office/drawing/2014/main" id="{F6E82C84-3180-0A90-1E33-DDC0622EF787}"/>
              </a:ext>
            </a:extLst>
          </p:cNvPr>
          <p:cNvPicPr>
            <a:picLocks noChangeAspect="1"/>
          </p:cNvPicPr>
          <p:nvPr/>
        </p:nvPicPr>
        <p:blipFill>
          <a:blip r:embed="rId3"/>
          <a:stretch>
            <a:fillRect/>
          </a:stretch>
        </p:blipFill>
        <p:spPr>
          <a:xfrm>
            <a:off x="6981092" y="2524989"/>
            <a:ext cx="4874299" cy="3446281"/>
          </a:xfrm>
          <a:prstGeom prst="rect">
            <a:avLst/>
          </a:prstGeom>
        </p:spPr>
      </p:pic>
      <p:sp>
        <p:nvSpPr>
          <p:cNvPr id="7" name="Content Placeholder 2">
            <a:extLst>
              <a:ext uri="{FF2B5EF4-FFF2-40B4-BE49-F238E27FC236}">
                <a16:creationId xmlns:a16="http://schemas.microsoft.com/office/drawing/2014/main" id="{F3D81AA7-831E-BD5D-6B6B-FCED87F391D8}"/>
              </a:ext>
            </a:extLst>
          </p:cNvPr>
          <p:cNvSpPr txBox="1">
            <a:spLocks/>
          </p:cNvSpPr>
          <p:nvPr/>
        </p:nvSpPr>
        <p:spPr>
          <a:xfrm>
            <a:off x="731521" y="2426677"/>
            <a:ext cx="6434210" cy="3791243"/>
          </a:xfrm>
          <a:prstGeom prst="rect">
            <a:avLst/>
          </a:prstGeom>
        </p:spPr>
        <p:txBody>
          <a:bodyPr vert="horz" lIns="182880" tIns="45716" rIns="91432" bIns="45716" rtlCol="0">
            <a:noAutofit/>
          </a:bodyPr>
          <a:lstStyle>
            <a:lvl1pPr marL="243834" indent="-243834" algn="l" defTabSz="914384" rtl="0" eaLnBrk="1" latinLnBrk="0" hangingPunct="1">
              <a:lnSpc>
                <a:spcPct val="90000"/>
              </a:lnSpc>
              <a:spcBef>
                <a:spcPts val="800"/>
              </a:spcBef>
              <a:buClr>
                <a:schemeClr val="accent1"/>
              </a:buClr>
              <a:buFont typeface="Arial" pitchFamily="34" charset="0"/>
              <a:buChar char="•"/>
              <a:defRPr sz="2667" kern="1200">
                <a:solidFill>
                  <a:schemeClr val="tx1"/>
                </a:solidFill>
                <a:latin typeface="+mn-lt"/>
                <a:ea typeface="+mn-ea"/>
                <a:cs typeface="+mn-cs"/>
              </a:defRPr>
            </a:lvl1pPr>
            <a:lvl2pPr marL="743693" indent="-329176" algn="l" defTabSz="914384" rtl="0" eaLnBrk="1" latinLnBrk="0" hangingPunct="1">
              <a:lnSpc>
                <a:spcPct val="90000"/>
              </a:lnSpc>
              <a:spcBef>
                <a:spcPts val="800"/>
              </a:spcBef>
              <a:buClr>
                <a:schemeClr val="accent1"/>
              </a:buClr>
              <a:buFont typeface="Arial" pitchFamily="34" charset="0"/>
              <a:buChar char="–"/>
              <a:defRPr sz="2667" b="0" i="0" u="none" kern="1200">
                <a:solidFill>
                  <a:schemeClr val="tx1"/>
                </a:solidFill>
                <a:latin typeface="+mn-lt"/>
                <a:ea typeface="+mn-ea"/>
                <a:cs typeface="+mn-cs"/>
              </a:defRPr>
            </a:lvl2pPr>
            <a:lvl3pPr marL="889994" indent="-228597" algn="l" defTabSz="914384" rtl="0" eaLnBrk="1" latinLnBrk="0" hangingPunct="1">
              <a:lnSpc>
                <a:spcPct val="90000"/>
              </a:lnSpc>
              <a:spcBef>
                <a:spcPts val="800"/>
              </a:spcBef>
              <a:buClr>
                <a:schemeClr val="accent1"/>
              </a:buClr>
              <a:buFont typeface="Arial" pitchFamily="34" charset="0"/>
              <a:buChar char="•"/>
              <a:defRPr sz="2133" kern="1200">
                <a:solidFill>
                  <a:schemeClr val="tx1"/>
                </a:solidFill>
                <a:latin typeface="+mn-lt"/>
                <a:ea typeface="+mn-ea"/>
                <a:cs typeface="+mn-cs"/>
              </a:defRPr>
            </a:lvl3pPr>
            <a:lvl4pPr marL="1194786" indent="-280409" algn="l" defTabSz="914384" rtl="0" eaLnBrk="1" latinLnBrk="0" hangingPunct="1">
              <a:lnSpc>
                <a:spcPct val="90000"/>
              </a:lnSpc>
              <a:spcBef>
                <a:spcPts val="800"/>
              </a:spcBef>
              <a:buClr>
                <a:schemeClr val="accent1"/>
              </a:buClr>
              <a:buFont typeface="Arial" pitchFamily="34" charset="0"/>
              <a:buChar char="–"/>
              <a:defRPr sz="1867" kern="1200">
                <a:solidFill>
                  <a:schemeClr val="tx1"/>
                </a:solidFill>
                <a:latin typeface="+mn-lt"/>
                <a:ea typeface="+mn-ea"/>
                <a:cs typeface="+mn-cs"/>
              </a:defRPr>
            </a:lvl4pPr>
            <a:lvl5pPr marL="1402045" indent="-207259" algn="l" defTabSz="914384" rtl="0" eaLnBrk="1" latinLnBrk="0" hangingPunct="1">
              <a:lnSpc>
                <a:spcPct val="90000"/>
              </a:lnSpc>
              <a:spcBef>
                <a:spcPts val="800"/>
              </a:spcBef>
              <a:buClr>
                <a:schemeClr val="accent1"/>
              </a:buClr>
              <a:buFont typeface="Arial" pitchFamily="34" charset="0"/>
              <a:buChar char="•"/>
              <a:defRPr sz="1867" kern="1200">
                <a:solidFill>
                  <a:schemeClr val="tx1"/>
                </a:solidFill>
                <a:latin typeface="+mn-lt"/>
                <a:ea typeface="+mn-ea"/>
                <a:cs typeface="+mn-cs"/>
              </a:defRPr>
            </a:lvl5pPr>
            <a:lvl6pPr marL="2514560" indent="-228597" algn="l" defTabSz="91438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50" indent="-228597" algn="l" defTabSz="91438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44" indent="-228597" algn="l" defTabSz="91438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36" indent="-228597" algn="l" defTabSz="914384"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buSzPct val="150000"/>
              <a:buBlip>
                <a:blip r:embed="rId4"/>
              </a:buBlip>
            </a:pPr>
            <a:r>
              <a:rPr lang="en-CA" dirty="0"/>
              <a:t>Permanent and safe closure is needed</a:t>
            </a:r>
          </a:p>
          <a:p>
            <a:pPr lvl="1">
              <a:buSzPct val="150000"/>
              <a:buFont typeface="Arial" pitchFamily="34" charset="0"/>
              <a:buBlip>
                <a:blip r:embed="rId4"/>
              </a:buBlip>
            </a:pPr>
            <a:r>
              <a:rPr lang="en-CA" dirty="0"/>
              <a:t>Risk-based approaches is needed</a:t>
            </a:r>
          </a:p>
          <a:p>
            <a:pPr lvl="1">
              <a:buSzPct val="150000"/>
              <a:buFont typeface="Arial" pitchFamily="34" charset="0"/>
              <a:buBlip>
                <a:blip r:embed="rId4"/>
              </a:buBlip>
            </a:pPr>
            <a:r>
              <a:rPr lang="en-CA" dirty="0"/>
              <a:t>Agencies and industry group guidance and support (</a:t>
            </a:r>
            <a:r>
              <a:rPr lang="en-CA" dirty="0" err="1"/>
              <a:t>ie</a:t>
            </a:r>
            <a:r>
              <a:rPr lang="en-CA" dirty="0"/>
              <a:t>. GISM)</a:t>
            </a:r>
          </a:p>
          <a:p>
            <a:pPr lvl="1">
              <a:buSzPct val="150000"/>
              <a:buFont typeface="Arial" pitchFamily="34" charset="0"/>
              <a:buBlip>
                <a:blip r:embed="rId4"/>
              </a:buBlip>
            </a:pPr>
            <a:r>
              <a:rPr lang="en-CA" dirty="0"/>
              <a:t>Closure (for perpetuity) must include climate change</a:t>
            </a:r>
          </a:p>
          <a:p>
            <a:r>
              <a:rPr lang="en-CA" dirty="0"/>
              <a:t>Best shot is to do right the first time</a:t>
            </a:r>
          </a:p>
          <a:p>
            <a:r>
              <a:rPr lang="en-CA" dirty="0"/>
              <a:t>Redo’s are expensive when the source of funding is gone</a:t>
            </a:r>
          </a:p>
        </p:txBody>
      </p:sp>
    </p:spTree>
    <p:extLst>
      <p:ext uri="{BB962C8B-B14F-4D97-AF65-F5344CB8AC3E}">
        <p14:creationId xmlns:p14="http://schemas.microsoft.com/office/powerpoint/2010/main" val="3450349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CBAEB-CDCC-8A25-B6D4-B3CDA70C2F94}"/>
              </a:ext>
            </a:extLst>
          </p:cNvPr>
          <p:cNvSpPr>
            <a:spLocks noGrp="1"/>
          </p:cNvSpPr>
          <p:nvPr>
            <p:ph type="title"/>
          </p:nvPr>
        </p:nvSpPr>
        <p:spPr/>
        <p:txBody>
          <a:bodyPr/>
          <a:lstStyle/>
          <a:p>
            <a:r>
              <a:rPr lang="en-US" dirty="0"/>
              <a:t>Adjusting WGEN for Climate Change</a:t>
            </a:r>
            <a:br>
              <a:rPr lang="en-US" dirty="0"/>
            </a:br>
            <a:r>
              <a:rPr lang="en-US" dirty="0"/>
              <a:t>Precipitation</a:t>
            </a:r>
          </a:p>
        </p:txBody>
      </p:sp>
      <p:sp>
        <p:nvSpPr>
          <p:cNvPr id="3" name="Content Placeholder 2">
            <a:extLst>
              <a:ext uri="{FF2B5EF4-FFF2-40B4-BE49-F238E27FC236}">
                <a16:creationId xmlns:a16="http://schemas.microsoft.com/office/drawing/2014/main" id="{AACB3022-1ADF-B93A-129E-CF9048A758B7}"/>
              </a:ext>
            </a:extLst>
          </p:cNvPr>
          <p:cNvSpPr>
            <a:spLocks noGrp="1"/>
          </p:cNvSpPr>
          <p:nvPr>
            <p:ph idx="1"/>
          </p:nvPr>
        </p:nvSpPr>
        <p:spPr>
          <a:xfrm>
            <a:off x="431800" y="1472565"/>
            <a:ext cx="5878830" cy="5263515"/>
          </a:xfrm>
        </p:spPr>
        <p:txBody>
          <a:bodyPr/>
          <a:lstStyle/>
          <a:p>
            <a:r>
              <a:rPr lang="en-US" sz="2400" dirty="0"/>
              <a:t>However, each set ALSO contains:</a:t>
            </a:r>
          </a:p>
          <a:p>
            <a:pPr lvl="1"/>
            <a:r>
              <a:rPr lang="en-US" sz="2400" dirty="0"/>
              <a:t>3D lookup tables for each climate scenario</a:t>
            </a:r>
          </a:p>
          <a:p>
            <a:pPr lvl="1"/>
            <a:r>
              <a:rPr lang="en-US" sz="2400" dirty="0"/>
              <a:t>Calendar year ‘hinge points’ to project trends</a:t>
            </a:r>
          </a:p>
          <a:p>
            <a:pPr lvl="1"/>
            <a:r>
              <a:rPr lang="en-US" sz="2400" dirty="0"/>
              <a:t>Separate layers for each GCM data set used</a:t>
            </a:r>
          </a:p>
          <a:p>
            <a:r>
              <a:rPr lang="en-US" sz="2400" dirty="0"/>
              <a:t>GoldSim linearly interpolates between the hinge points according to the calendar year </a:t>
            </a:r>
          </a:p>
          <a:p>
            <a:pPr marL="0" indent="0">
              <a:buNone/>
            </a:pPr>
            <a:r>
              <a:rPr lang="en-US" sz="2400" dirty="0">
                <a:solidFill>
                  <a:srgbClr val="FF0000"/>
                </a:solidFill>
              </a:rPr>
              <a:t>KEY ASSUMPTION – adjusting distribution parameters between calendar years results in valid distributions</a:t>
            </a:r>
          </a:p>
        </p:txBody>
      </p:sp>
      <p:sp>
        <p:nvSpPr>
          <p:cNvPr id="5" name="AutoShape 2">
            <a:extLst>
              <a:ext uri="{FF2B5EF4-FFF2-40B4-BE49-F238E27FC236}">
                <a16:creationId xmlns:a16="http://schemas.microsoft.com/office/drawing/2014/main" id="{72FB61C5-A705-7C14-1992-EF7A10943266}"/>
              </a:ext>
            </a:extLst>
          </p:cNvPr>
          <p:cNvSpPr>
            <a:spLocks noChangeAspect="1" noChangeArrowheads="1"/>
          </p:cNvSpPr>
          <p:nvPr/>
        </p:nvSpPr>
        <p:spPr bwMode="auto">
          <a:xfrm>
            <a:off x="127000" y="-58896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3">
            <a:extLst>
              <a:ext uri="{FF2B5EF4-FFF2-40B4-BE49-F238E27FC236}">
                <a16:creationId xmlns:a16="http://schemas.microsoft.com/office/drawing/2014/main" id="{D24F6D03-0620-D4DF-89EB-9C5F6CE648B0}"/>
              </a:ext>
            </a:extLst>
          </p:cNvPr>
          <p:cNvSpPr>
            <a:spLocks noChangeAspect="1" noChangeArrowheads="1"/>
          </p:cNvSpPr>
          <p:nvPr/>
        </p:nvSpPr>
        <p:spPr bwMode="auto">
          <a:xfrm>
            <a:off x="127000" y="-2984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4">
            <a:extLst>
              <a:ext uri="{FF2B5EF4-FFF2-40B4-BE49-F238E27FC236}">
                <a16:creationId xmlns:a16="http://schemas.microsoft.com/office/drawing/2014/main" id="{93855A7D-CE9F-5783-28BE-586E0F933570}"/>
              </a:ext>
            </a:extLst>
          </p:cNvPr>
          <p:cNvSpPr>
            <a:spLocks noChangeAspect="1" noChangeArrowheads="1"/>
          </p:cNvSpPr>
          <p:nvPr/>
        </p:nvSpPr>
        <p:spPr bwMode="auto">
          <a:xfrm>
            <a:off x="3825875" y="-2984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5">
            <a:extLst>
              <a:ext uri="{FF2B5EF4-FFF2-40B4-BE49-F238E27FC236}">
                <a16:creationId xmlns:a16="http://schemas.microsoft.com/office/drawing/2014/main" id="{65478A2F-A4C0-3FAA-50E5-A105B24BB5F6}"/>
              </a:ext>
            </a:extLst>
          </p:cNvPr>
          <p:cNvSpPr>
            <a:spLocks noChangeAspect="1" noChangeArrowheads="1"/>
          </p:cNvSpPr>
          <p:nvPr/>
        </p:nvSpPr>
        <p:spPr bwMode="auto">
          <a:xfrm>
            <a:off x="4286250" y="-2984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a:extLst>
              <a:ext uri="{FF2B5EF4-FFF2-40B4-BE49-F238E27FC236}">
                <a16:creationId xmlns:a16="http://schemas.microsoft.com/office/drawing/2014/main" id="{1DF4DB9F-EFA7-26DD-1ED9-180D1765B196}"/>
              </a:ext>
            </a:extLst>
          </p:cNvPr>
          <p:cNvSpPr>
            <a:spLocks noChangeAspect="1" noChangeArrowheads="1"/>
          </p:cNvSpPr>
          <p:nvPr/>
        </p:nvSpPr>
        <p:spPr bwMode="auto">
          <a:xfrm>
            <a:off x="127000" y="-9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7">
            <a:extLst>
              <a:ext uri="{FF2B5EF4-FFF2-40B4-BE49-F238E27FC236}">
                <a16:creationId xmlns:a16="http://schemas.microsoft.com/office/drawing/2014/main" id="{734A1296-41B6-3E61-86BC-1D2C2E1A590B}"/>
              </a:ext>
            </a:extLst>
          </p:cNvPr>
          <p:cNvSpPr>
            <a:spLocks noChangeAspect="1" noChangeArrowheads="1"/>
          </p:cNvSpPr>
          <p:nvPr/>
        </p:nvSpPr>
        <p:spPr bwMode="auto">
          <a:xfrm>
            <a:off x="3736975" y="-9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8">
            <a:extLst>
              <a:ext uri="{FF2B5EF4-FFF2-40B4-BE49-F238E27FC236}">
                <a16:creationId xmlns:a16="http://schemas.microsoft.com/office/drawing/2014/main" id="{2FFAB13F-E9FD-5346-D316-31B2F000D15D}"/>
              </a:ext>
            </a:extLst>
          </p:cNvPr>
          <p:cNvSpPr>
            <a:spLocks noChangeAspect="1" noChangeArrowheads="1"/>
          </p:cNvSpPr>
          <p:nvPr/>
        </p:nvSpPr>
        <p:spPr bwMode="auto">
          <a:xfrm>
            <a:off x="4197350" y="-9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9">
            <a:extLst>
              <a:ext uri="{FF2B5EF4-FFF2-40B4-BE49-F238E27FC236}">
                <a16:creationId xmlns:a16="http://schemas.microsoft.com/office/drawing/2014/main" id="{604AB7FC-49EA-52A8-D454-E423D8CCB325}"/>
              </a:ext>
            </a:extLst>
          </p:cNvPr>
          <p:cNvSpPr>
            <a:spLocks noChangeAspect="1" noChangeArrowheads="1"/>
          </p:cNvSpPr>
          <p:nvPr/>
        </p:nvSpPr>
        <p:spPr bwMode="auto">
          <a:xfrm>
            <a:off x="127000" y="279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21" name="Group 20">
            <a:extLst>
              <a:ext uri="{FF2B5EF4-FFF2-40B4-BE49-F238E27FC236}">
                <a16:creationId xmlns:a16="http://schemas.microsoft.com/office/drawing/2014/main" id="{F24042A8-97CB-8DBA-C0C2-8005A508F951}"/>
              </a:ext>
            </a:extLst>
          </p:cNvPr>
          <p:cNvGrpSpPr>
            <a:grpSpLocks noChangeAspect="1"/>
          </p:cNvGrpSpPr>
          <p:nvPr/>
        </p:nvGrpSpPr>
        <p:grpSpPr>
          <a:xfrm>
            <a:off x="6310630" y="1476711"/>
            <a:ext cx="5683643" cy="5179021"/>
            <a:chOff x="3889375" y="1341120"/>
            <a:chExt cx="8176702" cy="7450733"/>
          </a:xfrm>
        </p:grpSpPr>
        <p:pic>
          <p:nvPicPr>
            <p:cNvPr id="17" name="Picture 16">
              <a:extLst>
                <a:ext uri="{FF2B5EF4-FFF2-40B4-BE49-F238E27FC236}">
                  <a16:creationId xmlns:a16="http://schemas.microsoft.com/office/drawing/2014/main" id="{DF179564-62B7-9AD5-7189-71BA71AF7BF7}"/>
                </a:ext>
              </a:extLst>
            </p:cNvPr>
            <p:cNvPicPr>
              <a:picLocks noChangeAspect="1"/>
            </p:cNvPicPr>
            <p:nvPr/>
          </p:nvPicPr>
          <p:blipFill>
            <a:blip r:embed="rId2"/>
            <a:stretch>
              <a:fillRect/>
            </a:stretch>
          </p:blipFill>
          <p:spPr>
            <a:xfrm>
              <a:off x="4349750" y="1341120"/>
              <a:ext cx="7716327" cy="4715533"/>
            </a:xfrm>
            <a:prstGeom prst="rect">
              <a:avLst/>
            </a:prstGeom>
          </p:spPr>
        </p:pic>
        <p:pic>
          <p:nvPicPr>
            <p:cNvPr id="19" name="Picture 18">
              <a:extLst>
                <a:ext uri="{FF2B5EF4-FFF2-40B4-BE49-F238E27FC236}">
                  <a16:creationId xmlns:a16="http://schemas.microsoft.com/office/drawing/2014/main" id="{4D910ECE-CB31-762F-CFAD-A69DE2CED139}"/>
                </a:ext>
              </a:extLst>
            </p:cNvPr>
            <p:cNvPicPr>
              <a:picLocks noChangeAspect="1"/>
            </p:cNvPicPr>
            <p:nvPr/>
          </p:nvPicPr>
          <p:blipFill>
            <a:blip r:embed="rId3"/>
            <a:stretch>
              <a:fillRect/>
            </a:stretch>
          </p:blipFill>
          <p:spPr>
            <a:xfrm>
              <a:off x="3889375" y="4790795"/>
              <a:ext cx="5763429" cy="4001058"/>
            </a:xfrm>
            <a:prstGeom prst="rect">
              <a:avLst/>
            </a:prstGeom>
          </p:spPr>
        </p:pic>
      </p:grpSp>
    </p:spTree>
    <p:extLst>
      <p:ext uri="{BB962C8B-B14F-4D97-AF65-F5344CB8AC3E}">
        <p14:creationId xmlns:p14="http://schemas.microsoft.com/office/powerpoint/2010/main" val="41984532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CBAEB-CDCC-8A25-B6D4-B3CDA70C2F94}"/>
              </a:ext>
            </a:extLst>
          </p:cNvPr>
          <p:cNvSpPr>
            <a:spLocks noGrp="1"/>
          </p:cNvSpPr>
          <p:nvPr>
            <p:ph type="title"/>
          </p:nvPr>
        </p:nvSpPr>
        <p:spPr/>
        <p:txBody>
          <a:bodyPr/>
          <a:lstStyle/>
          <a:p>
            <a:r>
              <a:rPr lang="en-US" dirty="0"/>
              <a:t>Adjusting WGEN for Climate Change</a:t>
            </a:r>
            <a:br>
              <a:rPr lang="en-US" dirty="0"/>
            </a:br>
            <a:r>
              <a:rPr lang="en-US" dirty="0"/>
              <a:t>Temperature</a:t>
            </a:r>
          </a:p>
        </p:txBody>
      </p:sp>
      <p:sp>
        <p:nvSpPr>
          <p:cNvPr id="3" name="Content Placeholder 2">
            <a:extLst>
              <a:ext uri="{FF2B5EF4-FFF2-40B4-BE49-F238E27FC236}">
                <a16:creationId xmlns:a16="http://schemas.microsoft.com/office/drawing/2014/main" id="{AACB3022-1ADF-B93A-129E-CF9048A758B7}"/>
              </a:ext>
            </a:extLst>
          </p:cNvPr>
          <p:cNvSpPr>
            <a:spLocks noGrp="1"/>
          </p:cNvSpPr>
          <p:nvPr>
            <p:ph idx="1"/>
          </p:nvPr>
        </p:nvSpPr>
        <p:spPr>
          <a:xfrm>
            <a:off x="127000" y="1614170"/>
            <a:ext cx="6678246" cy="4964429"/>
          </a:xfrm>
        </p:spPr>
        <p:txBody>
          <a:bodyPr/>
          <a:lstStyle/>
          <a:p>
            <a:pPr marL="0" indent="0">
              <a:buNone/>
            </a:pPr>
            <a:r>
              <a:rPr lang="en-US" sz="2000" dirty="0"/>
              <a:t>Dynamic temperature model</a:t>
            </a:r>
          </a:p>
          <a:p>
            <a:r>
              <a:rPr lang="en-US" sz="2000" dirty="0"/>
              <a:t>Mean annual temperature is adjusted every year, and monthly and daily vary from that basepoint</a:t>
            </a:r>
          </a:p>
          <a:p>
            <a:r>
              <a:rPr lang="en-US" sz="2000" dirty="0"/>
              <a:t>3D Tables for</a:t>
            </a:r>
          </a:p>
          <a:p>
            <a:pPr lvl="1"/>
            <a:r>
              <a:rPr lang="en-US" sz="2000" dirty="0"/>
              <a:t>Mean Annual temperature and rate of change</a:t>
            </a:r>
            <a:endParaRPr lang="en-US" sz="2400" dirty="0"/>
          </a:p>
          <a:p>
            <a:pPr lvl="1"/>
            <a:r>
              <a:rPr lang="en-US" sz="2000" dirty="0"/>
              <a:t>Annual temperature anomaly from tend mean and Std. Dev.</a:t>
            </a:r>
          </a:p>
          <a:p>
            <a:pPr lvl="1"/>
            <a:r>
              <a:rPr lang="en-US" sz="2000" dirty="0"/>
              <a:t>Monthly anomaly from annual Mean &amp; Std. Dev. </a:t>
            </a:r>
          </a:p>
          <a:p>
            <a:pPr lvl="1"/>
            <a:r>
              <a:rPr lang="en-US" sz="2000" dirty="0"/>
              <a:t>Precipitation depth to min and max temperature correlations</a:t>
            </a:r>
          </a:p>
          <a:p>
            <a:pPr lvl="1"/>
            <a:r>
              <a:rPr lang="en-US" sz="2000" dirty="0"/>
              <a:t>Avg Monthly – daily Min daily temperature anomaly Mean &amp; Std. Dev. </a:t>
            </a:r>
          </a:p>
          <a:p>
            <a:pPr lvl="1"/>
            <a:r>
              <a:rPr lang="en-US" sz="2000" dirty="0"/>
              <a:t>Daily Max – daily min temperature anomaly Mean &amp; Std. Dev. </a:t>
            </a:r>
          </a:p>
          <a:p>
            <a:pPr lvl="1"/>
            <a:endParaRPr lang="en-US" sz="2000" dirty="0"/>
          </a:p>
          <a:p>
            <a:pPr lvl="1"/>
            <a:endParaRPr lang="en-US" sz="2000" dirty="0"/>
          </a:p>
          <a:p>
            <a:pPr lvl="1"/>
            <a:endParaRPr lang="en-US" sz="2400" dirty="0"/>
          </a:p>
          <a:p>
            <a:pPr lvl="3"/>
            <a:endParaRPr lang="en-US" sz="2000" dirty="0"/>
          </a:p>
        </p:txBody>
      </p:sp>
      <p:sp>
        <p:nvSpPr>
          <p:cNvPr id="5" name="AutoShape 2">
            <a:extLst>
              <a:ext uri="{FF2B5EF4-FFF2-40B4-BE49-F238E27FC236}">
                <a16:creationId xmlns:a16="http://schemas.microsoft.com/office/drawing/2014/main" id="{72FB61C5-A705-7C14-1992-EF7A10943266}"/>
              </a:ext>
            </a:extLst>
          </p:cNvPr>
          <p:cNvSpPr>
            <a:spLocks noChangeAspect="1" noChangeArrowheads="1"/>
          </p:cNvSpPr>
          <p:nvPr/>
        </p:nvSpPr>
        <p:spPr bwMode="auto">
          <a:xfrm>
            <a:off x="127000" y="-58896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3">
            <a:extLst>
              <a:ext uri="{FF2B5EF4-FFF2-40B4-BE49-F238E27FC236}">
                <a16:creationId xmlns:a16="http://schemas.microsoft.com/office/drawing/2014/main" id="{D24F6D03-0620-D4DF-89EB-9C5F6CE648B0}"/>
              </a:ext>
            </a:extLst>
          </p:cNvPr>
          <p:cNvSpPr>
            <a:spLocks noChangeAspect="1" noChangeArrowheads="1"/>
          </p:cNvSpPr>
          <p:nvPr/>
        </p:nvSpPr>
        <p:spPr bwMode="auto">
          <a:xfrm>
            <a:off x="127000" y="-2984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4">
            <a:extLst>
              <a:ext uri="{FF2B5EF4-FFF2-40B4-BE49-F238E27FC236}">
                <a16:creationId xmlns:a16="http://schemas.microsoft.com/office/drawing/2014/main" id="{93855A7D-CE9F-5783-28BE-586E0F933570}"/>
              </a:ext>
            </a:extLst>
          </p:cNvPr>
          <p:cNvSpPr>
            <a:spLocks noChangeAspect="1" noChangeArrowheads="1"/>
          </p:cNvSpPr>
          <p:nvPr/>
        </p:nvSpPr>
        <p:spPr bwMode="auto">
          <a:xfrm>
            <a:off x="3825875" y="-2984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5">
            <a:extLst>
              <a:ext uri="{FF2B5EF4-FFF2-40B4-BE49-F238E27FC236}">
                <a16:creationId xmlns:a16="http://schemas.microsoft.com/office/drawing/2014/main" id="{65478A2F-A4C0-3FAA-50E5-A105B24BB5F6}"/>
              </a:ext>
            </a:extLst>
          </p:cNvPr>
          <p:cNvSpPr>
            <a:spLocks noChangeAspect="1" noChangeArrowheads="1"/>
          </p:cNvSpPr>
          <p:nvPr/>
        </p:nvSpPr>
        <p:spPr bwMode="auto">
          <a:xfrm>
            <a:off x="4286250" y="-2984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a:extLst>
              <a:ext uri="{FF2B5EF4-FFF2-40B4-BE49-F238E27FC236}">
                <a16:creationId xmlns:a16="http://schemas.microsoft.com/office/drawing/2014/main" id="{1DF4DB9F-EFA7-26DD-1ED9-180D1765B196}"/>
              </a:ext>
            </a:extLst>
          </p:cNvPr>
          <p:cNvSpPr>
            <a:spLocks noChangeAspect="1" noChangeArrowheads="1"/>
          </p:cNvSpPr>
          <p:nvPr/>
        </p:nvSpPr>
        <p:spPr bwMode="auto">
          <a:xfrm>
            <a:off x="127000" y="-9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7">
            <a:extLst>
              <a:ext uri="{FF2B5EF4-FFF2-40B4-BE49-F238E27FC236}">
                <a16:creationId xmlns:a16="http://schemas.microsoft.com/office/drawing/2014/main" id="{734A1296-41B6-3E61-86BC-1D2C2E1A590B}"/>
              </a:ext>
            </a:extLst>
          </p:cNvPr>
          <p:cNvSpPr>
            <a:spLocks noChangeAspect="1" noChangeArrowheads="1"/>
          </p:cNvSpPr>
          <p:nvPr/>
        </p:nvSpPr>
        <p:spPr bwMode="auto">
          <a:xfrm>
            <a:off x="3736975" y="-9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8">
            <a:extLst>
              <a:ext uri="{FF2B5EF4-FFF2-40B4-BE49-F238E27FC236}">
                <a16:creationId xmlns:a16="http://schemas.microsoft.com/office/drawing/2014/main" id="{2FFAB13F-E9FD-5346-D316-31B2F000D15D}"/>
              </a:ext>
            </a:extLst>
          </p:cNvPr>
          <p:cNvSpPr>
            <a:spLocks noChangeAspect="1" noChangeArrowheads="1"/>
          </p:cNvSpPr>
          <p:nvPr/>
        </p:nvSpPr>
        <p:spPr bwMode="auto">
          <a:xfrm>
            <a:off x="4197350" y="-9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9">
            <a:extLst>
              <a:ext uri="{FF2B5EF4-FFF2-40B4-BE49-F238E27FC236}">
                <a16:creationId xmlns:a16="http://schemas.microsoft.com/office/drawing/2014/main" id="{604AB7FC-49EA-52A8-D454-E423D8CCB325}"/>
              </a:ext>
            </a:extLst>
          </p:cNvPr>
          <p:cNvSpPr>
            <a:spLocks noChangeAspect="1" noChangeArrowheads="1"/>
          </p:cNvSpPr>
          <p:nvPr/>
        </p:nvSpPr>
        <p:spPr bwMode="auto">
          <a:xfrm>
            <a:off x="127000" y="279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3" name="Picture 12">
            <a:extLst>
              <a:ext uri="{FF2B5EF4-FFF2-40B4-BE49-F238E27FC236}">
                <a16:creationId xmlns:a16="http://schemas.microsoft.com/office/drawing/2014/main" id="{A6AAF82A-7F1C-F281-2B6C-075968DBDECD}"/>
              </a:ext>
            </a:extLst>
          </p:cNvPr>
          <p:cNvPicPr>
            <a:picLocks noChangeAspect="1"/>
          </p:cNvPicPr>
          <p:nvPr/>
        </p:nvPicPr>
        <p:blipFill>
          <a:blip r:embed="rId2"/>
          <a:stretch>
            <a:fillRect/>
          </a:stretch>
        </p:blipFill>
        <p:spPr>
          <a:xfrm>
            <a:off x="6875584" y="1370166"/>
            <a:ext cx="5189415" cy="4402936"/>
          </a:xfrm>
          <a:prstGeom prst="rect">
            <a:avLst/>
          </a:prstGeom>
        </p:spPr>
      </p:pic>
    </p:spTree>
    <p:extLst>
      <p:ext uri="{BB962C8B-B14F-4D97-AF65-F5344CB8AC3E}">
        <p14:creationId xmlns:p14="http://schemas.microsoft.com/office/powerpoint/2010/main" val="1665811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CBAEB-CDCC-8A25-B6D4-B3CDA70C2F94}"/>
              </a:ext>
            </a:extLst>
          </p:cNvPr>
          <p:cNvSpPr>
            <a:spLocks noGrp="1"/>
          </p:cNvSpPr>
          <p:nvPr>
            <p:ph type="title"/>
          </p:nvPr>
        </p:nvSpPr>
        <p:spPr/>
        <p:txBody>
          <a:bodyPr/>
          <a:lstStyle/>
          <a:p>
            <a:r>
              <a:rPr lang="en-US" dirty="0"/>
              <a:t>Adjusting WGEN for Climate Change</a:t>
            </a:r>
          </a:p>
        </p:txBody>
      </p:sp>
      <p:sp>
        <p:nvSpPr>
          <p:cNvPr id="3" name="Content Placeholder 2">
            <a:extLst>
              <a:ext uri="{FF2B5EF4-FFF2-40B4-BE49-F238E27FC236}">
                <a16:creationId xmlns:a16="http://schemas.microsoft.com/office/drawing/2014/main" id="{AACB3022-1ADF-B93A-129E-CF9048A758B7}"/>
              </a:ext>
            </a:extLst>
          </p:cNvPr>
          <p:cNvSpPr>
            <a:spLocks noGrp="1"/>
          </p:cNvSpPr>
          <p:nvPr>
            <p:ph idx="1"/>
          </p:nvPr>
        </p:nvSpPr>
        <p:spPr>
          <a:xfrm>
            <a:off x="127001" y="1814112"/>
            <a:ext cx="6413499" cy="1859164"/>
          </a:xfrm>
        </p:spPr>
        <p:txBody>
          <a:bodyPr/>
          <a:lstStyle/>
          <a:p>
            <a:r>
              <a:rPr lang="en-US" sz="2000" dirty="0"/>
              <a:t>Model calculates mean annual Temperature from trend lines</a:t>
            </a:r>
          </a:p>
          <a:p>
            <a:r>
              <a:rPr lang="en-US" sz="2000" dirty="0"/>
              <a:t>Generates an anomaly </a:t>
            </a:r>
            <a:r>
              <a:rPr lang="el-GR" sz="2000" dirty="0"/>
              <a:t>Δ°</a:t>
            </a:r>
            <a:r>
              <a:rPr lang="en-US" sz="2000" dirty="0"/>
              <a:t>C from the mean</a:t>
            </a:r>
          </a:p>
          <a:p>
            <a:r>
              <a:rPr lang="en-US" sz="2000" dirty="0"/>
              <a:t>Generates monthly temperature anomalies </a:t>
            </a:r>
            <a:r>
              <a:rPr lang="el-GR" sz="2000" dirty="0"/>
              <a:t>Δ°</a:t>
            </a:r>
            <a:r>
              <a:rPr lang="en-US" sz="2000" dirty="0"/>
              <a:t>C from the annual</a:t>
            </a:r>
          </a:p>
          <a:p>
            <a:endParaRPr lang="en-US" sz="2000" dirty="0"/>
          </a:p>
          <a:p>
            <a:pPr lvl="1"/>
            <a:endParaRPr lang="en-US" sz="2400" dirty="0"/>
          </a:p>
          <a:p>
            <a:pPr lvl="3"/>
            <a:endParaRPr lang="en-US" sz="2000" dirty="0"/>
          </a:p>
        </p:txBody>
      </p:sp>
      <p:sp>
        <p:nvSpPr>
          <p:cNvPr id="5" name="AutoShape 2">
            <a:extLst>
              <a:ext uri="{FF2B5EF4-FFF2-40B4-BE49-F238E27FC236}">
                <a16:creationId xmlns:a16="http://schemas.microsoft.com/office/drawing/2014/main" id="{72FB61C5-A705-7C14-1992-EF7A10943266}"/>
              </a:ext>
            </a:extLst>
          </p:cNvPr>
          <p:cNvSpPr>
            <a:spLocks noChangeAspect="1" noChangeArrowheads="1"/>
          </p:cNvSpPr>
          <p:nvPr/>
        </p:nvSpPr>
        <p:spPr bwMode="auto">
          <a:xfrm>
            <a:off x="127000" y="-58896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3">
            <a:extLst>
              <a:ext uri="{FF2B5EF4-FFF2-40B4-BE49-F238E27FC236}">
                <a16:creationId xmlns:a16="http://schemas.microsoft.com/office/drawing/2014/main" id="{D24F6D03-0620-D4DF-89EB-9C5F6CE648B0}"/>
              </a:ext>
            </a:extLst>
          </p:cNvPr>
          <p:cNvSpPr>
            <a:spLocks noChangeAspect="1" noChangeArrowheads="1"/>
          </p:cNvSpPr>
          <p:nvPr/>
        </p:nvSpPr>
        <p:spPr bwMode="auto">
          <a:xfrm>
            <a:off x="127000" y="-2984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4">
            <a:extLst>
              <a:ext uri="{FF2B5EF4-FFF2-40B4-BE49-F238E27FC236}">
                <a16:creationId xmlns:a16="http://schemas.microsoft.com/office/drawing/2014/main" id="{93855A7D-CE9F-5783-28BE-586E0F933570}"/>
              </a:ext>
            </a:extLst>
          </p:cNvPr>
          <p:cNvSpPr>
            <a:spLocks noChangeAspect="1" noChangeArrowheads="1"/>
          </p:cNvSpPr>
          <p:nvPr/>
        </p:nvSpPr>
        <p:spPr bwMode="auto">
          <a:xfrm>
            <a:off x="3825875" y="-2984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5">
            <a:extLst>
              <a:ext uri="{FF2B5EF4-FFF2-40B4-BE49-F238E27FC236}">
                <a16:creationId xmlns:a16="http://schemas.microsoft.com/office/drawing/2014/main" id="{65478A2F-A4C0-3FAA-50E5-A105B24BB5F6}"/>
              </a:ext>
            </a:extLst>
          </p:cNvPr>
          <p:cNvSpPr>
            <a:spLocks noChangeAspect="1" noChangeArrowheads="1"/>
          </p:cNvSpPr>
          <p:nvPr/>
        </p:nvSpPr>
        <p:spPr bwMode="auto">
          <a:xfrm>
            <a:off x="4286250" y="-2984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a:extLst>
              <a:ext uri="{FF2B5EF4-FFF2-40B4-BE49-F238E27FC236}">
                <a16:creationId xmlns:a16="http://schemas.microsoft.com/office/drawing/2014/main" id="{1DF4DB9F-EFA7-26DD-1ED9-180D1765B196}"/>
              </a:ext>
            </a:extLst>
          </p:cNvPr>
          <p:cNvSpPr>
            <a:spLocks noChangeAspect="1" noChangeArrowheads="1"/>
          </p:cNvSpPr>
          <p:nvPr/>
        </p:nvSpPr>
        <p:spPr bwMode="auto">
          <a:xfrm>
            <a:off x="127000" y="-9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7">
            <a:extLst>
              <a:ext uri="{FF2B5EF4-FFF2-40B4-BE49-F238E27FC236}">
                <a16:creationId xmlns:a16="http://schemas.microsoft.com/office/drawing/2014/main" id="{734A1296-41B6-3E61-86BC-1D2C2E1A590B}"/>
              </a:ext>
            </a:extLst>
          </p:cNvPr>
          <p:cNvSpPr>
            <a:spLocks noChangeAspect="1" noChangeArrowheads="1"/>
          </p:cNvSpPr>
          <p:nvPr/>
        </p:nvSpPr>
        <p:spPr bwMode="auto">
          <a:xfrm>
            <a:off x="3736975" y="-9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8">
            <a:extLst>
              <a:ext uri="{FF2B5EF4-FFF2-40B4-BE49-F238E27FC236}">
                <a16:creationId xmlns:a16="http://schemas.microsoft.com/office/drawing/2014/main" id="{2FFAB13F-E9FD-5346-D316-31B2F000D15D}"/>
              </a:ext>
            </a:extLst>
          </p:cNvPr>
          <p:cNvSpPr>
            <a:spLocks noChangeAspect="1" noChangeArrowheads="1"/>
          </p:cNvSpPr>
          <p:nvPr/>
        </p:nvSpPr>
        <p:spPr bwMode="auto">
          <a:xfrm>
            <a:off x="4197350" y="-9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9">
            <a:extLst>
              <a:ext uri="{FF2B5EF4-FFF2-40B4-BE49-F238E27FC236}">
                <a16:creationId xmlns:a16="http://schemas.microsoft.com/office/drawing/2014/main" id="{604AB7FC-49EA-52A8-D454-E423D8CCB325}"/>
              </a:ext>
            </a:extLst>
          </p:cNvPr>
          <p:cNvSpPr>
            <a:spLocks noChangeAspect="1" noChangeArrowheads="1"/>
          </p:cNvSpPr>
          <p:nvPr/>
        </p:nvSpPr>
        <p:spPr bwMode="auto">
          <a:xfrm>
            <a:off x="127000" y="279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5" name="Picture 14">
            <a:extLst>
              <a:ext uri="{FF2B5EF4-FFF2-40B4-BE49-F238E27FC236}">
                <a16:creationId xmlns:a16="http://schemas.microsoft.com/office/drawing/2014/main" id="{69A6E19C-152F-A422-0234-F5D69CE7BD1F}"/>
              </a:ext>
            </a:extLst>
          </p:cNvPr>
          <p:cNvPicPr>
            <a:picLocks noChangeAspect="1"/>
          </p:cNvPicPr>
          <p:nvPr/>
        </p:nvPicPr>
        <p:blipFill>
          <a:blip r:embed="rId2"/>
          <a:stretch>
            <a:fillRect/>
          </a:stretch>
        </p:blipFill>
        <p:spPr>
          <a:xfrm>
            <a:off x="6160616" y="1305509"/>
            <a:ext cx="5904384" cy="3415079"/>
          </a:xfrm>
          <a:prstGeom prst="rect">
            <a:avLst/>
          </a:prstGeom>
        </p:spPr>
      </p:pic>
      <p:sp>
        <p:nvSpPr>
          <p:cNvPr id="16" name="Content Placeholder 2">
            <a:extLst>
              <a:ext uri="{FF2B5EF4-FFF2-40B4-BE49-F238E27FC236}">
                <a16:creationId xmlns:a16="http://schemas.microsoft.com/office/drawing/2014/main" id="{130B4277-D337-F312-5DF7-296E53D59843}"/>
              </a:ext>
            </a:extLst>
          </p:cNvPr>
          <p:cNvSpPr txBox="1">
            <a:spLocks/>
          </p:cNvSpPr>
          <p:nvPr/>
        </p:nvSpPr>
        <p:spPr>
          <a:xfrm>
            <a:off x="5159374" y="4761745"/>
            <a:ext cx="7032625" cy="1984523"/>
          </a:xfrm>
          <a:prstGeom prst="rect">
            <a:avLst/>
          </a:prstGeom>
        </p:spPr>
        <p:txBody>
          <a:bodyPr vert="horz" lIns="182880" tIns="45716" rIns="91432" bIns="45716" rtlCol="0">
            <a:noAutofit/>
          </a:bodyPr>
          <a:lstStyle>
            <a:lvl1pPr marL="243834" indent="-243834" algn="l" defTabSz="914384" rtl="0" eaLnBrk="1" latinLnBrk="0" hangingPunct="1">
              <a:lnSpc>
                <a:spcPct val="90000"/>
              </a:lnSpc>
              <a:spcBef>
                <a:spcPts val="800"/>
              </a:spcBef>
              <a:buClr>
                <a:schemeClr val="accent1"/>
              </a:buClr>
              <a:buFont typeface="Arial" pitchFamily="34" charset="0"/>
              <a:buChar char="•"/>
              <a:defRPr lang="en-US" sz="2667" kern="1200">
                <a:solidFill>
                  <a:schemeClr val="tx1"/>
                </a:solidFill>
                <a:latin typeface="+mn-lt"/>
                <a:ea typeface="+mn-ea"/>
                <a:cs typeface="+mn-cs"/>
              </a:defRPr>
            </a:lvl1pPr>
            <a:lvl2pPr marL="743693" indent="-329176" algn="l" defTabSz="914384" rtl="0" eaLnBrk="1" latinLnBrk="0" hangingPunct="1">
              <a:lnSpc>
                <a:spcPct val="90000"/>
              </a:lnSpc>
              <a:spcBef>
                <a:spcPts val="800"/>
              </a:spcBef>
              <a:buClr>
                <a:schemeClr val="accent1"/>
              </a:buClr>
              <a:buFont typeface="Arial" pitchFamily="34" charset="0"/>
              <a:buChar char="–"/>
              <a:defRPr lang="en-US" sz="2667" b="0" i="0" u="none" kern="1200">
                <a:solidFill>
                  <a:schemeClr val="tx1"/>
                </a:solidFill>
                <a:latin typeface="+mn-lt"/>
                <a:ea typeface="+mn-ea"/>
                <a:cs typeface="+mn-cs"/>
              </a:defRPr>
            </a:lvl2pPr>
            <a:lvl3pPr marL="889994" indent="-231642" algn="l" defTabSz="914384" rtl="0" eaLnBrk="1" latinLnBrk="0" hangingPunct="1">
              <a:lnSpc>
                <a:spcPct val="90000"/>
              </a:lnSpc>
              <a:spcBef>
                <a:spcPts val="800"/>
              </a:spcBef>
              <a:buClr>
                <a:schemeClr val="accent1"/>
              </a:buClr>
              <a:buFont typeface="Arial" pitchFamily="34" charset="0"/>
              <a:buChar char="•"/>
              <a:defRPr lang="en-US" sz="2133" kern="1200">
                <a:solidFill>
                  <a:schemeClr val="tx1"/>
                </a:solidFill>
                <a:latin typeface="+mn-lt"/>
                <a:ea typeface="+mn-ea"/>
                <a:cs typeface="+mn-cs"/>
              </a:defRPr>
            </a:lvl3pPr>
            <a:lvl4pPr marL="1194786" indent="-280409" algn="l" defTabSz="914384" rtl="0" eaLnBrk="1" latinLnBrk="0" hangingPunct="1">
              <a:lnSpc>
                <a:spcPct val="90000"/>
              </a:lnSpc>
              <a:spcBef>
                <a:spcPts val="800"/>
              </a:spcBef>
              <a:buClr>
                <a:schemeClr val="accent1"/>
              </a:buClr>
              <a:buFont typeface="Arial" pitchFamily="34" charset="0"/>
              <a:buChar char="–"/>
              <a:defRPr lang="en-US" sz="1867" kern="1200">
                <a:solidFill>
                  <a:schemeClr val="tx1"/>
                </a:solidFill>
                <a:latin typeface="+mn-lt"/>
                <a:ea typeface="+mn-ea"/>
                <a:cs typeface="+mn-cs"/>
              </a:defRPr>
            </a:lvl4pPr>
            <a:lvl5pPr marL="1402045" indent="-207259" algn="l" defTabSz="914384" rtl="0" eaLnBrk="1" latinLnBrk="0" hangingPunct="1">
              <a:lnSpc>
                <a:spcPct val="90000"/>
              </a:lnSpc>
              <a:spcBef>
                <a:spcPts val="800"/>
              </a:spcBef>
              <a:buClr>
                <a:schemeClr val="accent1"/>
              </a:buClr>
              <a:buFont typeface="Arial" pitchFamily="34" charset="0"/>
              <a:buChar char="•"/>
              <a:defRPr lang="en-CA" sz="1867" kern="1200">
                <a:solidFill>
                  <a:schemeClr val="tx1"/>
                </a:solidFill>
                <a:latin typeface="+mn-lt"/>
                <a:ea typeface="+mn-ea"/>
                <a:cs typeface="+mn-cs"/>
              </a:defRPr>
            </a:lvl5pPr>
            <a:lvl6pPr marL="3352436"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1970"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504"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038"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r>
              <a:rPr lang="en-US" sz="2000" dirty="0"/>
              <a:t>Generates average daily temperature </a:t>
            </a:r>
            <a:r>
              <a:rPr lang="el-GR" sz="2000" dirty="0"/>
              <a:t>Δ°</a:t>
            </a:r>
            <a:r>
              <a:rPr lang="en-US" sz="2000" dirty="0"/>
              <a:t>C from the monthly average</a:t>
            </a:r>
          </a:p>
          <a:p>
            <a:r>
              <a:rPr lang="en-US" sz="2000" dirty="0"/>
              <a:t>Generates minimum daily temperature </a:t>
            </a:r>
            <a:r>
              <a:rPr lang="el-GR" sz="2000" dirty="0"/>
              <a:t>Δ°</a:t>
            </a:r>
            <a:r>
              <a:rPr lang="en-US" sz="2000" dirty="0"/>
              <a:t>C below the average daily temperature</a:t>
            </a:r>
          </a:p>
          <a:p>
            <a:r>
              <a:rPr lang="en-US" sz="2000" dirty="0"/>
              <a:t>Generates maximum daily temperature </a:t>
            </a:r>
            <a:r>
              <a:rPr lang="el-GR" sz="2000" dirty="0"/>
              <a:t>Δ°</a:t>
            </a:r>
            <a:r>
              <a:rPr lang="en-US" sz="2000" dirty="0"/>
              <a:t>C above the daily minimum temperature</a:t>
            </a:r>
          </a:p>
          <a:p>
            <a:endParaRPr lang="en-US" sz="2400" dirty="0">
              <a:latin typeface="Symbol" panose="05050102010706020507" pitchFamily="18" charset="2"/>
            </a:endParaRPr>
          </a:p>
          <a:p>
            <a:pPr lvl="3"/>
            <a:endParaRPr lang="en-US" sz="2400" dirty="0">
              <a:latin typeface="Symbol" panose="05050102010706020507" pitchFamily="18" charset="2"/>
            </a:endParaRPr>
          </a:p>
          <a:p>
            <a:pPr lvl="3"/>
            <a:endParaRPr lang="en-US" sz="2000" dirty="0"/>
          </a:p>
        </p:txBody>
      </p:sp>
      <p:sp>
        <p:nvSpPr>
          <p:cNvPr id="18" name="Content Placeholder 2">
            <a:extLst>
              <a:ext uri="{FF2B5EF4-FFF2-40B4-BE49-F238E27FC236}">
                <a16:creationId xmlns:a16="http://schemas.microsoft.com/office/drawing/2014/main" id="{5763EE8F-3F23-CB7D-48B9-3CF952F693AF}"/>
              </a:ext>
            </a:extLst>
          </p:cNvPr>
          <p:cNvSpPr txBox="1">
            <a:spLocks/>
          </p:cNvSpPr>
          <p:nvPr/>
        </p:nvSpPr>
        <p:spPr>
          <a:xfrm>
            <a:off x="4502150" y="3948321"/>
            <a:ext cx="5289550" cy="772267"/>
          </a:xfrm>
          <a:prstGeom prst="rect">
            <a:avLst/>
          </a:prstGeom>
        </p:spPr>
        <p:txBody>
          <a:bodyPr vert="horz" lIns="182880" tIns="45716" rIns="91432" bIns="45716" rtlCol="0">
            <a:noAutofit/>
          </a:bodyPr>
          <a:lstStyle>
            <a:lvl1pPr marL="243834" indent="-243834" algn="l" defTabSz="914384" rtl="0" eaLnBrk="1" latinLnBrk="0" hangingPunct="1">
              <a:lnSpc>
                <a:spcPct val="90000"/>
              </a:lnSpc>
              <a:spcBef>
                <a:spcPts val="800"/>
              </a:spcBef>
              <a:buClr>
                <a:schemeClr val="accent1"/>
              </a:buClr>
              <a:buFont typeface="Arial" pitchFamily="34" charset="0"/>
              <a:buChar char="•"/>
              <a:defRPr lang="en-US" sz="2667" kern="1200">
                <a:solidFill>
                  <a:schemeClr val="tx1"/>
                </a:solidFill>
                <a:latin typeface="+mn-lt"/>
                <a:ea typeface="+mn-ea"/>
                <a:cs typeface="+mn-cs"/>
              </a:defRPr>
            </a:lvl1pPr>
            <a:lvl2pPr marL="743693" indent="-329176" algn="l" defTabSz="914384" rtl="0" eaLnBrk="1" latinLnBrk="0" hangingPunct="1">
              <a:lnSpc>
                <a:spcPct val="90000"/>
              </a:lnSpc>
              <a:spcBef>
                <a:spcPts val="800"/>
              </a:spcBef>
              <a:buClr>
                <a:schemeClr val="accent1"/>
              </a:buClr>
              <a:buFont typeface="Arial" pitchFamily="34" charset="0"/>
              <a:buChar char="–"/>
              <a:defRPr lang="en-US" sz="2667" b="0" i="0" u="none" kern="1200">
                <a:solidFill>
                  <a:schemeClr val="tx1"/>
                </a:solidFill>
                <a:latin typeface="+mn-lt"/>
                <a:ea typeface="+mn-ea"/>
                <a:cs typeface="+mn-cs"/>
              </a:defRPr>
            </a:lvl2pPr>
            <a:lvl3pPr marL="889994" indent="-231642" algn="l" defTabSz="914384" rtl="0" eaLnBrk="1" latinLnBrk="0" hangingPunct="1">
              <a:lnSpc>
                <a:spcPct val="90000"/>
              </a:lnSpc>
              <a:spcBef>
                <a:spcPts val="800"/>
              </a:spcBef>
              <a:buClr>
                <a:schemeClr val="accent1"/>
              </a:buClr>
              <a:buFont typeface="Arial" pitchFamily="34" charset="0"/>
              <a:buChar char="•"/>
              <a:defRPr lang="en-US" sz="2133" kern="1200">
                <a:solidFill>
                  <a:schemeClr val="tx1"/>
                </a:solidFill>
                <a:latin typeface="+mn-lt"/>
                <a:ea typeface="+mn-ea"/>
                <a:cs typeface="+mn-cs"/>
              </a:defRPr>
            </a:lvl3pPr>
            <a:lvl4pPr marL="1194786" indent="-280409" algn="l" defTabSz="914384" rtl="0" eaLnBrk="1" latinLnBrk="0" hangingPunct="1">
              <a:lnSpc>
                <a:spcPct val="90000"/>
              </a:lnSpc>
              <a:spcBef>
                <a:spcPts val="800"/>
              </a:spcBef>
              <a:buClr>
                <a:schemeClr val="accent1"/>
              </a:buClr>
              <a:buFont typeface="Arial" pitchFamily="34" charset="0"/>
              <a:buChar char="–"/>
              <a:defRPr lang="en-US" sz="1867" kern="1200">
                <a:solidFill>
                  <a:schemeClr val="tx1"/>
                </a:solidFill>
                <a:latin typeface="+mn-lt"/>
                <a:ea typeface="+mn-ea"/>
                <a:cs typeface="+mn-cs"/>
              </a:defRPr>
            </a:lvl4pPr>
            <a:lvl5pPr marL="1402045" indent="-207259" algn="l" defTabSz="914384" rtl="0" eaLnBrk="1" latinLnBrk="0" hangingPunct="1">
              <a:lnSpc>
                <a:spcPct val="90000"/>
              </a:lnSpc>
              <a:spcBef>
                <a:spcPts val="800"/>
              </a:spcBef>
              <a:buClr>
                <a:schemeClr val="accent1"/>
              </a:buClr>
              <a:buFont typeface="Arial" pitchFamily="34" charset="0"/>
              <a:buChar char="•"/>
              <a:defRPr lang="en-CA" sz="1867" kern="1200">
                <a:solidFill>
                  <a:schemeClr val="tx1"/>
                </a:solidFill>
                <a:latin typeface="+mn-lt"/>
                <a:ea typeface="+mn-ea"/>
                <a:cs typeface="+mn-cs"/>
              </a:defRPr>
            </a:lvl5pPr>
            <a:lvl6pPr marL="3352436"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1970"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504"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038"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endParaRPr lang="en-US" sz="2000" dirty="0"/>
          </a:p>
        </p:txBody>
      </p:sp>
      <p:pic>
        <p:nvPicPr>
          <p:cNvPr id="20" name="Picture 19">
            <a:extLst>
              <a:ext uri="{FF2B5EF4-FFF2-40B4-BE49-F238E27FC236}">
                <a16:creationId xmlns:a16="http://schemas.microsoft.com/office/drawing/2014/main" id="{D7A01C58-CBE0-D5F2-9BC4-A158A0EFFE5C}"/>
              </a:ext>
            </a:extLst>
          </p:cNvPr>
          <p:cNvPicPr>
            <a:picLocks noChangeAspect="1"/>
          </p:cNvPicPr>
          <p:nvPr/>
        </p:nvPicPr>
        <p:blipFill>
          <a:blip r:embed="rId3"/>
          <a:stretch>
            <a:fillRect/>
          </a:stretch>
        </p:blipFill>
        <p:spPr>
          <a:xfrm>
            <a:off x="127000" y="3620097"/>
            <a:ext cx="4902200" cy="3126171"/>
          </a:xfrm>
          <a:prstGeom prst="rect">
            <a:avLst/>
          </a:prstGeom>
        </p:spPr>
      </p:pic>
    </p:spTree>
    <p:extLst>
      <p:ext uri="{BB962C8B-B14F-4D97-AF65-F5344CB8AC3E}">
        <p14:creationId xmlns:p14="http://schemas.microsoft.com/office/powerpoint/2010/main" val="12570587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DD97552-B529-9151-99D4-0B71FBC7A840}"/>
              </a:ext>
            </a:extLst>
          </p:cNvPr>
          <p:cNvPicPr>
            <a:picLocks noChangeAspect="1"/>
          </p:cNvPicPr>
          <p:nvPr/>
        </p:nvPicPr>
        <p:blipFill>
          <a:blip r:embed="rId2"/>
          <a:stretch>
            <a:fillRect/>
          </a:stretch>
        </p:blipFill>
        <p:spPr>
          <a:xfrm>
            <a:off x="1628548" y="3790950"/>
            <a:ext cx="6627722" cy="2876549"/>
          </a:xfrm>
          <a:prstGeom prst="rect">
            <a:avLst/>
          </a:prstGeom>
        </p:spPr>
      </p:pic>
      <p:sp>
        <p:nvSpPr>
          <p:cNvPr id="2" name="Title 1">
            <a:extLst>
              <a:ext uri="{FF2B5EF4-FFF2-40B4-BE49-F238E27FC236}">
                <a16:creationId xmlns:a16="http://schemas.microsoft.com/office/drawing/2014/main" id="{C78CBAEB-CDCC-8A25-B6D4-B3CDA70C2F94}"/>
              </a:ext>
            </a:extLst>
          </p:cNvPr>
          <p:cNvSpPr>
            <a:spLocks noGrp="1"/>
          </p:cNvSpPr>
          <p:nvPr>
            <p:ph type="title"/>
          </p:nvPr>
        </p:nvSpPr>
        <p:spPr/>
        <p:txBody>
          <a:bodyPr/>
          <a:lstStyle/>
          <a:p>
            <a:r>
              <a:rPr lang="en-US" dirty="0"/>
              <a:t>Adjusting WGEN for Climate Change</a:t>
            </a:r>
          </a:p>
        </p:txBody>
      </p:sp>
      <p:sp>
        <p:nvSpPr>
          <p:cNvPr id="3" name="Content Placeholder 2">
            <a:extLst>
              <a:ext uri="{FF2B5EF4-FFF2-40B4-BE49-F238E27FC236}">
                <a16:creationId xmlns:a16="http://schemas.microsoft.com/office/drawing/2014/main" id="{AACB3022-1ADF-B93A-129E-CF9048A758B7}"/>
              </a:ext>
            </a:extLst>
          </p:cNvPr>
          <p:cNvSpPr>
            <a:spLocks noGrp="1"/>
          </p:cNvSpPr>
          <p:nvPr>
            <p:ph idx="1"/>
          </p:nvPr>
        </p:nvSpPr>
        <p:spPr>
          <a:xfrm>
            <a:off x="504826" y="1575435"/>
            <a:ext cx="11344274" cy="451315"/>
          </a:xfrm>
        </p:spPr>
        <p:txBody>
          <a:bodyPr/>
          <a:lstStyle/>
          <a:p>
            <a:pPr marL="274320" indent="-274320"/>
            <a:r>
              <a:rPr lang="en-US" sz="2000" dirty="0"/>
              <a:t>As mentioned earlier, not every GCM is available for every scenario or parameter</a:t>
            </a:r>
            <a:endParaRPr lang="en-US" sz="1800" dirty="0"/>
          </a:p>
        </p:txBody>
      </p:sp>
      <p:sp>
        <p:nvSpPr>
          <p:cNvPr id="5" name="AutoShape 2">
            <a:extLst>
              <a:ext uri="{FF2B5EF4-FFF2-40B4-BE49-F238E27FC236}">
                <a16:creationId xmlns:a16="http://schemas.microsoft.com/office/drawing/2014/main" id="{72FB61C5-A705-7C14-1992-EF7A10943266}"/>
              </a:ext>
            </a:extLst>
          </p:cNvPr>
          <p:cNvSpPr>
            <a:spLocks noChangeAspect="1" noChangeArrowheads="1"/>
          </p:cNvSpPr>
          <p:nvPr/>
        </p:nvSpPr>
        <p:spPr bwMode="auto">
          <a:xfrm>
            <a:off x="127000" y="-58896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3">
            <a:extLst>
              <a:ext uri="{FF2B5EF4-FFF2-40B4-BE49-F238E27FC236}">
                <a16:creationId xmlns:a16="http://schemas.microsoft.com/office/drawing/2014/main" id="{D24F6D03-0620-D4DF-89EB-9C5F6CE648B0}"/>
              </a:ext>
            </a:extLst>
          </p:cNvPr>
          <p:cNvSpPr>
            <a:spLocks noChangeAspect="1" noChangeArrowheads="1"/>
          </p:cNvSpPr>
          <p:nvPr/>
        </p:nvSpPr>
        <p:spPr bwMode="auto">
          <a:xfrm>
            <a:off x="127000" y="-2984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4">
            <a:extLst>
              <a:ext uri="{FF2B5EF4-FFF2-40B4-BE49-F238E27FC236}">
                <a16:creationId xmlns:a16="http://schemas.microsoft.com/office/drawing/2014/main" id="{93855A7D-CE9F-5783-28BE-586E0F933570}"/>
              </a:ext>
            </a:extLst>
          </p:cNvPr>
          <p:cNvSpPr>
            <a:spLocks noChangeAspect="1" noChangeArrowheads="1"/>
          </p:cNvSpPr>
          <p:nvPr/>
        </p:nvSpPr>
        <p:spPr bwMode="auto">
          <a:xfrm>
            <a:off x="3825875" y="-2984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5">
            <a:extLst>
              <a:ext uri="{FF2B5EF4-FFF2-40B4-BE49-F238E27FC236}">
                <a16:creationId xmlns:a16="http://schemas.microsoft.com/office/drawing/2014/main" id="{65478A2F-A4C0-3FAA-50E5-A105B24BB5F6}"/>
              </a:ext>
            </a:extLst>
          </p:cNvPr>
          <p:cNvSpPr>
            <a:spLocks noChangeAspect="1" noChangeArrowheads="1"/>
          </p:cNvSpPr>
          <p:nvPr/>
        </p:nvSpPr>
        <p:spPr bwMode="auto">
          <a:xfrm>
            <a:off x="4286250" y="-2984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a:extLst>
              <a:ext uri="{FF2B5EF4-FFF2-40B4-BE49-F238E27FC236}">
                <a16:creationId xmlns:a16="http://schemas.microsoft.com/office/drawing/2014/main" id="{1DF4DB9F-EFA7-26DD-1ED9-180D1765B196}"/>
              </a:ext>
            </a:extLst>
          </p:cNvPr>
          <p:cNvSpPr>
            <a:spLocks noChangeAspect="1" noChangeArrowheads="1"/>
          </p:cNvSpPr>
          <p:nvPr/>
        </p:nvSpPr>
        <p:spPr bwMode="auto">
          <a:xfrm>
            <a:off x="127000" y="-9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7">
            <a:extLst>
              <a:ext uri="{FF2B5EF4-FFF2-40B4-BE49-F238E27FC236}">
                <a16:creationId xmlns:a16="http://schemas.microsoft.com/office/drawing/2014/main" id="{734A1296-41B6-3E61-86BC-1D2C2E1A590B}"/>
              </a:ext>
            </a:extLst>
          </p:cNvPr>
          <p:cNvSpPr>
            <a:spLocks noChangeAspect="1" noChangeArrowheads="1"/>
          </p:cNvSpPr>
          <p:nvPr/>
        </p:nvSpPr>
        <p:spPr bwMode="auto">
          <a:xfrm>
            <a:off x="3736975" y="-9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8">
            <a:extLst>
              <a:ext uri="{FF2B5EF4-FFF2-40B4-BE49-F238E27FC236}">
                <a16:creationId xmlns:a16="http://schemas.microsoft.com/office/drawing/2014/main" id="{2FFAB13F-E9FD-5346-D316-31B2F000D15D}"/>
              </a:ext>
            </a:extLst>
          </p:cNvPr>
          <p:cNvSpPr>
            <a:spLocks noChangeAspect="1" noChangeArrowheads="1"/>
          </p:cNvSpPr>
          <p:nvPr/>
        </p:nvSpPr>
        <p:spPr bwMode="auto">
          <a:xfrm>
            <a:off x="4197350" y="-9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9">
            <a:extLst>
              <a:ext uri="{FF2B5EF4-FFF2-40B4-BE49-F238E27FC236}">
                <a16:creationId xmlns:a16="http://schemas.microsoft.com/office/drawing/2014/main" id="{604AB7FC-49EA-52A8-D454-E423D8CCB325}"/>
              </a:ext>
            </a:extLst>
          </p:cNvPr>
          <p:cNvSpPr>
            <a:spLocks noChangeAspect="1" noChangeArrowheads="1"/>
          </p:cNvSpPr>
          <p:nvPr/>
        </p:nvSpPr>
        <p:spPr bwMode="auto">
          <a:xfrm>
            <a:off x="127000" y="279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4" name="Picture 13">
            <a:extLst>
              <a:ext uri="{FF2B5EF4-FFF2-40B4-BE49-F238E27FC236}">
                <a16:creationId xmlns:a16="http://schemas.microsoft.com/office/drawing/2014/main" id="{0B7CA406-53BD-F7C1-6276-4E02372EDF0F}"/>
              </a:ext>
            </a:extLst>
          </p:cNvPr>
          <p:cNvPicPr>
            <a:picLocks noChangeAspect="1"/>
          </p:cNvPicPr>
          <p:nvPr/>
        </p:nvPicPr>
        <p:blipFill>
          <a:blip r:embed="rId3"/>
          <a:stretch>
            <a:fillRect/>
          </a:stretch>
        </p:blipFill>
        <p:spPr>
          <a:xfrm>
            <a:off x="8915278" y="1953560"/>
            <a:ext cx="3150942" cy="4533730"/>
          </a:xfrm>
          <a:prstGeom prst="rect">
            <a:avLst/>
          </a:prstGeom>
        </p:spPr>
      </p:pic>
      <p:sp>
        <p:nvSpPr>
          <p:cNvPr id="17" name="Content Placeholder 2">
            <a:extLst>
              <a:ext uri="{FF2B5EF4-FFF2-40B4-BE49-F238E27FC236}">
                <a16:creationId xmlns:a16="http://schemas.microsoft.com/office/drawing/2014/main" id="{AB80402A-E283-66E0-430F-FB324E9E6E1D}"/>
              </a:ext>
            </a:extLst>
          </p:cNvPr>
          <p:cNvSpPr txBox="1">
            <a:spLocks/>
          </p:cNvSpPr>
          <p:nvPr/>
        </p:nvSpPr>
        <p:spPr>
          <a:xfrm>
            <a:off x="504826" y="1953560"/>
            <a:ext cx="8410452" cy="2677759"/>
          </a:xfrm>
          <a:prstGeom prst="rect">
            <a:avLst/>
          </a:prstGeom>
        </p:spPr>
        <p:txBody>
          <a:bodyPr vert="horz" lIns="182880" tIns="45716" rIns="91432" bIns="45716" rtlCol="0">
            <a:noAutofit/>
          </a:bodyPr>
          <a:lstStyle>
            <a:lvl1pPr marL="243834" indent="-243834" algn="l" defTabSz="914384" rtl="0" eaLnBrk="1" latinLnBrk="0" hangingPunct="1">
              <a:lnSpc>
                <a:spcPct val="90000"/>
              </a:lnSpc>
              <a:spcBef>
                <a:spcPts val="800"/>
              </a:spcBef>
              <a:buClr>
                <a:schemeClr val="accent1"/>
              </a:buClr>
              <a:buFont typeface="Arial" pitchFamily="34" charset="0"/>
              <a:buChar char="•"/>
              <a:defRPr lang="en-US" sz="2667" kern="1200">
                <a:solidFill>
                  <a:schemeClr val="tx1"/>
                </a:solidFill>
                <a:latin typeface="+mn-lt"/>
                <a:ea typeface="+mn-ea"/>
                <a:cs typeface="+mn-cs"/>
              </a:defRPr>
            </a:lvl1pPr>
            <a:lvl2pPr marL="743693" indent="-329176" algn="l" defTabSz="914384" rtl="0" eaLnBrk="1" latinLnBrk="0" hangingPunct="1">
              <a:lnSpc>
                <a:spcPct val="90000"/>
              </a:lnSpc>
              <a:spcBef>
                <a:spcPts val="800"/>
              </a:spcBef>
              <a:buClr>
                <a:schemeClr val="accent1"/>
              </a:buClr>
              <a:buFont typeface="Arial" pitchFamily="34" charset="0"/>
              <a:buChar char="–"/>
              <a:defRPr lang="en-US" sz="2667" b="0" i="0" u="none" kern="1200">
                <a:solidFill>
                  <a:schemeClr val="tx1"/>
                </a:solidFill>
                <a:latin typeface="+mn-lt"/>
                <a:ea typeface="+mn-ea"/>
                <a:cs typeface="+mn-cs"/>
              </a:defRPr>
            </a:lvl2pPr>
            <a:lvl3pPr marL="889994" indent="-231642" algn="l" defTabSz="914384" rtl="0" eaLnBrk="1" latinLnBrk="0" hangingPunct="1">
              <a:lnSpc>
                <a:spcPct val="90000"/>
              </a:lnSpc>
              <a:spcBef>
                <a:spcPts val="800"/>
              </a:spcBef>
              <a:buClr>
                <a:schemeClr val="accent1"/>
              </a:buClr>
              <a:buFont typeface="Arial" pitchFamily="34" charset="0"/>
              <a:buChar char="•"/>
              <a:defRPr lang="en-US" sz="2133" kern="1200">
                <a:solidFill>
                  <a:schemeClr val="tx1"/>
                </a:solidFill>
                <a:latin typeface="+mn-lt"/>
                <a:ea typeface="+mn-ea"/>
                <a:cs typeface="+mn-cs"/>
              </a:defRPr>
            </a:lvl3pPr>
            <a:lvl4pPr marL="1194786" indent="-280409" algn="l" defTabSz="914384" rtl="0" eaLnBrk="1" latinLnBrk="0" hangingPunct="1">
              <a:lnSpc>
                <a:spcPct val="90000"/>
              </a:lnSpc>
              <a:spcBef>
                <a:spcPts val="800"/>
              </a:spcBef>
              <a:buClr>
                <a:schemeClr val="accent1"/>
              </a:buClr>
              <a:buFont typeface="Arial" pitchFamily="34" charset="0"/>
              <a:buChar char="–"/>
              <a:defRPr lang="en-US" sz="1867" kern="1200">
                <a:solidFill>
                  <a:schemeClr val="tx1"/>
                </a:solidFill>
                <a:latin typeface="+mn-lt"/>
                <a:ea typeface="+mn-ea"/>
                <a:cs typeface="+mn-cs"/>
              </a:defRPr>
            </a:lvl4pPr>
            <a:lvl5pPr marL="1402045" indent="-207259" algn="l" defTabSz="914384" rtl="0" eaLnBrk="1" latinLnBrk="0" hangingPunct="1">
              <a:lnSpc>
                <a:spcPct val="90000"/>
              </a:lnSpc>
              <a:spcBef>
                <a:spcPts val="800"/>
              </a:spcBef>
              <a:buClr>
                <a:schemeClr val="accent1"/>
              </a:buClr>
              <a:buFont typeface="Arial" pitchFamily="34" charset="0"/>
              <a:buChar char="•"/>
              <a:defRPr lang="en-CA" sz="1867" kern="1200">
                <a:solidFill>
                  <a:schemeClr val="tx1"/>
                </a:solidFill>
                <a:latin typeface="+mn-lt"/>
                <a:ea typeface="+mn-ea"/>
                <a:cs typeface="+mn-cs"/>
              </a:defRPr>
            </a:lvl5pPr>
            <a:lvl6pPr marL="3352436"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1970"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504"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038" indent="-304768" algn="l" defTabSz="1219068"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74320" indent="-274320"/>
            <a:r>
              <a:rPr lang="en-US" sz="2000" dirty="0"/>
              <a:t>We may also not want to use some GCMs which are outliers in one scenario and valid in another</a:t>
            </a:r>
          </a:p>
          <a:p>
            <a:pPr marL="274320" indent="-274320"/>
            <a:r>
              <a:rPr lang="en-US" sz="2000" dirty="0"/>
              <a:t>Within each climate scenario, we define which of the models are valid</a:t>
            </a:r>
          </a:p>
          <a:p>
            <a:pPr marL="274320" indent="-274320"/>
            <a:r>
              <a:rPr lang="en-US" sz="2000" dirty="0"/>
              <a:t>GoldSim script dynamically develops a table (similar to the discrete distribution) that allows for any of the available models to be selected with equal likelihood</a:t>
            </a:r>
            <a:endParaRPr lang="en-US" sz="1800" dirty="0"/>
          </a:p>
          <a:p>
            <a:pPr marL="914377" lvl="3" indent="0">
              <a:buFont typeface="Arial" pitchFamily="34" charset="0"/>
              <a:buNone/>
            </a:pPr>
            <a:endParaRPr lang="en-US" sz="2000" dirty="0">
              <a:latin typeface="Symbol" panose="05050102010706020507" pitchFamily="18" charset="2"/>
            </a:endParaRPr>
          </a:p>
          <a:p>
            <a:pPr marL="914377" lvl="3" indent="0">
              <a:buFont typeface="Arial" pitchFamily="34" charset="0"/>
              <a:buNone/>
            </a:pPr>
            <a:endParaRPr lang="en-US" sz="1800" dirty="0"/>
          </a:p>
        </p:txBody>
      </p:sp>
    </p:spTree>
    <p:extLst>
      <p:ext uri="{BB962C8B-B14F-4D97-AF65-F5344CB8AC3E}">
        <p14:creationId xmlns:p14="http://schemas.microsoft.com/office/powerpoint/2010/main" val="25569301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6DD41-2C24-CE4A-936B-C7D47D089319}"/>
              </a:ext>
            </a:extLst>
          </p:cNvPr>
          <p:cNvSpPr>
            <a:spLocks noGrp="1"/>
          </p:cNvSpPr>
          <p:nvPr>
            <p:ph type="title"/>
          </p:nvPr>
        </p:nvSpPr>
        <p:spPr/>
        <p:txBody>
          <a:bodyPr/>
          <a:lstStyle/>
          <a:p>
            <a:r>
              <a:rPr lang="en-US" dirty="0"/>
              <a:t>Climate Change Incorporation into GoldSim Water Balance Workflow</a:t>
            </a:r>
          </a:p>
        </p:txBody>
      </p:sp>
      <p:sp>
        <p:nvSpPr>
          <p:cNvPr id="3" name="Content Placeholder 2">
            <a:extLst>
              <a:ext uri="{FF2B5EF4-FFF2-40B4-BE49-F238E27FC236}">
                <a16:creationId xmlns:a16="http://schemas.microsoft.com/office/drawing/2014/main" id="{3CB09A52-39A9-BED5-BFCB-CF4815B9EA20}"/>
              </a:ext>
            </a:extLst>
          </p:cNvPr>
          <p:cNvSpPr>
            <a:spLocks noGrp="1"/>
          </p:cNvSpPr>
          <p:nvPr>
            <p:ph idx="1"/>
          </p:nvPr>
        </p:nvSpPr>
        <p:spPr>
          <a:xfrm>
            <a:off x="731519" y="1584960"/>
            <a:ext cx="11241405" cy="4632960"/>
          </a:xfrm>
        </p:spPr>
        <p:txBody>
          <a:bodyPr/>
          <a:lstStyle/>
          <a:p>
            <a:r>
              <a:rPr lang="en-US" dirty="0"/>
              <a:t>Identify Climate Change Scenarios to incorporate in the Study</a:t>
            </a:r>
          </a:p>
          <a:p>
            <a:pPr lvl="1"/>
            <a:r>
              <a:rPr lang="en-US" dirty="0"/>
              <a:t>Typically, </a:t>
            </a:r>
            <a:r>
              <a:rPr lang="en-US" dirty="0">
                <a:solidFill>
                  <a:srgbClr val="00B050"/>
                </a:solidFill>
              </a:rPr>
              <a:t>SSP-2 RCP 4.5 </a:t>
            </a:r>
            <a:r>
              <a:rPr lang="en-US" dirty="0"/>
              <a:t>and </a:t>
            </a:r>
            <a:r>
              <a:rPr lang="en-US" dirty="0">
                <a:solidFill>
                  <a:srgbClr val="00B050"/>
                </a:solidFill>
              </a:rPr>
              <a:t>SSP-5 RCP 8.5 </a:t>
            </a:r>
          </a:p>
          <a:p>
            <a:pPr lvl="1"/>
            <a:r>
              <a:rPr lang="en-US" dirty="0"/>
              <a:t>Also see </a:t>
            </a:r>
            <a:r>
              <a:rPr lang="en-US" dirty="0">
                <a:solidFill>
                  <a:srgbClr val="00B050"/>
                </a:solidFill>
              </a:rPr>
              <a:t>SSP-1 RCP 2.6 </a:t>
            </a:r>
            <a:r>
              <a:rPr lang="en-US" dirty="0"/>
              <a:t>and </a:t>
            </a:r>
            <a:r>
              <a:rPr lang="en-US" dirty="0">
                <a:solidFill>
                  <a:srgbClr val="00B050"/>
                </a:solidFill>
              </a:rPr>
              <a:t>SSP-3 RCP 7.0</a:t>
            </a:r>
          </a:p>
          <a:p>
            <a:r>
              <a:rPr lang="en-US" dirty="0"/>
              <a:t>Download all available files from </a:t>
            </a:r>
            <a:r>
              <a:rPr lang="en-US" dirty="0">
                <a:solidFill>
                  <a:srgbClr val="00B050"/>
                </a:solidFill>
              </a:rPr>
              <a:t>CIMP</a:t>
            </a:r>
          </a:p>
          <a:p>
            <a:pPr lvl="1"/>
            <a:r>
              <a:rPr lang="en-US" dirty="0"/>
              <a:t>Daily data from baseline to 2099, at least </a:t>
            </a:r>
            <a:r>
              <a:rPr lang="en-US" dirty="0" err="1"/>
              <a:t>Tmin,Tmax</a:t>
            </a:r>
            <a:r>
              <a:rPr lang="en-US" dirty="0"/>
              <a:t>, </a:t>
            </a:r>
            <a:r>
              <a:rPr lang="en-US" dirty="0" err="1"/>
              <a:t>Tavg</a:t>
            </a:r>
            <a:r>
              <a:rPr lang="en-US" dirty="0"/>
              <a:t>, </a:t>
            </a:r>
            <a:r>
              <a:rPr lang="en-US" dirty="0" err="1"/>
              <a:t>Precip</a:t>
            </a:r>
            <a:r>
              <a:rPr lang="en-US" dirty="0"/>
              <a:t>)</a:t>
            </a:r>
          </a:p>
          <a:p>
            <a:pPr lvl="1"/>
            <a:r>
              <a:rPr lang="en-US" dirty="0"/>
              <a:t>1985-2099, 31 models, 4 scenarios  = 5.2 million lines of data</a:t>
            </a:r>
          </a:p>
          <a:p>
            <a:r>
              <a:rPr lang="en-US" dirty="0"/>
              <a:t>Determine </a:t>
            </a:r>
            <a:r>
              <a:rPr lang="en-US" dirty="0">
                <a:solidFill>
                  <a:schemeClr val="accent1"/>
                </a:solidFill>
              </a:rPr>
              <a:t>Projection Periods </a:t>
            </a:r>
            <a:r>
              <a:rPr lang="en-US" dirty="0"/>
              <a:t>(capture critical points in time)</a:t>
            </a:r>
          </a:p>
          <a:p>
            <a:r>
              <a:rPr lang="en-US" dirty="0"/>
              <a:t>Use Microsoft Power Query to format data files</a:t>
            </a:r>
          </a:p>
          <a:p>
            <a:pPr lvl="1"/>
            <a:r>
              <a:rPr lang="en-US" dirty="0"/>
              <a:t>Time series - baseline through 2099</a:t>
            </a:r>
          </a:p>
          <a:p>
            <a:pPr lvl="1"/>
            <a:r>
              <a:rPr lang="en-US" dirty="0"/>
              <a:t>By GCM, by Scenario = 124 files</a:t>
            </a:r>
          </a:p>
        </p:txBody>
      </p:sp>
    </p:spTree>
    <p:extLst>
      <p:ext uri="{BB962C8B-B14F-4D97-AF65-F5344CB8AC3E}">
        <p14:creationId xmlns:p14="http://schemas.microsoft.com/office/powerpoint/2010/main" val="28088171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6DD41-2C24-CE4A-936B-C7D47D089319}"/>
              </a:ext>
            </a:extLst>
          </p:cNvPr>
          <p:cNvSpPr>
            <a:spLocks noGrp="1"/>
          </p:cNvSpPr>
          <p:nvPr>
            <p:ph type="title"/>
          </p:nvPr>
        </p:nvSpPr>
        <p:spPr/>
        <p:txBody>
          <a:bodyPr/>
          <a:lstStyle/>
          <a:p>
            <a:r>
              <a:rPr lang="en-US" dirty="0"/>
              <a:t>Climate Change Incorporation into GoldSim Water Balance Workflow</a:t>
            </a:r>
          </a:p>
        </p:txBody>
      </p:sp>
      <p:sp>
        <p:nvSpPr>
          <p:cNvPr id="3" name="Content Placeholder 2">
            <a:extLst>
              <a:ext uri="{FF2B5EF4-FFF2-40B4-BE49-F238E27FC236}">
                <a16:creationId xmlns:a16="http://schemas.microsoft.com/office/drawing/2014/main" id="{3CB09A52-39A9-BED5-BFCB-CF4815B9EA20}"/>
              </a:ext>
            </a:extLst>
          </p:cNvPr>
          <p:cNvSpPr>
            <a:spLocks noGrp="1"/>
          </p:cNvSpPr>
          <p:nvPr>
            <p:ph idx="1"/>
          </p:nvPr>
        </p:nvSpPr>
        <p:spPr>
          <a:xfrm>
            <a:off x="731519" y="1584960"/>
            <a:ext cx="11241405" cy="4872990"/>
          </a:xfrm>
        </p:spPr>
        <p:txBody>
          <a:bodyPr/>
          <a:lstStyle/>
          <a:p>
            <a:r>
              <a:rPr lang="en-US" dirty="0"/>
              <a:t>Evaluate precipitation probability distributions (which is the most appropriate fit? – one distribution to rule them all?)</a:t>
            </a:r>
          </a:p>
          <a:p>
            <a:r>
              <a:rPr lang="en-US" dirty="0"/>
              <a:t>Using custom python tool, develop WGEN parameters for each GCM used </a:t>
            </a:r>
          </a:p>
          <a:p>
            <a:pPr lvl="1"/>
            <a:r>
              <a:rPr lang="en-US" dirty="0"/>
              <a:t>4-6 monthly precipitation parameters</a:t>
            </a:r>
          </a:p>
          <a:p>
            <a:pPr lvl="1"/>
            <a:r>
              <a:rPr lang="en-US" dirty="0"/>
              <a:t>3 annual and 3 monthly temperature parameters</a:t>
            </a:r>
          </a:p>
          <a:p>
            <a:pPr lvl="1"/>
            <a:r>
              <a:rPr lang="en-US" dirty="0"/>
              <a:t>6 parameters for daily minimum and maximum temperatures</a:t>
            </a:r>
          </a:p>
          <a:p>
            <a:pPr lvl="1"/>
            <a:r>
              <a:rPr lang="en-US" dirty="0"/>
              <a:t>Export to text file for import into GoldSim 3D table</a:t>
            </a:r>
          </a:p>
          <a:p>
            <a:pPr lvl="1"/>
            <a:r>
              <a:rPr lang="en-US" dirty="0"/>
              <a:t>12 months x 4-5 hinge point years x 25-31 models</a:t>
            </a:r>
          </a:p>
          <a:p>
            <a:pPr lvl="2"/>
            <a:r>
              <a:rPr lang="en-US" dirty="0"/>
              <a:t>(rows x columns x layers)</a:t>
            </a:r>
          </a:p>
          <a:p>
            <a:pPr lvl="1"/>
            <a:r>
              <a:rPr lang="en-US" dirty="0"/>
              <a:t>2 to 4 3D lookup tables each, one for each scenario included</a:t>
            </a:r>
          </a:p>
          <a:p>
            <a:endParaRPr lang="en-US" dirty="0"/>
          </a:p>
          <a:p>
            <a:endParaRPr lang="en-US" dirty="0"/>
          </a:p>
        </p:txBody>
      </p:sp>
    </p:spTree>
    <p:extLst>
      <p:ext uri="{BB962C8B-B14F-4D97-AF65-F5344CB8AC3E}">
        <p14:creationId xmlns:p14="http://schemas.microsoft.com/office/powerpoint/2010/main" val="21909156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6A5E4E0-224B-4685-8126-ED013ED285D8}"/>
              </a:ext>
            </a:extLst>
          </p:cNvPr>
          <p:cNvSpPr>
            <a:spLocks noGrp="1"/>
          </p:cNvSpPr>
          <p:nvPr>
            <p:ph type="title"/>
          </p:nvPr>
        </p:nvSpPr>
        <p:spPr/>
        <p:txBody>
          <a:bodyPr/>
          <a:lstStyle/>
          <a:p>
            <a:r>
              <a:rPr lang="en-US" dirty="0"/>
              <a:t>GoldSim Modeling Process</a:t>
            </a:r>
          </a:p>
        </p:txBody>
      </p:sp>
      <p:sp>
        <p:nvSpPr>
          <p:cNvPr id="5" name="Content Placeholder 4">
            <a:extLst>
              <a:ext uri="{FF2B5EF4-FFF2-40B4-BE49-F238E27FC236}">
                <a16:creationId xmlns:a16="http://schemas.microsoft.com/office/drawing/2014/main" id="{71F7BA6C-0048-7D03-421C-39D93B1CE503}"/>
              </a:ext>
            </a:extLst>
          </p:cNvPr>
          <p:cNvSpPr>
            <a:spLocks noGrp="1"/>
          </p:cNvSpPr>
          <p:nvPr>
            <p:ph idx="1"/>
          </p:nvPr>
        </p:nvSpPr>
        <p:spPr/>
        <p:txBody>
          <a:bodyPr/>
          <a:lstStyle/>
          <a:p>
            <a:r>
              <a:rPr lang="en-US" dirty="0"/>
              <a:t>User selects a climate scenario:</a:t>
            </a:r>
          </a:p>
          <a:p>
            <a:pPr lvl="1"/>
            <a:r>
              <a:rPr lang="en-US" dirty="0"/>
              <a:t>Optimistic: SSP-1 RCP 2.6</a:t>
            </a:r>
          </a:p>
          <a:p>
            <a:pPr lvl="1"/>
            <a:r>
              <a:rPr lang="en-US" dirty="0"/>
              <a:t>Middle of the road: SSP-2 RCP 4.5 or SSP 3 RCP 7.0</a:t>
            </a:r>
          </a:p>
          <a:p>
            <a:pPr lvl="1"/>
            <a:r>
              <a:rPr lang="en-US" dirty="0"/>
              <a:t>Pessimistic: SSP5 RCP 8.5</a:t>
            </a:r>
          </a:p>
          <a:p>
            <a:r>
              <a:rPr lang="en-US" dirty="0"/>
              <a:t>Begin simulation:</a:t>
            </a:r>
          </a:p>
          <a:p>
            <a:pPr marL="914400" lvl="1"/>
            <a:r>
              <a:rPr lang="en-US" sz="2400" dirty="0"/>
              <a:t>Each realization: Randomly select GCM</a:t>
            </a:r>
          </a:p>
          <a:p>
            <a:pPr marL="1097280" lvl="1"/>
            <a:r>
              <a:rPr lang="en-US" sz="2400" dirty="0"/>
              <a:t>Each Year: Stochastically generate mean annual temperature and monthly tables of precipitation and temperature parameters</a:t>
            </a:r>
          </a:p>
          <a:p>
            <a:pPr marL="1280160" lvl="1"/>
            <a:r>
              <a:rPr lang="en-US" sz="2400" dirty="0"/>
              <a:t>Each Month: Stochastically generate mean monthly temperature and extract daily temperature and precipitation parameters</a:t>
            </a:r>
          </a:p>
          <a:p>
            <a:pPr marL="1463040" lvl="1"/>
            <a:r>
              <a:rPr lang="en-US" sz="2400" dirty="0"/>
              <a:t>Each Day: Stochastically generate daily precipitation depth, minimum, maximum and average temperature</a:t>
            </a:r>
          </a:p>
        </p:txBody>
      </p:sp>
    </p:spTree>
    <p:extLst>
      <p:ext uri="{BB962C8B-B14F-4D97-AF65-F5344CB8AC3E}">
        <p14:creationId xmlns:p14="http://schemas.microsoft.com/office/powerpoint/2010/main" val="39121696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F550274-4464-1BBF-40E9-262A57F2EF2A}"/>
              </a:ext>
            </a:extLst>
          </p:cNvPr>
          <p:cNvSpPr>
            <a:spLocks noGrp="1"/>
          </p:cNvSpPr>
          <p:nvPr>
            <p:ph type="body" sz="quarter" idx="13"/>
          </p:nvPr>
        </p:nvSpPr>
        <p:spPr/>
        <p:txBody>
          <a:bodyPr/>
          <a:lstStyle/>
          <a:p>
            <a:r>
              <a:rPr lang="en-US" dirty="0"/>
              <a:t>Stochastic Results for SSP-2 4.5 climate predictions, using 7 of the 31 GCM for a site in South America</a:t>
            </a:r>
          </a:p>
        </p:txBody>
      </p:sp>
      <p:sp>
        <p:nvSpPr>
          <p:cNvPr id="2" name="Title 1">
            <a:extLst>
              <a:ext uri="{FF2B5EF4-FFF2-40B4-BE49-F238E27FC236}">
                <a16:creationId xmlns:a16="http://schemas.microsoft.com/office/drawing/2014/main" id="{777163F9-5AF4-67D8-F8D1-6AB225B4923A}"/>
              </a:ext>
            </a:extLst>
          </p:cNvPr>
          <p:cNvSpPr>
            <a:spLocks noGrp="1"/>
          </p:cNvSpPr>
          <p:nvPr>
            <p:ph type="title"/>
          </p:nvPr>
        </p:nvSpPr>
        <p:spPr/>
        <p:txBody>
          <a:bodyPr/>
          <a:lstStyle/>
          <a:p>
            <a:r>
              <a:rPr lang="en-US" dirty="0"/>
              <a:t>Generate Cloud of temperature and Precipitation Results</a:t>
            </a:r>
          </a:p>
        </p:txBody>
      </p:sp>
      <p:sp>
        <p:nvSpPr>
          <p:cNvPr id="5" name="Picture Placeholder 4">
            <a:extLst>
              <a:ext uri="{FF2B5EF4-FFF2-40B4-BE49-F238E27FC236}">
                <a16:creationId xmlns:a16="http://schemas.microsoft.com/office/drawing/2014/main" id="{580D62E4-06A1-17BD-7EC3-4CA1AF13DA59}"/>
              </a:ext>
            </a:extLst>
          </p:cNvPr>
          <p:cNvSpPr>
            <a:spLocks noGrp="1"/>
          </p:cNvSpPr>
          <p:nvPr>
            <p:ph type="pic" sz="quarter" idx="17"/>
          </p:nvPr>
        </p:nvSpPr>
        <p:spPr/>
        <p:txBody>
          <a:bodyPr/>
          <a:lstStyle/>
          <a:p>
            <a:endParaRPr lang="en-US"/>
          </a:p>
        </p:txBody>
      </p:sp>
      <p:sp>
        <p:nvSpPr>
          <p:cNvPr id="6" name="Picture Placeholder 5">
            <a:extLst>
              <a:ext uri="{FF2B5EF4-FFF2-40B4-BE49-F238E27FC236}">
                <a16:creationId xmlns:a16="http://schemas.microsoft.com/office/drawing/2014/main" id="{E0A2D0D9-BD22-B4DA-E1BD-E3BD8B9F84FD}"/>
              </a:ext>
            </a:extLst>
          </p:cNvPr>
          <p:cNvSpPr>
            <a:spLocks noGrp="1"/>
          </p:cNvSpPr>
          <p:nvPr>
            <p:ph type="pic" sz="quarter" idx="18"/>
          </p:nvPr>
        </p:nvSpPr>
        <p:spPr/>
        <p:txBody>
          <a:bodyPr/>
          <a:lstStyle/>
          <a:p>
            <a:endParaRPr lang="en-US"/>
          </a:p>
        </p:txBody>
      </p:sp>
    </p:spTree>
    <p:extLst>
      <p:ext uri="{BB962C8B-B14F-4D97-AF65-F5344CB8AC3E}">
        <p14:creationId xmlns:p14="http://schemas.microsoft.com/office/powerpoint/2010/main" val="7346596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A4E34-FB01-48C1-AF31-CE63AFBB49BD}"/>
              </a:ext>
            </a:extLst>
          </p:cNvPr>
          <p:cNvSpPr>
            <a:spLocks noGrp="1"/>
          </p:cNvSpPr>
          <p:nvPr>
            <p:ph type="title"/>
          </p:nvPr>
        </p:nvSpPr>
        <p:spPr/>
        <p:txBody>
          <a:bodyPr/>
          <a:lstStyle/>
          <a:p>
            <a:r>
              <a:rPr lang="en-CA" dirty="0"/>
              <a:t>Summary</a:t>
            </a:r>
          </a:p>
        </p:txBody>
      </p:sp>
      <p:sp>
        <p:nvSpPr>
          <p:cNvPr id="3" name="Content Placeholder 2">
            <a:extLst>
              <a:ext uri="{FF2B5EF4-FFF2-40B4-BE49-F238E27FC236}">
                <a16:creationId xmlns:a16="http://schemas.microsoft.com/office/drawing/2014/main" id="{8E72AEB4-FE01-4592-88E4-CF6C99D37807}"/>
              </a:ext>
            </a:extLst>
          </p:cNvPr>
          <p:cNvSpPr>
            <a:spLocks noGrp="1"/>
          </p:cNvSpPr>
          <p:nvPr>
            <p:ph idx="1"/>
          </p:nvPr>
        </p:nvSpPr>
        <p:spPr>
          <a:xfrm>
            <a:off x="781677" y="1438348"/>
            <a:ext cx="10850880" cy="5028276"/>
          </a:xfrm>
        </p:spPr>
        <p:txBody>
          <a:bodyPr/>
          <a:lstStyle/>
          <a:p>
            <a:r>
              <a:rPr lang="en-CA" sz="2400" dirty="0"/>
              <a:t>Because future IS uncertain (there are +100 GCM when you include scenarios) then results are not fixed values but ranges. </a:t>
            </a:r>
          </a:p>
          <a:p>
            <a:r>
              <a:rPr lang="en-CA" sz="2400" dirty="0"/>
              <a:t>Climate Projections out to year 2100 can be made using the WGEN stochastic climate generator in GoldSim</a:t>
            </a:r>
          </a:p>
          <a:p>
            <a:r>
              <a:rPr lang="en-CA" sz="2400" dirty="0"/>
              <a:t>For simplicity, these ranges </a:t>
            </a:r>
            <a:r>
              <a:rPr lang="en-CA" sz="2400" b="1" dirty="0">
                <a:solidFill>
                  <a:schemeClr val="accent1"/>
                </a:solidFill>
              </a:rPr>
              <a:t>can </a:t>
            </a:r>
            <a:r>
              <a:rPr lang="en-CA" sz="2400" dirty="0"/>
              <a:t>be presented as median value; however, we may need to understand uncertainty and accept variability for highly conservative designs</a:t>
            </a:r>
          </a:p>
          <a:p>
            <a:r>
              <a:rPr lang="en-CA" sz="2400" dirty="0"/>
              <a:t>The climate change model produces daily precipitation and temperature that can be fed into the hydrologic models</a:t>
            </a:r>
          </a:p>
          <a:p>
            <a:pPr lvl="1"/>
            <a:r>
              <a:rPr lang="en-CA" sz="2400" dirty="0"/>
              <a:t>Rainfall-runoff (GR4J, AWBM, etc.)</a:t>
            </a:r>
          </a:p>
          <a:p>
            <a:pPr lvl="1"/>
            <a:r>
              <a:rPr lang="en-CA" sz="2400" dirty="0"/>
              <a:t>Snowpack/snowmelt (</a:t>
            </a:r>
            <a:r>
              <a:rPr lang="en-CA" sz="2400" dirty="0" err="1"/>
              <a:t>CemaNeige</a:t>
            </a:r>
            <a:r>
              <a:rPr lang="en-CA" sz="2400" dirty="0"/>
              <a:t>, Snow 17)</a:t>
            </a:r>
          </a:p>
          <a:p>
            <a:r>
              <a:rPr lang="en-CA" sz="2400" dirty="0"/>
              <a:t>These models can then feed the water balance model to predict long-term climate that incorporates the full range of climate change predicted</a:t>
            </a:r>
          </a:p>
        </p:txBody>
      </p:sp>
    </p:spTree>
    <p:extLst>
      <p:ext uri="{BB962C8B-B14F-4D97-AF65-F5344CB8AC3E}">
        <p14:creationId xmlns:p14="http://schemas.microsoft.com/office/powerpoint/2010/main" val="17529010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A4E34-FB01-48C1-AF31-CE63AFBB49BD}"/>
              </a:ext>
            </a:extLst>
          </p:cNvPr>
          <p:cNvSpPr>
            <a:spLocks noGrp="1"/>
          </p:cNvSpPr>
          <p:nvPr>
            <p:ph type="title"/>
          </p:nvPr>
        </p:nvSpPr>
        <p:spPr/>
        <p:txBody>
          <a:bodyPr/>
          <a:lstStyle/>
          <a:p>
            <a:r>
              <a:rPr lang="en-CA" dirty="0"/>
              <a:t>Extra Slides</a:t>
            </a:r>
          </a:p>
        </p:txBody>
      </p:sp>
      <p:sp>
        <p:nvSpPr>
          <p:cNvPr id="3" name="Content Placeholder 2">
            <a:extLst>
              <a:ext uri="{FF2B5EF4-FFF2-40B4-BE49-F238E27FC236}">
                <a16:creationId xmlns:a16="http://schemas.microsoft.com/office/drawing/2014/main" id="{8E72AEB4-FE01-4592-88E4-CF6C99D37807}"/>
              </a:ext>
            </a:extLst>
          </p:cNvPr>
          <p:cNvSpPr>
            <a:spLocks noGrp="1"/>
          </p:cNvSpPr>
          <p:nvPr>
            <p:ph idx="1"/>
          </p:nvPr>
        </p:nvSpPr>
        <p:spPr>
          <a:xfrm>
            <a:off x="781677" y="1438348"/>
            <a:ext cx="10850880" cy="5028276"/>
          </a:xfrm>
        </p:spPr>
        <p:txBody>
          <a:bodyPr/>
          <a:lstStyle/>
          <a:p>
            <a:r>
              <a:rPr lang="en-US" sz="2400" dirty="0"/>
              <a:t>Global Industry Standard on Tailings Management (GISTM) is mandatory by ICMM members (SRK Clients).</a:t>
            </a:r>
          </a:p>
          <a:p>
            <a:pPr lvl="1"/>
            <a:r>
              <a:rPr lang="en-US" sz="2400" dirty="0"/>
              <a:t>Understand the impacts of climate change on the functioning of the facility, the environment, and stakeholders.</a:t>
            </a:r>
          </a:p>
          <a:p>
            <a:pPr lvl="1"/>
            <a:r>
              <a:rPr lang="en-US" sz="2400" dirty="0"/>
              <a:t>Design facilities that are sufficiently resilient to climate change risks  through all lifecycle phases.</a:t>
            </a:r>
            <a:endParaRPr lang="en-CA" sz="2400" dirty="0"/>
          </a:p>
          <a:p>
            <a:r>
              <a:rPr lang="en-CA" sz="2400" dirty="0"/>
              <a:t>Because future IS uncertain, there are +100 GCM (including scenarios); then results are not fixed values, in-fact these are ranges. </a:t>
            </a:r>
          </a:p>
          <a:p>
            <a:r>
              <a:rPr lang="en-CA" sz="2400" dirty="0"/>
              <a:t>Projections up to year 2100.</a:t>
            </a:r>
          </a:p>
          <a:p>
            <a:r>
              <a:rPr lang="en-CA" sz="2400" dirty="0"/>
              <a:t>For simplicity, these ranges can be presented as median value; however, we need to understand uncertainty and accept variability.</a:t>
            </a:r>
          </a:p>
          <a:p>
            <a:r>
              <a:rPr lang="en-CA" sz="2400" dirty="0"/>
              <a:t>Within SRK, we have supported meteorology and runoff supporting requirements associated to climate change.</a:t>
            </a:r>
          </a:p>
        </p:txBody>
      </p:sp>
    </p:spTree>
    <p:extLst>
      <p:ext uri="{BB962C8B-B14F-4D97-AF65-F5344CB8AC3E}">
        <p14:creationId xmlns:p14="http://schemas.microsoft.com/office/powerpoint/2010/main" val="2500525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52B7D-011E-4A29-BABF-AA8AEBBA2E3C}"/>
              </a:ext>
            </a:extLst>
          </p:cNvPr>
          <p:cNvSpPr>
            <a:spLocks noGrp="1"/>
          </p:cNvSpPr>
          <p:nvPr>
            <p:ph type="title"/>
          </p:nvPr>
        </p:nvSpPr>
        <p:spPr/>
        <p:txBody>
          <a:bodyPr/>
          <a:lstStyle/>
          <a:p>
            <a:r>
              <a:rPr lang="en-US" dirty="0"/>
              <a:t>What we need to address with Climate Change</a:t>
            </a:r>
          </a:p>
        </p:txBody>
      </p:sp>
      <p:sp>
        <p:nvSpPr>
          <p:cNvPr id="3" name="Content Placeholder 2">
            <a:extLst>
              <a:ext uri="{FF2B5EF4-FFF2-40B4-BE49-F238E27FC236}">
                <a16:creationId xmlns:a16="http://schemas.microsoft.com/office/drawing/2014/main" id="{986A2350-DA76-4B73-8C2A-C89527462429}"/>
              </a:ext>
            </a:extLst>
          </p:cNvPr>
          <p:cNvSpPr>
            <a:spLocks noGrp="1"/>
          </p:cNvSpPr>
          <p:nvPr>
            <p:ph sz="half" idx="1"/>
          </p:nvPr>
        </p:nvSpPr>
        <p:spPr>
          <a:xfrm>
            <a:off x="731519" y="1584959"/>
            <a:ext cx="10912132" cy="4632960"/>
          </a:xfrm>
        </p:spPr>
        <p:txBody>
          <a:bodyPr/>
          <a:lstStyle/>
          <a:p>
            <a:r>
              <a:rPr lang="en-US" dirty="0"/>
              <a:t>Understand the impacts on the Facility, the Environment, and Community</a:t>
            </a:r>
          </a:p>
          <a:p>
            <a:r>
              <a:rPr lang="en-US" b="1" dirty="0"/>
              <a:t>Resilient to climate change risks  </a:t>
            </a:r>
            <a:r>
              <a:rPr lang="en-US" dirty="0"/>
              <a:t>- Principles of risks are ALARP*</a:t>
            </a:r>
          </a:p>
          <a:p>
            <a:r>
              <a:rPr lang="en-US" dirty="0"/>
              <a:t>Monitor and adapt as conditions change</a:t>
            </a:r>
            <a:endParaRPr lang="en-US" u="sng" dirty="0"/>
          </a:p>
          <a:p>
            <a:r>
              <a:rPr lang="en-US" dirty="0"/>
              <a:t>Set aside funding during active mining for closure costs</a:t>
            </a:r>
          </a:p>
          <a:p>
            <a:endParaRPr lang="en-US" dirty="0"/>
          </a:p>
          <a:p>
            <a:pPr marL="0" indent="0">
              <a:buNone/>
            </a:pPr>
            <a:r>
              <a:rPr lang="en-US" dirty="0">
                <a:solidFill>
                  <a:srgbClr val="666666"/>
                </a:solidFill>
                <a:latin typeface="Roboto" panose="02000000000000000000" pitchFamily="2" charset="0"/>
              </a:rPr>
              <a:t>		*ALARP: as </a:t>
            </a:r>
            <a:r>
              <a:rPr lang="en-US" b="0" i="0" dirty="0">
                <a:solidFill>
                  <a:srgbClr val="666666"/>
                </a:solidFill>
                <a:effectLst/>
                <a:latin typeface="Roboto" panose="02000000000000000000" pitchFamily="2" charset="0"/>
              </a:rPr>
              <a:t>low as reasonably practicable	</a:t>
            </a:r>
            <a:endParaRPr lang="en-US" dirty="0"/>
          </a:p>
        </p:txBody>
      </p:sp>
    </p:spTree>
    <p:extLst>
      <p:ext uri="{BB962C8B-B14F-4D97-AF65-F5344CB8AC3E}">
        <p14:creationId xmlns:p14="http://schemas.microsoft.com/office/powerpoint/2010/main" val="26935193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39806170-C1DD-4EE5-90F6-37C430EE193B}"/>
              </a:ext>
            </a:extLst>
          </p:cNvPr>
          <p:cNvPicPr>
            <a:picLocks noChangeAspect="1"/>
          </p:cNvPicPr>
          <p:nvPr/>
        </p:nvPicPr>
        <p:blipFill>
          <a:blip r:embed="rId3"/>
          <a:stretch>
            <a:fillRect/>
          </a:stretch>
        </p:blipFill>
        <p:spPr>
          <a:xfrm>
            <a:off x="1963565" y="2522139"/>
            <a:ext cx="5634455" cy="3894572"/>
          </a:xfrm>
          <a:prstGeom prst="rect">
            <a:avLst/>
          </a:prstGeom>
        </p:spPr>
      </p:pic>
      <p:sp>
        <p:nvSpPr>
          <p:cNvPr id="2" name="Title 1">
            <a:extLst>
              <a:ext uri="{FF2B5EF4-FFF2-40B4-BE49-F238E27FC236}">
                <a16:creationId xmlns:a16="http://schemas.microsoft.com/office/drawing/2014/main" id="{8BCF2F73-1E09-44F6-ADE9-0A62A85728BC}"/>
              </a:ext>
            </a:extLst>
          </p:cNvPr>
          <p:cNvSpPr>
            <a:spLocks noGrp="1"/>
          </p:cNvSpPr>
          <p:nvPr>
            <p:ph type="title"/>
          </p:nvPr>
        </p:nvSpPr>
        <p:spPr/>
        <p:txBody>
          <a:bodyPr/>
          <a:lstStyle/>
          <a:p>
            <a:r>
              <a:rPr lang="en-US"/>
              <a:t>Shift to Assessment Report 6</a:t>
            </a:r>
            <a:endParaRPr lang="en-CA"/>
          </a:p>
        </p:txBody>
      </p:sp>
      <p:sp>
        <p:nvSpPr>
          <p:cNvPr id="3" name="Content Placeholder 2">
            <a:extLst>
              <a:ext uri="{FF2B5EF4-FFF2-40B4-BE49-F238E27FC236}">
                <a16:creationId xmlns:a16="http://schemas.microsoft.com/office/drawing/2014/main" id="{71EAB7DD-8A83-4128-AB91-5D82591737F4}"/>
              </a:ext>
            </a:extLst>
          </p:cNvPr>
          <p:cNvSpPr>
            <a:spLocks noGrp="1"/>
          </p:cNvSpPr>
          <p:nvPr>
            <p:ph sz="half" idx="1"/>
          </p:nvPr>
        </p:nvSpPr>
        <p:spPr>
          <a:xfrm rot="16200000">
            <a:off x="-816704" y="3697175"/>
            <a:ext cx="3702335" cy="924613"/>
          </a:xfrm>
        </p:spPr>
        <p:txBody>
          <a:bodyPr vert="horz" lIns="243840" tIns="60955" rIns="121909" bIns="60955" rtlCol="0" anchor="t">
            <a:noAutofit/>
          </a:bodyPr>
          <a:lstStyle/>
          <a:p>
            <a:pPr marL="0" indent="0">
              <a:buNone/>
            </a:pPr>
            <a:r>
              <a:rPr lang="en-US" sz="1600">
                <a:cs typeface="Arial"/>
              </a:rPr>
              <a:t>Standard scenarios, (</a:t>
            </a:r>
            <a:r>
              <a:rPr lang="en-US" sz="1600" b="1">
                <a:cs typeface="Arial"/>
              </a:rPr>
              <a:t>RCPs</a:t>
            </a:r>
            <a:r>
              <a:rPr lang="en-US" sz="1600">
                <a:cs typeface="Arial"/>
              </a:rPr>
              <a:t>)</a:t>
            </a:r>
          </a:p>
          <a:p>
            <a:pPr marL="0" indent="0">
              <a:buNone/>
            </a:pPr>
            <a:r>
              <a:rPr lang="en-US" sz="1600">
                <a:cs typeface="Arial"/>
              </a:rPr>
              <a:t>i.e. How HOT is the planet?</a:t>
            </a:r>
          </a:p>
        </p:txBody>
      </p:sp>
      <p:sp>
        <p:nvSpPr>
          <p:cNvPr id="4" name="Content Placeholder 3">
            <a:extLst>
              <a:ext uri="{FF2B5EF4-FFF2-40B4-BE49-F238E27FC236}">
                <a16:creationId xmlns:a16="http://schemas.microsoft.com/office/drawing/2014/main" id="{93844FC4-06EA-4CAF-AF9C-91AA7DDB7E9D}"/>
              </a:ext>
            </a:extLst>
          </p:cNvPr>
          <p:cNvSpPr>
            <a:spLocks noGrp="1"/>
          </p:cNvSpPr>
          <p:nvPr>
            <p:ph sz="half" idx="2"/>
          </p:nvPr>
        </p:nvSpPr>
        <p:spPr>
          <a:xfrm>
            <a:off x="3069930" y="1484895"/>
            <a:ext cx="8617727" cy="1352596"/>
          </a:xfrm>
        </p:spPr>
        <p:txBody>
          <a:bodyPr/>
          <a:lstStyle/>
          <a:p>
            <a:pPr marL="36914" indent="0">
              <a:buNone/>
            </a:pPr>
            <a:r>
              <a:rPr lang="en-US" sz="1600">
                <a:cs typeface="Arial"/>
              </a:rPr>
              <a:t>Shared socioeconomic pathways (SSPs) based on evolution of human society in the </a:t>
            </a:r>
            <a:r>
              <a:rPr lang="en-US" sz="1600" b="1">
                <a:cs typeface="Arial"/>
              </a:rPr>
              <a:t>absence of climate change or climate policy</a:t>
            </a:r>
          </a:p>
          <a:p>
            <a:pPr marL="0" indent="0">
              <a:buNone/>
            </a:pPr>
            <a:endParaRPr lang="en-CA" sz="1600"/>
          </a:p>
        </p:txBody>
      </p:sp>
      <p:sp>
        <p:nvSpPr>
          <p:cNvPr id="5" name="TextBox 4">
            <a:extLst>
              <a:ext uri="{FF2B5EF4-FFF2-40B4-BE49-F238E27FC236}">
                <a16:creationId xmlns:a16="http://schemas.microsoft.com/office/drawing/2014/main" id="{BFA54A3A-33C8-468A-98A8-ECCEE6F3B891}"/>
              </a:ext>
            </a:extLst>
          </p:cNvPr>
          <p:cNvSpPr txBox="1"/>
          <p:nvPr/>
        </p:nvSpPr>
        <p:spPr>
          <a:xfrm>
            <a:off x="428708" y="2392312"/>
            <a:ext cx="699230" cy="461665"/>
          </a:xfrm>
          <a:prstGeom prst="rect">
            <a:avLst/>
          </a:prstGeom>
          <a:noFill/>
        </p:spPr>
        <p:txBody>
          <a:bodyPr wrap="none" rtlCol="0">
            <a:spAutoFit/>
          </a:bodyPr>
          <a:lstStyle/>
          <a:p>
            <a:r>
              <a:rPr lang="en-US" sz="2400" b="1" u="sng"/>
              <a:t>AR5</a:t>
            </a:r>
            <a:endParaRPr lang="en-CA" sz="2400" b="1" u="sng"/>
          </a:p>
        </p:txBody>
      </p:sp>
      <p:sp>
        <p:nvSpPr>
          <p:cNvPr id="6" name="TextBox 5">
            <a:extLst>
              <a:ext uri="{FF2B5EF4-FFF2-40B4-BE49-F238E27FC236}">
                <a16:creationId xmlns:a16="http://schemas.microsoft.com/office/drawing/2014/main" id="{76E27E92-991B-435F-9269-7ABBB18224DF}"/>
              </a:ext>
            </a:extLst>
          </p:cNvPr>
          <p:cNvSpPr txBox="1"/>
          <p:nvPr/>
        </p:nvSpPr>
        <p:spPr>
          <a:xfrm>
            <a:off x="2429365" y="1478674"/>
            <a:ext cx="699230" cy="461665"/>
          </a:xfrm>
          <a:prstGeom prst="rect">
            <a:avLst/>
          </a:prstGeom>
          <a:noFill/>
        </p:spPr>
        <p:txBody>
          <a:bodyPr wrap="none" rtlCol="0">
            <a:spAutoFit/>
          </a:bodyPr>
          <a:lstStyle/>
          <a:p>
            <a:r>
              <a:rPr lang="en-US" sz="2400" b="1" u="sng"/>
              <a:t>AR6</a:t>
            </a:r>
            <a:endParaRPr lang="en-CA" sz="2400" b="1" u="sng"/>
          </a:p>
        </p:txBody>
      </p:sp>
      <p:sp>
        <p:nvSpPr>
          <p:cNvPr id="9" name="Left Brace 8">
            <a:extLst>
              <a:ext uri="{FF2B5EF4-FFF2-40B4-BE49-F238E27FC236}">
                <a16:creationId xmlns:a16="http://schemas.microsoft.com/office/drawing/2014/main" id="{156A9885-D960-4241-B3E7-C2FFD0390AD7}"/>
              </a:ext>
            </a:extLst>
          </p:cNvPr>
          <p:cNvSpPr/>
          <p:nvPr/>
        </p:nvSpPr>
        <p:spPr>
          <a:xfrm rot="10800000">
            <a:off x="1038949" y="2597495"/>
            <a:ext cx="640299" cy="3539735"/>
          </a:xfrm>
          <a:prstGeom prst="leftBrace">
            <a:avLst>
              <a:gd name="adj1" fmla="val 87100"/>
              <a:gd name="adj2" fmla="val 509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sz="2400"/>
          </a:p>
        </p:txBody>
      </p:sp>
      <p:sp>
        <p:nvSpPr>
          <p:cNvPr id="11" name="Content Placeholder 3">
            <a:extLst>
              <a:ext uri="{FF2B5EF4-FFF2-40B4-BE49-F238E27FC236}">
                <a16:creationId xmlns:a16="http://schemas.microsoft.com/office/drawing/2014/main" id="{5A30C9DD-A68D-4F10-9E83-4B473C5E88FF}"/>
              </a:ext>
            </a:extLst>
          </p:cNvPr>
          <p:cNvSpPr txBox="1">
            <a:spLocks/>
          </p:cNvSpPr>
          <p:nvPr/>
        </p:nvSpPr>
        <p:spPr>
          <a:xfrm>
            <a:off x="2120445" y="6482890"/>
            <a:ext cx="8617727" cy="375110"/>
          </a:xfrm>
          <a:prstGeom prst="rect">
            <a:avLst/>
          </a:prstGeom>
        </p:spPr>
        <p:txBody>
          <a:bodyPr vert="horz" lIns="243840" tIns="60955" rIns="121909" bIns="60955" rtlCol="0">
            <a:noAutofit/>
          </a:bodyPr>
          <a:lstStyle>
            <a:lvl1pPr marL="182880" indent="-182880" algn="l" defTabSz="685805" rtl="0" eaLnBrk="1" latinLnBrk="0" hangingPunct="1">
              <a:lnSpc>
                <a:spcPct val="90000"/>
              </a:lnSpc>
              <a:spcBef>
                <a:spcPts val="1200"/>
              </a:spcBef>
              <a:buClr>
                <a:schemeClr val="accent1"/>
              </a:buClr>
              <a:buFont typeface="Arial" pitchFamily="34" charset="0"/>
              <a:buChar char="•"/>
              <a:defRPr lang="en-US" sz="2000" kern="1200">
                <a:solidFill>
                  <a:schemeClr val="tx1"/>
                </a:solidFill>
                <a:latin typeface="+mn-lt"/>
                <a:ea typeface="+mn-ea"/>
                <a:cs typeface="+mn-cs"/>
              </a:defRPr>
            </a:lvl1pPr>
            <a:lvl2pPr marL="466344" indent="-246888" algn="l" defTabSz="685805" rtl="0" eaLnBrk="1" latinLnBrk="0" hangingPunct="1">
              <a:lnSpc>
                <a:spcPct val="90000"/>
              </a:lnSpc>
              <a:spcBef>
                <a:spcPts val="1200"/>
              </a:spcBef>
              <a:buClr>
                <a:schemeClr val="accent1"/>
              </a:buClr>
              <a:buFont typeface="Arial" pitchFamily="34" charset="0"/>
              <a:buChar char="–"/>
              <a:defRPr lang="en-US" sz="2000" b="0" i="0" u="none" kern="1200">
                <a:solidFill>
                  <a:schemeClr val="tx1"/>
                </a:solidFill>
                <a:latin typeface="+mn-lt"/>
                <a:ea typeface="+mn-ea"/>
                <a:cs typeface="+mn-cs"/>
              </a:defRPr>
            </a:lvl2pPr>
            <a:lvl3pPr marL="667512" indent="-173736" algn="l" defTabSz="685805" rtl="0" eaLnBrk="1" latinLnBrk="0" hangingPunct="1">
              <a:lnSpc>
                <a:spcPct val="90000"/>
              </a:lnSpc>
              <a:spcBef>
                <a:spcPts val="600"/>
              </a:spcBef>
              <a:buClr>
                <a:schemeClr val="accent1"/>
              </a:buClr>
              <a:buFont typeface="Arial" pitchFamily="34" charset="0"/>
              <a:buChar char="•"/>
              <a:defRPr lang="en-US" sz="1600" kern="1200">
                <a:solidFill>
                  <a:schemeClr val="tx1"/>
                </a:solidFill>
                <a:latin typeface="+mn-lt"/>
                <a:ea typeface="+mn-ea"/>
                <a:cs typeface="+mn-cs"/>
              </a:defRPr>
            </a:lvl3pPr>
            <a:lvl4pPr marL="896112" indent="-210312" algn="l" defTabSz="685805" rtl="0" eaLnBrk="1" latinLnBrk="0" hangingPunct="1">
              <a:lnSpc>
                <a:spcPct val="90000"/>
              </a:lnSpc>
              <a:spcBef>
                <a:spcPts val="600"/>
              </a:spcBef>
              <a:buClr>
                <a:schemeClr val="accent1"/>
              </a:buClr>
              <a:buFont typeface="Arial" pitchFamily="34" charset="0"/>
              <a:buChar char="–"/>
              <a:defRPr lang="en-US" sz="1400" kern="1200">
                <a:solidFill>
                  <a:schemeClr val="tx1"/>
                </a:solidFill>
                <a:latin typeface="+mn-lt"/>
                <a:ea typeface="+mn-ea"/>
                <a:cs typeface="+mn-cs"/>
              </a:defRPr>
            </a:lvl4pPr>
            <a:lvl5pPr marL="1051560" indent="-155448" algn="l" defTabSz="685805" rtl="0" eaLnBrk="1" latinLnBrk="0" hangingPunct="1">
              <a:lnSpc>
                <a:spcPct val="90000"/>
              </a:lnSpc>
              <a:spcBef>
                <a:spcPts val="600"/>
              </a:spcBef>
              <a:buClr>
                <a:schemeClr val="accent1"/>
              </a:buClr>
              <a:buFont typeface="Arial" pitchFamily="34" charset="0"/>
              <a:buChar char="•"/>
              <a:defRPr lang="en-CA" sz="1400" kern="1200">
                <a:solidFill>
                  <a:schemeClr val="tx1"/>
                </a:solidFill>
                <a:latin typeface="+mn-lt"/>
                <a:ea typeface="+mn-ea"/>
                <a:cs typeface="+mn-cs"/>
              </a:defRPr>
            </a:lvl5pPr>
            <a:lvl6pPr marL="2514390" indent="-228582" algn="l" defTabSz="914324"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552" indent="-228582" algn="l" defTabSz="914324"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8714" indent="-228582" algn="l" defTabSz="914324"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5876" indent="-228582" algn="l" defTabSz="914324"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36914" indent="0">
              <a:buNone/>
            </a:pPr>
            <a:r>
              <a:rPr lang="en-US" sz="1600" dirty="0">
                <a:cs typeface="Arial"/>
              </a:rPr>
              <a:t>Outcome = matrix of possible integrated  scenarios that lead to a final emissions forcing </a:t>
            </a:r>
            <a:endParaRPr lang="en-US" sz="1600" b="1" dirty="0">
              <a:cs typeface="Arial"/>
            </a:endParaRPr>
          </a:p>
          <a:p>
            <a:pPr marL="0" indent="0">
              <a:buNone/>
            </a:pPr>
            <a:endParaRPr lang="en-US" sz="1600" dirty="0"/>
          </a:p>
        </p:txBody>
      </p:sp>
      <p:sp>
        <p:nvSpPr>
          <p:cNvPr id="10" name="Left Brace 9">
            <a:extLst>
              <a:ext uri="{FF2B5EF4-FFF2-40B4-BE49-F238E27FC236}">
                <a16:creationId xmlns:a16="http://schemas.microsoft.com/office/drawing/2014/main" id="{B8F7F957-2980-47C6-87E2-6A51F5303E91}"/>
              </a:ext>
            </a:extLst>
          </p:cNvPr>
          <p:cNvSpPr/>
          <p:nvPr/>
        </p:nvSpPr>
        <p:spPr>
          <a:xfrm rot="16200000">
            <a:off x="6109157" y="-1937564"/>
            <a:ext cx="640299" cy="8244951"/>
          </a:xfrm>
          <a:prstGeom prst="leftBrace">
            <a:avLst>
              <a:gd name="adj1" fmla="val 87100"/>
              <a:gd name="adj2" fmla="val 62332"/>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sz="2400"/>
          </a:p>
        </p:txBody>
      </p:sp>
      <p:pic>
        <p:nvPicPr>
          <p:cNvPr id="13" name="Picture 12">
            <a:extLst>
              <a:ext uri="{FF2B5EF4-FFF2-40B4-BE49-F238E27FC236}">
                <a16:creationId xmlns:a16="http://schemas.microsoft.com/office/drawing/2014/main" id="{0270F159-5680-4128-82BC-7F1D15A5D878}"/>
              </a:ext>
            </a:extLst>
          </p:cNvPr>
          <p:cNvPicPr>
            <a:picLocks noChangeAspect="1"/>
          </p:cNvPicPr>
          <p:nvPr/>
        </p:nvPicPr>
        <p:blipFill rotWithShape="1">
          <a:blip r:embed="rId4"/>
          <a:srcRect l="2847"/>
          <a:stretch/>
        </p:blipFill>
        <p:spPr>
          <a:xfrm>
            <a:off x="7598020" y="2597495"/>
            <a:ext cx="4587605" cy="2885437"/>
          </a:xfrm>
          <a:prstGeom prst="rect">
            <a:avLst/>
          </a:prstGeom>
        </p:spPr>
      </p:pic>
    </p:spTree>
    <p:extLst>
      <p:ext uri="{BB962C8B-B14F-4D97-AF65-F5344CB8AC3E}">
        <p14:creationId xmlns:p14="http://schemas.microsoft.com/office/powerpoint/2010/main" val="28408333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C4C0849-62EB-48AF-B386-554FD8FF7278}"/>
              </a:ext>
            </a:extLst>
          </p:cNvPr>
          <p:cNvPicPr>
            <a:picLocks noChangeAspect="1"/>
          </p:cNvPicPr>
          <p:nvPr/>
        </p:nvPicPr>
        <p:blipFill rotWithShape="1">
          <a:blip r:embed="rId2"/>
          <a:srcRect t="44821"/>
          <a:stretch/>
        </p:blipFill>
        <p:spPr>
          <a:xfrm>
            <a:off x="5225928" y="2274400"/>
            <a:ext cx="6429375" cy="3579202"/>
          </a:xfrm>
          <a:prstGeom prst="rect">
            <a:avLst/>
          </a:prstGeom>
        </p:spPr>
      </p:pic>
      <p:pic>
        <p:nvPicPr>
          <p:cNvPr id="5" name="Picture 4">
            <a:extLst>
              <a:ext uri="{FF2B5EF4-FFF2-40B4-BE49-F238E27FC236}">
                <a16:creationId xmlns:a16="http://schemas.microsoft.com/office/drawing/2014/main" id="{ABF186F5-450A-4400-9467-8FA6FEBCFEB5}"/>
              </a:ext>
            </a:extLst>
          </p:cNvPr>
          <p:cNvPicPr>
            <a:picLocks noChangeAspect="1"/>
          </p:cNvPicPr>
          <p:nvPr/>
        </p:nvPicPr>
        <p:blipFill rotWithShape="1">
          <a:blip r:embed="rId2"/>
          <a:srcRect b="55846"/>
          <a:stretch/>
        </p:blipFill>
        <p:spPr>
          <a:xfrm>
            <a:off x="216267" y="1981446"/>
            <a:ext cx="5552167" cy="2473324"/>
          </a:xfrm>
          <a:prstGeom prst="rect">
            <a:avLst/>
          </a:prstGeom>
        </p:spPr>
      </p:pic>
      <p:sp>
        <p:nvSpPr>
          <p:cNvPr id="6" name="Title 1">
            <a:extLst>
              <a:ext uri="{FF2B5EF4-FFF2-40B4-BE49-F238E27FC236}">
                <a16:creationId xmlns:a16="http://schemas.microsoft.com/office/drawing/2014/main" id="{CB3E8639-EBC5-4A93-B387-05AAA04AF988}"/>
              </a:ext>
            </a:extLst>
          </p:cNvPr>
          <p:cNvSpPr>
            <a:spLocks noGrp="1"/>
          </p:cNvSpPr>
          <p:nvPr>
            <p:ph type="title"/>
          </p:nvPr>
        </p:nvSpPr>
        <p:spPr>
          <a:xfrm>
            <a:off x="731838" y="122238"/>
            <a:ext cx="10850562" cy="1219200"/>
          </a:xfrm>
        </p:spPr>
        <p:txBody>
          <a:bodyPr/>
          <a:lstStyle/>
          <a:p>
            <a:r>
              <a:rPr lang="en-US"/>
              <a:t>Technical – Bias Correction</a:t>
            </a:r>
            <a:endParaRPr lang="en-GB"/>
          </a:p>
        </p:txBody>
      </p:sp>
    </p:spTree>
    <p:extLst>
      <p:ext uri="{BB962C8B-B14F-4D97-AF65-F5344CB8AC3E}">
        <p14:creationId xmlns:p14="http://schemas.microsoft.com/office/powerpoint/2010/main" val="16292837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6C09CBB-9740-4B86-B171-DEEB14E0E262}"/>
              </a:ext>
            </a:extLst>
          </p:cNvPr>
          <p:cNvSpPr>
            <a:spLocks noGrp="1"/>
          </p:cNvSpPr>
          <p:nvPr>
            <p:ph type="title"/>
          </p:nvPr>
        </p:nvSpPr>
        <p:spPr>
          <a:xfrm>
            <a:off x="731520" y="121920"/>
            <a:ext cx="11137392" cy="1219200"/>
          </a:xfrm>
        </p:spPr>
        <p:txBody>
          <a:bodyPr/>
          <a:lstStyle/>
          <a:p>
            <a:r>
              <a:rPr lang="en-US" dirty="0"/>
              <a:t>Impact of Climate Change will be very dependent on location</a:t>
            </a:r>
            <a:endParaRPr lang="en-GB" dirty="0"/>
          </a:p>
        </p:txBody>
      </p:sp>
      <p:pic>
        <p:nvPicPr>
          <p:cNvPr id="7" name="Content Placeholder 6" descr="Map&#10;&#10;Description automatically generated">
            <a:extLst>
              <a:ext uri="{FF2B5EF4-FFF2-40B4-BE49-F238E27FC236}">
                <a16:creationId xmlns:a16="http://schemas.microsoft.com/office/drawing/2014/main" id="{372E8D27-423C-494E-A65D-D8D642F21DE1}"/>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68677" y="1315721"/>
            <a:ext cx="8565769" cy="5047687"/>
          </a:xfrm>
        </p:spPr>
      </p:pic>
      <p:sp>
        <p:nvSpPr>
          <p:cNvPr id="4" name="TextBox 3">
            <a:extLst>
              <a:ext uri="{FF2B5EF4-FFF2-40B4-BE49-F238E27FC236}">
                <a16:creationId xmlns:a16="http://schemas.microsoft.com/office/drawing/2014/main" id="{659BEE21-8D8A-409E-A6AB-C4DC8D519443}"/>
              </a:ext>
            </a:extLst>
          </p:cNvPr>
          <p:cNvSpPr txBox="1"/>
          <p:nvPr/>
        </p:nvSpPr>
        <p:spPr>
          <a:xfrm>
            <a:off x="8403609" y="1479630"/>
            <a:ext cx="3668319" cy="2307939"/>
          </a:xfrm>
          <a:prstGeom prst="rect">
            <a:avLst/>
          </a:prstGeom>
          <a:noFill/>
        </p:spPr>
        <p:txBody>
          <a:bodyPr wrap="square" rtlCol="0">
            <a:spAutoFit/>
          </a:bodyPr>
          <a:lstStyle/>
          <a:p>
            <a:r>
              <a:rPr lang="en-US" sz="2133" dirty="0"/>
              <a:t>Example output of the rate of change to global runoff rates through 2060</a:t>
            </a:r>
          </a:p>
          <a:p>
            <a:endParaRPr lang="en-US" sz="2133" dirty="0"/>
          </a:p>
          <a:p>
            <a:r>
              <a:rPr lang="en-US" sz="1600" dirty="0"/>
              <a:t>Source: Adapted from Milly et al. 2005</a:t>
            </a:r>
            <a:endParaRPr lang="en-CA" sz="1600" dirty="0"/>
          </a:p>
          <a:p>
            <a:endParaRPr lang="en-US" sz="2133" dirty="0">
              <a:highlight>
                <a:srgbClr val="FFFF00"/>
              </a:highlight>
            </a:endParaRPr>
          </a:p>
          <a:p>
            <a:endParaRPr lang="en-GB" sz="2133" dirty="0"/>
          </a:p>
        </p:txBody>
      </p:sp>
    </p:spTree>
    <p:extLst>
      <p:ext uri="{BB962C8B-B14F-4D97-AF65-F5344CB8AC3E}">
        <p14:creationId xmlns:p14="http://schemas.microsoft.com/office/powerpoint/2010/main" val="26010767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9C92C8-4CDA-E9DD-08D4-DF2855B130D0}"/>
              </a:ext>
            </a:extLst>
          </p:cNvPr>
          <p:cNvSpPr>
            <a:spLocks noGrp="1"/>
          </p:cNvSpPr>
          <p:nvPr>
            <p:ph type="title"/>
          </p:nvPr>
        </p:nvSpPr>
        <p:spPr/>
        <p:txBody>
          <a:bodyPr/>
          <a:lstStyle/>
          <a:p>
            <a:r>
              <a:rPr lang="en-US" dirty="0"/>
              <a:t>Confidence Limits of GCM models</a:t>
            </a:r>
          </a:p>
        </p:txBody>
      </p:sp>
      <p:sp>
        <p:nvSpPr>
          <p:cNvPr id="11" name="Content Placeholder 10">
            <a:extLst>
              <a:ext uri="{FF2B5EF4-FFF2-40B4-BE49-F238E27FC236}">
                <a16:creationId xmlns:a16="http://schemas.microsoft.com/office/drawing/2014/main" id="{BDECDC74-9CA7-EDC9-DF17-63B98850E805}"/>
              </a:ext>
            </a:extLst>
          </p:cNvPr>
          <p:cNvSpPr>
            <a:spLocks noGrp="1"/>
          </p:cNvSpPr>
          <p:nvPr>
            <p:ph sz="half" idx="1"/>
          </p:nvPr>
        </p:nvSpPr>
        <p:spPr>
          <a:xfrm>
            <a:off x="731519" y="1584959"/>
            <a:ext cx="4971353" cy="4632960"/>
          </a:xfrm>
        </p:spPr>
        <p:txBody>
          <a:bodyPr/>
          <a:lstStyle/>
          <a:p>
            <a:r>
              <a:rPr lang="en-US" dirty="0"/>
              <a:t>Given our lack of knowledge of what will happen in the future, all models are assigned equal likelihood</a:t>
            </a:r>
          </a:p>
          <a:p>
            <a:r>
              <a:rPr lang="en-US" dirty="0"/>
              <a:t>However, we can use confidence limits to reduce our data processing requirements by eliminating outliers, or only incorporating models that define the extents of the uncertainty</a:t>
            </a:r>
          </a:p>
        </p:txBody>
      </p:sp>
      <p:sp>
        <p:nvSpPr>
          <p:cNvPr id="18" name="TextBox 17">
            <a:extLst>
              <a:ext uri="{FF2B5EF4-FFF2-40B4-BE49-F238E27FC236}">
                <a16:creationId xmlns:a16="http://schemas.microsoft.com/office/drawing/2014/main" id="{6CD1ABBE-FAAF-EB68-07E1-69214C8642D1}"/>
              </a:ext>
            </a:extLst>
          </p:cNvPr>
          <p:cNvSpPr txBox="1"/>
          <p:nvPr/>
        </p:nvSpPr>
        <p:spPr>
          <a:xfrm>
            <a:off x="7802132" y="5232472"/>
            <a:ext cx="190975" cy="184666"/>
          </a:xfrm>
          <a:prstGeom prst="rect">
            <a:avLst/>
          </a:prstGeom>
          <a:noFill/>
        </p:spPr>
        <p:txBody>
          <a:bodyPr wrap="square">
            <a:spAutoFit/>
          </a:bodyPr>
          <a:lstStyle/>
          <a:p>
            <a:r>
              <a:rPr lang="en-US" sz="600" dirty="0">
                <a:sym typeface="Wingdings" panose="05000000000000000000" pitchFamily="2" charset="2"/>
              </a:rPr>
              <a:t></a:t>
            </a:r>
            <a:endParaRPr lang="en-US" sz="600" dirty="0"/>
          </a:p>
        </p:txBody>
      </p:sp>
      <p:sp>
        <p:nvSpPr>
          <p:cNvPr id="12" name="Isosceles Triangle 11">
            <a:extLst>
              <a:ext uri="{FF2B5EF4-FFF2-40B4-BE49-F238E27FC236}">
                <a16:creationId xmlns:a16="http://schemas.microsoft.com/office/drawing/2014/main" id="{7332CE88-2D89-4C74-4E4D-F8A59BBAE7CD}"/>
              </a:ext>
            </a:extLst>
          </p:cNvPr>
          <p:cNvSpPr/>
          <p:nvPr/>
        </p:nvSpPr>
        <p:spPr>
          <a:xfrm>
            <a:off x="9773300" y="3777548"/>
            <a:ext cx="64328" cy="66622"/>
          </a:xfrm>
          <a:prstGeom prst="triangle">
            <a:avLst/>
          </a:prstGeom>
          <a:solidFill>
            <a:srgbClr val="00B050"/>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91B3A7FF-EA77-DF8B-7AF0-B21997A276CE}"/>
              </a:ext>
            </a:extLst>
          </p:cNvPr>
          <p:cNvPicPr>
            <a:picLocks noGrp="1" noChangeAspect="1"/>
          </p:cNvPicPr>
          <p:nvPr>
            <p:ph sz="half" idx="2"/>
          </p:nvPr>
        </p:nvPicPr>
        <p:blipFill>
          <a:blip r:embed="rId2"/>
          <a:stretch>
            <a:fillRect/>
          </a:stretch>
        </p:blipFill>
        <p:spPr>
          <a:xfrm>
            <a:off x="5831864" y="1563883"/>
            <a:ext cx="6233661" cy="4008241"/>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072403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233E-6E4D-42EA-BEB5-5E837C47B2B8}"/>
              </a:ext>
            </a:extLst>
          </p:cNvPr>
          <p:cNvSpPr>
            <a:spLocks noGrp="1"/>
          </p:cNvSpPr>
          <p:nvPr>
            <p:ph type="title"/>
          </p:nvPr>
        </p:nvSpPr>
        <p:spPr>
          <a:xfrm>
            <a:off x="731520" y="121920"/>
            <a:ext cx="11137392" cy="1219200"/>
          </a:xfrm>
        </p:spPr>
        <p:txBody>
          <a:bodyPr/>
          <a:lstStyle/>
          <a:p>
            <a:r>
              <a:rPr lang="en-US" dirty="0"/>
              <a:t>Climate Change Background</a:t>
            </a:r>
            <a:endParaRPr lang="en-GB" dirty="0"/>
          </a:p>
        </p:txBody>
      </p:sp>
      <p:sp>
        <p:nvSpPr>
          <p:cNvPr id="8" name="TextBox 7">
            <a:extLst>
              <a:ext uri="{FF2B5EF4-FFF2-40B4-BE49-F238E27FC236}">
                <a16:creationId xmlns:a16="http://schemas.microsoft.com/office/drawing/2014/main" id="{895C4D50-F844-4620-8D71-ED3A8A135CFA}"/>
              </a:ext>
            </a:extLst>
          </p:cNvPr>
          <p:cNvSpPr txBox="1"/>
          <p:nvPr/>
        </p:nvSpPr>
        <p:spPr>
          <a:xfrm>
            <a:off x="474785" y="2069910"/>
            <a:ext cx="5539153" cy="3497945"/>
          </a:xfrm>
          <a:prstGeom prst="rect">
            <a:avLst/>
          </a:prstGeom>
          <a:noFill/>
        </p:spPr>
        <p:txBody>
          <a:bodyPr wrap="square" rtlCol="0">
            <a:spAutoFit/>
          </a:bodyPr>
          <a:lstStyle/>
          <a:p>
            <a:r>
              <a:rPr lang="en-US" sz="2400" b="1" dirty="0"/>
              <a:t>Lets go over the basis so we are all on the same page:</a:t>
            </a:r>
          </a:p>
          <a:p>
            <a:endParaRPr lang="en-US" sz="2400" b="1" dirty="0"/>
          </a:p>
          <a:p>
            <a:pPr marL="380981" indent="-380981">
              <a:buFont typeface="Arial" panose="020B0604020202020204" pitchFamily="34" charset="0"/>
              <a:buChar char="•"/>
            </a:pPr>
            <a:r>
              <a:rPr lang="en-US" sz="2133" dirty="0"/>
              <a:t>Temperatures has increased historically beyond past conditions.</a:t>
            </a:r>
          </a:p>
          <a:p>
            <a:pPr marL="380981" indent="-380981">
              <a:buFont typeface="Arial" panose="020B0604020202020204" pitchFamily="34" charset="0"/>
              <a:buChar char="•"/>
            </a:pPr>
            <a:r>
              <a:rPr lang="en-US" sz="2133" dirty="0"/>
              <a:t>Hydrologist used to assume</a:t>
            </a:r>
          </a:p>
          <a:p>
            <a:r>
              <a:rPr lang="en-US" sz="2133" b="1" dirty="0"/>
              <a:t>	Future conditions = Past conditions</a:t>
            </a:r>
          </a:p>
          <a:p>
            <a:pPr marL="380981" indent="-380981">
              <a:buFont typeface="Arial" panose="020B0604020202020204" pitchFamily="34" charset="0"/>
              <a:buChar char="•"/>
            </a:pPr>
            <a:r>
              <a:rPr lang="en-US" sz="2133" dirty="0"/>
              <a:t>This is no longer a valid assumption for future conditions</a:t>
            </a:r>
          </a:p>
          <a:p>
            <a:endParaRPr lang="en-GB" sz="2133" dirty="0"/>
          </a:p>
        </p:txBody>
      </p:sp>
      <p:pic>
        <p:nvPicPr>
          <p:cNvPr id="12" name="Picture 11" descr="Chart&#10;&#10;Description automatically generated">
            <a:extLst>
              <a:ext uri="{FF2B5EF4-FFF2-40B4-BE49-F238E27FC236}">
                <a16:creationId xmlns:a16="http://schemas.microsoft.com/office/drawing/2014/main" id="{E618BD9C-9CF1-4841-90C4-944D5C93ED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82054" y="1899054"/>
            <a:ext cx="6083416" cy="3457180"/>
          </a:xfrm>
          <a:prstGeom prst="rect">
            <a:avLst/>
          </a:prstGeom>
        </p:spPr>
      </p:pic>
      <p:sp>
        <p:nvSpPr>
          <p:cNvPr id="14" name="TextBox 13">
            <a:extLst>
              <a:ext uri="{FF2B5EF4-FFF2-40B4-BE49-F238E27FC236}">
                <a16:creationId xmlns:a16="http://schemas.microsoft.com/office/drawing/2014/main" id="{2B47E374-7455-4411-B36C-A926EEFA2855}"/>
              </a:ext>
            </a:extLst>
          </p:cNvPr>
          <p:cNvSpPr txBox="1"/>
          <p:nvPr/>
        </p:nvSpPr>
        <p:spPr>
          <a:xfrm>
            <a:off x="904518" y="5804503"/>
            <a:ext cx="10095714" cy="461665"/>
          </a:xfrm>
          <a:prstGeom prst="rect">
            <a:avLst/>
          </a:prstGeom>
          <a:noFill/>
        </p:spPr>
        <p:txBody>
          <a:bodyPr wrap="square" rtlCol="0">
            <a:spAutoFit/>
          </a:bodyPr>
          <a:lstStyle/>
          <a:p>
            <a:r>
              <a:rPr lang="en-US" sz="2400" b="1" dirty="0">
                <a:solidFill>
                  <a:srgbClr val="FF0000"/>
                </a:solidFill>
              </a:rPr>
              <a:t>Temperature beyond historical =&gt; Predictive climate modeling</a:t>
            </a:r>
            <a:endParaRPr lang="en-GB" sz="2400" b="1" dirty="0">
              <a:solidFill>
                <a:srgbClr val="FF0000"/>
              </a:solidFill>
            </a:endParaRPr>
          </a:p>
        </p:txBody>
      </p:sp>
      <p:sp>
        <p:nvSpPr>
          <p:cNvPr id="7" name="Content Placeholder 6">
            <a:extLst>
              <a:ext uri="{FF2B5EF4-FFF2-40B4-BE49-F238E27FC236}">
                <a16:creationId xmlns:a16="http://schemas.microsoft.com/office/drawing/2014/main" id="{63A8BCF4-4949-B259-51ED-D1508775CCBC}"/>
              </a:ext>
            </a:extLst>
          </p:cNvPr>
          <p:cNvSpPr>
            <a:spLocks noGrp="1"/>
          </p:cNvSpPr>
          <p:nvPr>
            <p:ph idx="1"/>
          </p:nvPr>
        </p:nvSpPr>
        <p:spPr>
          <a:xfrm>
            <a:off x="8167456" y="5428440"/>
            <a:ext cx="3397188" cy="324950"/>
          </a:xfrm>
        </p:spPr>
        <p:txBody>
          <a:bodyPr/>
          <a:lstStyle/>
          <a:p>
            <a:pPr marL="0" indent="0">
              <a:buNone/>
            </a:pPr>
            <a:r>
              <a:rPr lang="en-US" sz="1200" dirty="0"/>
              <a:t>Source: Victor Munoz (SRK Vancouver)</a:t>
            </a:r>
          </a:p>
        </p:txBody>
      </p:sp>
    </p:spTree>
    <p:extLst>
      <p:ext uri="{BB962C8B-B14F-4D97-AF65-F5344CB8AC3E}">
        <p14:creationId xmlns:p14="http://schemas.microsoft.com/office/powerpoint/2010/main" val="893060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01F3173-2A16-4510-B346-7370D6812483}"/>
              </a:ext>
            </a:extLst>
          </p:cNvPr>
          <p:cNvPicPr>
            <a:picLocks noChangeAspect="1"/>
          </p:cNvPicPr>
          <p:nvPr/>
        </p:nvPicPr>
        <p:blipFill>
          <a:blip r:embed="rId3"/>
          <a:stretch>
            <a:fillRect/>
          </a:stretch>
        </p:blipFill>
        <p:spPr>
          <a:xfrm>
            <a:off x="7439480" y="1228029"/>
            <a:ext cx="4291301" cy="4986314"/>
          </a:xfrm>
          <a:prstGeom prst="rect">
            <a:avLst/>
          </a:prstGeom>
        </p:spPr>
      </p:pic>
      <p:sp>
        <p:nvSpPr>
          <p:cNvPr id="2" name="Title 1">
            <a:extLst>
              <a:ext uri="{FF2B5EF4-FFF2-40B4-BE49-F238E27FC236}">
                <a16:creationId xmlns:a16="http://schemas.microsoft.com/office/drawing/2014/main" id="{666A233E-6E4D-42EA-BEB5-5E837C47B2B8}"/>
              </a:ext>
            </a:extLst>
          </p:cNvPr>
          <p:cNvSpPr>
            <a:spLocks noGrp="1"/>
          </p:cNvSpPr>
          <p:nvPr>
            <p:ph type="title"/>
          </p:nvPr>
        </p:nvSpPr>
        <p:spPr/>
        <p:txBody>
          <a:bodyPr/>
          <a:lstStyle/>
          <a:p>
            <a:r>
              <a:rPr lang="en-US" dirty="0"/>
              <a:t>General Background- General Circulation Models</a:t>
            </a:r>
            <a:endParaRPr lang="en-GB" dirty="0"/>
          </a:p>
        </p:txBody>
      </p:sp>
      <p:sp>
        <p:nvSpPr>
          <p:cNvPr id="6" name="Content Placeholder 5">
            <a:extLst>
              <a:ext uri="{FF2B5EF4-FFF2-40B4-BE49-F238E27FC236}">
                <a16:creationId xmlns:a16="http://schemas.microsoft.com/office/drawing/2014/main" id="{29125C70-2844-46C4-B204-41752C35F3F1}"/>
              </a:ext>
            </a:extLst>
          </p:cNvPr>
          <p:cNvSpPr>
            <a:spLocks noGrp="1"/>
          </p:cNvSpPr>
          <p:nvPr>
            <p:ph idx="1"/>
          </p:nvPr>
        </p:nvSpPr>
        <p:spPr>
          <a:xfrm>
            <a:off x="187570" y="1518824"/>
            <a:ext cx="7251910" cy="4517814"/>
          </a:xfrm>
        </p:spPr>
        <p:txBody>
          <a:bodyPr/>
          <a:lstStyle/>
          <a:p>
            <a:r>
              <a:rPr lang="en-US" sz="2000" dirty="0"/>
              <a:t>Climate change predictions : </a:t>
            </a:r>
            <a:r>
              <a:rPr lang="en-US" sz="2000" b="1" dirty="0"/>
              <a:t>Assessment Reports </a:t>
            </a:r>
            <a:r>
              <a:rPr lang="en-US" sz="2000" dirty="0"/>
              <a:t>from the </a:t>
            </a:r>
            <a:r>
              <a:rPr lang="en-US" sz="2000" dirty="0">
                <a:solidFill>
                  <a:srgbClr val="00B050"/>
                </a:solidFill>
                <a:latin typeface="+mj-lt"/>
              </a:rPr>
              <a:t>Intergovernmental Panel on Climate Change </a:t>
            </a:r>
            <a:r>
              <a:rPr lang="en-US" sz="2000" dirty="0">
                <a:latin typeface="+mj-lt"/>
              </a:rPr>
              <a:t>(IPCC) </a:t>
            </a:r>
            <a:endParaRPr lang="en-US" sz="2000" b="1" dirty="0"/>
          </a:p>
          <a:p>
            <a:r>
              <a:rPr lang="en-US" sz="2000" dirty="0"/>
              <a:t>B</a:t>
            </a:r>
            <a:r>
              <a:rPr lang="en-US" sz="2000" dirty="0">
                <a:latin typeface="+mj-lt"/>
              </a:rPr>
              <a:t>est understanding of climate modeling at that time</a:t>
            </a:r>
          </a:p>
          <a:p>
            <a:pPr lvl="1"/>
            <a:r>
              <a:rPr lang="en-US" sz="2000" dirty="0">
                <a:latin typeface="+mj-lt"/>
              </a:rPr>
              <a:t>Issued every 5 to 10 years (1990, 1995, 2001, 2007, 2022)</a:t>
            </a:r>
          </a:p>
          <a:p>
            <a:pPr lvl="1"/>
            <a:r>
              <a:rPr lang="en-US" sz="2000" dirty="0"/>
              <a:t>The General Circulation Models (GCM) </a:t>
            </a:r>
            <a:r>
              <a:rPr lang="en-US" sz="2000" b="1" dirty="0">
                <a:solidFill>
                  <a:schemeClr val="accent1"/>
                </a:solidFill>
              </a:rPr>
              <a:t>predict </a:t>
            </a:r>
            <a:r>
              <a:rPr lang="en-US" sz="2000" dirty="0"/>
              <a:t>future conditions</a:t>
            </a:r>
            <a:r>
              <a:rPr lang="en-US" sz="2000" b="1" dirty="0"/>
              <a:t> </a:t>
            </a:r>
            <a:r>
              <a:rPr lang="en-US" sz="2000" dirty="0"/>
              <a:t>up to 2100.</a:t>
            </a:r>
          </a:p>
          <a:p>
            <a:pPr lvl="1"/>
            <a:r>
              <a:rPr lang="en-US" sz="2000" dirty="0"/>
              <a:t>Include interaction of a host of climate influencing factors</a:t>
            </a:r>
          </a:p>
          <a:p>
            <a:pPr lvl="1"/>
            <a:r>
              <a:rPr lang="en-US" sz="2000" dirty="0"/>
              <a:t>Each can produce results for a single grid (i.e. </a:t>
            </a:r>
            <a:r>
              <a:rPr lang="en-US" sz="2000" i="1" dirty="0"/>
              <a:t>project </a:t>
            </a:r>
            <a:r>
              <a:rPr lang="en-US" sz="2000" dirty="0"/>
              <a:t>site)</a:t>
            </a:r>
          </a:p>
          <a:p>
            <a:pPr lvl="1"/>
            <a:r>
              <a:rPr lang="en-US" sz="2000" dirty="0"/>
              <a:t>34 different GCMs are available. Each has different methods and assumptions</a:t>
            </a:r>
          </a:p>
          <a:p>
            <a:pPr lvl="1"/>
            <a:r>
              <a:rPr lang="en-US" sz="2000" dirty="0"/>
              <a:t>Comparison of the different GCMs is the </a:t>
            </a:r>
            <a:r>
              <a:rPr lang="en-US" sz="2000" b="1" dirty="0">
                <a:solidFill>
                  <a:schemeClr val="accent1"/>
                </a:solidFill>
              </a:rPr>
              <a:t>Coupled Model Intercomparison Project </a:t>
            </a:r>
            <a:r>
              <a:rPr lang="en-US" sz="2000" dirty="0"/>
              <a:t>(CMIP)</a:t>
            </a:r>
          </a:p>
          <a:p>
            <a:pPr lvl="1"/>
            <a:endParaRPr lang="en-US" sz="2000" dirty="0"/>
          </a:p>
        </p:txBody>
      </p:sp>
    </p:spTree>
    <p:extLst>
      <p:ext uri="{BB962C8B-B14F-4D97-AF65-F5344CB8AC3E}">
        <p14:creationId xmlns:p14="http://schemas.microsoft.com/office/powerpoint/2010/main" val="406065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4783BCCC-C7A4-4A93-BD99-69CD0AD342D5}"/>
              </a:ext>
            </a:extLst>
          </p:cNvPr>
          <p:cNvSpPr txBox="1">
            <a:spLocks/>
          </p:cNvSpPr>
          <p:nvPr/>
        </p:nvSpPr>
        <p:spPr>
          <a:xfrm>
            <a:off x="670560" y="498760"/>
            <a:ext cx="10850880" cy="1219200"/>
          </a:xfrm>
          <a:prstGeom prst="rect">
            <a:avLst/>
          </a:prstGeom>
        </p:spPr>
        <p:txBody>
          <a:bodyPr vert="horz" lIns="121909" tIns="85344" rIns="121909" bIns="60955" rtlCol="0" anchor="t">
            <a:noAutofit/>
          </a:bodyPr>
          <a:lstStyle>
            <a:lvl1pPr algn="l" defTabSz="914324" rtl="0" eaLnBrk="1" latinLnBrk="0" hangingPunct="1">
              <a:lnSpc>
                <a:spcPct val="90000"/>
              </a:lnSpc>
              <a:spcBef>
                <a:spcPct val="0"/>
              </a:spcBef>
              <a:buNone/>
              <a:defRPr sz="3200" b="1" kern="1200">
                <a:solidFill>
                  <a:schemeClr val="tx2"/>
                </a:solidFill>
                <a:latin typeface="+mj-lt"/>
                <a:ea typeface="+mj-ea"/>
                <a:cs typeface="Arial" panose="020B0604020202020204" pitchFamily="34" charset="0"/>
              </a:defRPr>
            </a:lvl1pPr>
          </a:lstStyle>
          <a:p>
            <a:r>
              <a:rPr lang="en-US" sz="4267"/>
              <a:t>Scenarios</a:t>
            </a:r>
            <a:endParaRPr lang="en-CA" sz="4267"/>
          </a:p>
        </p:txBody>
      </p:sp>
      <p:pic>
        <p:nvPicPr>
          <p:cNvPr id="11" name="Picture 4" descr="The radiative forcing of the RCPs starts to differ from each other in... |  Download Scientific Diagram">
            <a:extLst>
              <a:ext uri="{FF2B5EF4-FFF2-40B4-BE49-F238E27FC236}">
                <a16:creationId xmlns:a16="http://schemas.microsoft.com/office/drawing/2014/main" id="{1686018F-16B9-412E-B8BF-08985DA15F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9289" y="498760"/>
            <a:ext cx="4483329" cy="4316787"/>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
            <a:extLst>
              <a:ext uri="{FF2B5EF4-FFF2-40B4-BE49-F238E27FC236}">
                <a16:creationId xmlns:a16="http://schemas.microsoft.com/office/drawing/2014/main" id="{73375F3A-C5D4-46A8-9BE6-80177396D764}"/>
              </a:ext>
            </a:extLst>
          </p:cNvPr>
          <p:cNvSpPr txBox="1">
            <a:spLocks/>
          </p:cNvSpPr>
          <p:nvPr/>
        </p:nvSpPr>
        <p:spPr>
          <a:xfrm>
            <a:off x="670562" y="1429792"/>
            <a:ext cx="6367549" cy="4056608"/>
          </a:xfrm>
          <a:prstGeom prst="rect">
            <a:avLst/>
          </a:prstGeom>
        </p:spPr>
        <p:txBody>
          <a:bodyPr vert="horz" lIns="243840" tIns="60955" rIns="121909" bIns="60955" rtlCol="0">
            <a:noAutofit/>
          </a:bodyPr>
          <a:lstStyle>
            <a:lvl1pPr marL="182880" indent="-182880" algn="l" defTabSz="685805" rtl="0" eaLnBrk="1" latinLnBrk="0" hangingPunct="1">
              <a:lnSpc>
                <a:spcPct val="90000"/>
              </a:lnSpc>
              <a:spcBef>
                <a:spcPts val="600"/>
              </a:spcBef>
              <a:buClr>
                <a:schemeClr val="accent1"/>
              </a:buClr>
              <a:buFont typeface="Arial" pitchFamily="34" charset="0"/>
              <a:buChar char="•"/>
              <a:defRPr lang="en-US" sz="2000" kern="1200">
                <a:solidFill>
                  <a:schemeClr val="tx1"/>
                </a:solidFill>
                <a:latin typeface="+mn-lt"/>
                <a:ea typeface="+mn-ea"/>
                <a:cs typeface="+mn-cs"/>
              </a:defRPr>
            </a:lvl1pPr>
            <a:lvl2pPr marL="557784" indent="-246888" algn="l" defTabSz="685805" rtl="0" eaLnBrk="1" latinLnBrk="0" hangingPunct="1">
              <a:lnSpc>
                <a:spcPct val="90000"/>
              </a:lnSpc>
              <a:spcBef>
                <a:spcPts val="600"/>
              </a:spcBef>
              <a:buClr>
                <a:schemeClr val="accent1"/>
              </a:buClr>
              <a:buFont typeface="Arial" pitchFamily="34" charset="0"/>
              <a:buChar char="–"/>
              <a:defRPr lang="en-US" sz="2000" b="0" i="0" u="none" kern="1200">
                <a:solidFill>
                  <a:schemeClr val="tx1"/>
                </a:solidFill>
                <a:latin typeface="+mn-lt"/>
                <a:ea typeface="+mn-ea"/>
                <a:cs typeface="+mn-cs"/>
              </a:defRPr>
            </a:lvl2pPr>
            <a:lvl3pPr marL="667512" indent="-173736" algn="l" defTabSz="685805" rtl="0" eaLnBrk="1" latinLnBrk="0" hangingPunct="1">
              <a:lnSpc>
                <a:spcPct val="90000"/>
              </a:lnSpc>
              <a:spcBef>
                <a:spcPts val="600"/>
              </a:spcBef>
              <a:buClr>
                <a:schemeClr val="accent1"/>
              </a:buClr>
              <a:buFont typeface="Arial" pitchFamily="34" charset="0"/>
              <a:buChar char="•"/>
              <a:defRPr lang="en-US" sz="1600" kern="1200">
                <a:solidFill>
                  <a:schemeClr val="tx1"/>
                </a:solidFill>
                <a:latin typeface="+mn-lt"/>
                <a:ea typeface="+mn-ea"/>
                <a:cs typeface="+mn-cs"/>
              </a:defRPr>
            </a:lvl3pPr>
            <a:lvl4pPr marL="896112" indent="-210312" algn="l" defTabSz="685805" rtl="0" eaLnBrk="1" latinLnBrk="0" hangingPunct="1">
              <a:lnSpc>
                <a:spcPct val="90000"/>
              </a:lnSpc>
              <a:spcBef>
                <a:spcPts val="600"/>
              </a:spcBef>
              <a:buClr>
                <a:schemeClr val="accent1"/>
              </a:buClr>
              <a:buFont typeface="Arial" pitchFamily="34" charset="0"/>
              <a:buChar char="–"/>
              <a:defRPr lang="en-US" sz="1400" kern="1200">
                <a:solidFill>
                  <a:schemeClr val="tx1"/>
                </a:solidFill>
                <a:latin typeface="+mn-lt"/>
                <a:ea typeface="+mn-ea"/>
                <a:cs typeface="+mn-cs"/>
              </a:defRPr>
            </a:lvl4pPr>
            <a:lvl5pPr marL="1051560" indent="-155448" algn="l" defTabSz="685805" rtl="0" eaLnBrk="1" latinLnBrk="0" hangingPunct="1">
              <a:lnSpc>
                <a:spcPct val="90000"/>
              </a:lnSpc>
              <a:spcBef>
                <a:spcPts val="600"/>
              </a:spcBef>
              <a:buClr>
                <a:schemeClr val="accent1"/>
              </a:buClr>
              <a:buFont typeface="Arial" pitchFamily="34" charset="0"/>
              <a:buChar char="•"/>
              <a:defRPr lang="en-CA" sz="1400" kern="1200">
                <a:solidFill>
                  <a:schemeClr val="tx1"/>
                </a:solidFill>
                <a:latin typeface="+mn-lt"/>
                <a:ea typeface="+mn-ea"/>
                <a:cs typeface="+mn-cs"/>
              </a:defRPr>
            </a:lvl5pPr>
            <a:lvl6pPr marL="2514390"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552"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714"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876"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Each GCM incorporates a series of </a:t>
            </a:r>
            <a:r>
              <a:rPr lang="en-US" sz="2400" b="1" dirty="0">
                <a:solidFill>
                  <a:schemeClr val="accent1"/>
                </a:solidFill>
              </a:rPr>
              <a:t>Scenarios</a:t>
            </a:r>
          </a:p>
          <a:p>
            <a:pPr lvl="1"/>
            <a:r>
              <a:rPr lang="en-US" sz="2400" dirty="0"/>
              <a:t>Estimates the heat in balance within the planet (radiative forcing) by the year 2100</a:t>
            </a:r>
          </a:p>
          <a:p>
            <a:r>
              <a:rPr lang="en-US" sz="2400" dirty="0"/>
              <a:t>Different scenarios are paths we take to reach some heat level or </a:t>
            </a:r>
            <a:r>
              <a:rPr lang="en-US" sz="2400" b="1" dirty="0">
                <a:solidFill>
                  <a:srgbClr val="00B050"/>
                </a:solidFill>
              </a:rPr>
              <a:t>Representative Concentration Pathways </a:t>
            </a:r>
            <a:r>
              <a:rPr lang="en-US" sz="2400" dirty="0"/>
              <a:t>(RCPs)</a:t>
            </a:r>
          </a:p>
          <a:p>
            <a:r>
              <a:rPr lang="en-US" sz="2400" dirty="0"/>
              <a:t>The RCP is an </a:t>
            </a:r>
            <a:r>
              <a:rPr lang="en-US" sz="2400" b="1" dirty="0">
                <a:solidFill>
                  <a:schemeClr val="accent1"/>
                </a:solidFill>
              </a:rPr>
              <a:t>indication</a:t>
            </a:r>
            <a:r>
              <a:rPr lang="en-US" sz="2400" b="1" dirty="0">
                <a:solidFill>
                  <a:srgbClr val="00B0F0"/>
                </a:solidFill>
              </a:rPr>
              <a:t> </a:t>
            </a:r>
            <a:r>
              <a:rPr lang="en-US" sz="2400" dirty="0"/>
              <a:t>of the amount of temperature change expected</a:t>
            </a:r>
          </a:p>
        </p:txBody>
      </p:sp>
      <p:sp>
        <p:nvSpPr>
          <p:cNvPr id="3" name="Content Placeholder 2">
            <a:extLst>
              <a:ext uri="{FF2B5EF4-FFF2-40B4-BE49-F238E27FC236}">
                <a16:creationId xmlns:a16="http://schemas.microsoft.com/office/drawing/2014/main" id="{397036F9-0A8E-C8D7-C079-4DF3A330669A}"/>
              </a:ext>
            </a:extLst>
          </p:cNvPr>
          <p:cNvSpPr txBox="1">
            <a:spLocks/>
          </p:cNvSpPr>
          <p:nvPr/>
        </p:nvSpPr>
        <p:spPr>
          <a:xfrm>
            <a:off x="496648" y="5746578"/>
            <a:ext cx="9049688" cy="612662"/>
          </a:xfrm>
          <a:prstGeom prst="rect">
            <a:avLst/>
          </a:prstGeom>
        </p:spPr>
        <p:txBody>
          <a:bodyPr vert="horz" lIns="243840" tIns="60955" rIns="121909" bIns="60955" rtlCol="0">
            <a:noAutofit/>
          </a:bodyPr>
          <a:lstStyle>
            <a:lvl1pPr marL="182880" indent="-182880" algn="l" defTabSz="685805" rtl="0" eaLnBrk="1" latinLnBrk="0" hangingPunct="1">
              <a:lnSpc>
                <a:spcPct val="90000"/>
              </a:lnSpc>
              <a:spcBef>
                <a:spcPts val="600"/>
              </a:spcBef>
              <a:buClr>
                <a:schemeClr val="accent1"/>
              </a:buClr>
              <a:buFont typeface="Arial" pitchFamily="34" charset="0"/>
              <a:buChar char="•"/>
              <a:defRPr lang="en-US" sz="2000" kern="1200">
                <a:solidFill>
                  <a:schemeClr val="tx1"/>
                </a:solidFill>
                <a:latin typeface="+mn-lt"/>
                <a:ea typeface="+mn-ea"/>
                <a:cs typeface="+mn-cs"/>
              </a:defRPr>
            </a:lvl1pPr>
            <a:lvl2pPr marL="557784" indent="-246888" algn="l" defTabSz="685805" rtl="0" eaLnBrk="1" latinLnBrk="0" hangingPunct="1">
              <a:lnSpc>
                <a:spcPct val="90000"/>
              </a:lnSpc>
              <a:spcBef>
                <a:spcPts val="600"/>
              </a:spcBef>
              <a:buClr>
                <a:schemeClr val="accent1"/>
              </a:buClr>
              <a:buFont typeface="Arial" pitchFamily="34" charset="0"/>
              <a:buChar char="–"/>
              <a:defRPr lang="en-US" sz="2000" b="0" i="0" u="none" kern="1200">
                <a:solidFill>
                  <a:schemeClr val="tx1"/>
                </a:solidFill>
                <a:latin typeface="+mn-lt"/>
                <a:ea typeface="+mn-ea"/>
                <a:cs typeface="+mn-cs"/>
              </a:defRPr>
            </a:lvl2pPr>
            <a:lvl3pPr marL="667512" indent="-173736" algn="l" defTabSz="685805" rtl="0" eaLnBrk="1" latinLnBrk="0" hangingPunct="1">
              <a:lnSpc>
                <a:spcPct val="90000"/>
              </a:lnSpc>
              <a:spcBef>
                <a:spcPts val="600"/>
              </a:spcBef>
              <a:buClr>
                <a:schemeClr val="accent1"/>
              </a:buClr>
              <a:buFont typeface="Arial" pitchFamily="34" charset="0"/>
              <a:buChar char="•"/>
              <a:defRPr lang="en-US" sz="1600" kern="1200">
                <a:solidFill>
                  <a:schemeClr val="tx1"/>
                </a:solidFill>
                <a:latin typeface="+mn-lt"/>
                <a:ea typeface="+mn-ea"/>
                <a:cs typeface="+mn-cs"/>
              </a:defRPr>
            </a:lvl3pPr>
            <a:lvl4pPr marL="896112" indent="-210312" algn="l" defTabSz="685805" rtl="0" eaLnBrk="1" latinLnBrk="0" hangingPunct="1">
              <a:lnSpc>
                <a:spcPct val="90000"/>
              </a:lnSpc>
              <a:spcBef>
                <a:spcPts val="600"/>
              </a:spcBef>
              <a:buClr>
                <a:schemeClr val="accent1"/>
              </a:buClr>
              <a:buFont typeface="Arial" pitchFamily="34" charset="0"/>
              <a:buChar char="–"/>
              <a:defRPr lang="en-US" sz="1400" kern="1200">
                <a:solidFill>
                  <a:schemeClr val="tx1"/>
                </a:solidFill>
                <a:latin typeface="+mn-lt"/>
                <a:ea typeface="+mn-ea"/>
                <a:cs typeface="+mn-cs"/>
              </a:defRPr>
            </a:lvl4pPr>
            <a:lvl5pPr marL="1051560" indent="-155448" algn="l" defTabSz="685805" rtl="0" eaLnBrk="1" latinLnBrk="0" hangingPunct="1">
              <a:lnSpc>
                <a:spcPct val="90000"/>
              </a:lnSpc>
              <a:spcBef>
                <a:spcPts val="600"/>
              </a:spcBef>
              <a:buClr>
                <a:schemeClr val="accent1"/>
              </a:buClr>
              <a:buFont typeface="Arial" pitchFamily="34" charset="0"/>
              <a:buChar char="•"/>
              <a:defRPr lang="en-CA" sz="1400" kern="1200">
                <a:solidFill>
                  <a:schemeClr val="tx1"/>
                </a:solidFill>
                <a:latin typeface="+mn-lt"/>
                <a:ea typeface="+mn-ea"/>
                <a:cs typeface="+mn-cs"/>
              </a:defRPr>
            </a:lvl5pPr>
            <a:lvl6pPr marL="2514390"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552"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714"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876"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dirty="0"/>
              <a:t>TL/DR </a:t>
            </a:r>
            <a:r>
              <a:rPr lang="en-US" dirty="0">
                <a:latin typeface="Arial" panose="020B0604020202020204" pitchFamily="34" charset="0"/>
                <a:cs typeface="Arial" panose="020B0604020202020204" pitchFamily="34" charset="0"/>
              </a:rPr>
              <a:t>►</a:t>
            </a:r>
            <a:r>
              <a:rPr lang="en-US" dirty="0"/>
              <a:t> RCP is an </a:t>
            </a:r>
            <a:r>
              <a:rPr lang="en-US" b="1" dirty="0">
                <a:solidFill>
                  <a:schemeClr val="accent1"/>
                </a:solidFill>
              </a:rPr>
              <a:t>END</a:t>
            </a:r>
            <a:r>
              <a:rPr lang="en-US" dirty="0"/>
              <a:t> condition for 2100 </a:t>
            </a:r>
            <a:r>
              <a:rPr lang="en-US" dirty="0">
                <a:latin typeface="Symath" panose="00000400000000000000" pitchFamily="2" charset="0"/>
                <a:cs typeface="Symath" panose="00000400000000000000" pitchFamily="2" charset="0"/>
              </a:rPr>
              <a:t>y</a:t>
            </a:r>
            <a:r>
              <a:rPr lang="en-US" dirty="0"/>
              <a:t> how hot will it get in 2100</a:t>
            </a:r>
          </a:p>
          <a:p>
            <a:pPr marL="0" indent="0">
              <a:buNone/>
            </a:pPr>
            <a:endParaRPr lang="en-US" dirty="0"/>
          </a:p>
          <a:p>
            <a:pPr marL="0" indent="0">
              <a:buNone/>
            </a:pPr>
            <a:endParaRPr lang="en-US" dirty="0"/>
          </a:p>
          <a:p>
            <a:pPr marL="0" indent="0">
              <a:buNone/>
            </a:pPr>
            <a:endParaRPr lang="en-US" dirty="0"/>
          </a:p>
          <a:p>
            <a:pPr marL="310896" lvl="1" indent="0">
              <a:buNone/>
            </a:pPr>
            <a:endParaRPr lang="en-US" dirty="0"/>
          </a:p>
          <a:p>
            <a:pPr marL="0" indent="0">
              <a:buNone/>
            </a:pPr>
            <a:endParaRPr lang="en-US" dirty="0"/>
          </a:p>
        </p:txBody>
      </p:sp>
    </p:spTree>
    <p:extLst>
      <p:ext uri="{BB962C8B-B14F-4D97-AF65-F5344CB8AC3E}">
        <p14:creationId xmlns:p14="http://schemas.microsoft.com/office/powerpoint/2010/main" val="15828266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7BD19B1-0FB4-48D9-AC33-28AFEEFF666F}"/>
              </a:ext>
            </a:extLst>
          </p:cNvPr>
          <p:cNvSpPr>
            <a:spLocks noGrp="1"/>
          </p:cNvSpPr>
          <p:nvPr>
            <p:ph type="title"/>
          </p:nvPr>
        </p:nvSpPr>
        <p:spPr/>
        <p:txBody>
          <a:bodyPr/>
          <a:lstStyle/>
          <a:p>
            <a:r>
              <a:rPr lang="en-US" dirty="0"/>
              <a:t>Shared Socioeconomic Pathways </a:t>
            </a:r>
            <a:endParaRPr lang="en-AU" dirty="0"/>
          </a:p>
        </p:txBody>
      </p:sp>
      <p:graphicFrame>
        <p:nvGraphicFramePr>
          <p:cNvPr id="7" name="Table 7">
            <a:extLst>
              <a:ext uri="{FF2B5EF4-FFF2-40B4-BE49-F238E27FC236}">
                <a16:creationId xmlns:a16="http://schemas.microsoft.com/office/drawing/2014/main" id="{AB2D6D94-20F9-43A5-86B4-09C83B015B32}"/>
              </a:ext>
            </a:extLst>
          </p:cNvPr>
          <p:cNvGraphicFramePr>
            <a:graphicFrameLocks noGrp="1"/>
          </p:cNvGraphicFramePr>
          <p:nvPr>
            <p:ph idx="1"/>
            <p:extLst>
              <p:ext uri="{D42A27DB-BD31-4B8C-83A1-F6EECF244321}">
                <p14:modId xmlns:p14="http://schemas.microsoft.com/office/powerpoint/2010/main" val="777672231"/>
              </p:ext>
            </p:extLst>
          </p:nvPr>
        </p:nvGraphicFramePr>
        <p:xfrm>
          <a:off x="449582" y="2315020"/>
          <a:ext cx="7108223" cy="4380573"/>
        </p:xfrm>
        <a:graphic>
          <a:graphicData uri="http://schemas.openxmlformats.org/drawingml/2006/table">
            <a:tbl>
              <a:tblPr bandRow="1">
                <a:tableStyleId>{21E4AEA4-8DFA-4A89-87EB-49C32662AFE0}</a:tableStyleId>
              </a:tblPr>
              <a:tblGrid>
                <a:gridCol w="1135562">
                  <a:extLst>
                    <a:ext uri="{9D8B030D-6E8A-4147-A177-3AD203B41FA5}">
                      <a16:colId xmlns:a16="http://schemas.microsoft.com/office/drawing/2014/main" val="3276900339"/>
                    </a:ext>
                  </a:extLst>
                </a:gridCol>
                <a:gridCol w="5972661">
                  <a:extLst>
                    <a:ext uri="{9D8B030D-6E8A-4147-A177-3AD203B41FA5}">
                      <a16:colId xmlns:a16="http://schemas.microsoft.com/office/drawing/2014/main" val="4190908146"/>
                    </a:ext>
                  </a:extLst>
                </a:gridCol>
              </a:tblGrid>
              <a:tr h="474189">
                <a:tc>
                  <a:txBody>
                    <a:bodyPr/>
                    <a:lstStyle/>
                    <a:p>
                      <a:r>
                        <a:rPr lang="en-AU" sz="2000" b="0" i="0" kern="1200">
                          <a:solidFill>
                            <a:schemeClr val="dk1"/>
                          </a:solidFill>
                          <a:effectLst/>
                          <a:latin typeface="+mn-lt"/>
                          <a:ea typeface="+mn-ea"/>
                          <a:cs typeface="+mn-cs"/>
                        </a:rPr>
                        <a:t>SSP1</a:t>
                      </a:r>
                      <a:endParaRPr lang="en-AU" sz="2000"/>
                    </a:p>
                  </a:txBody>
                  <a:tcPr marL="121920" marR="121920" marT="60960" marB="60960" anchor="ctr"/>
                </a:tc>
                <a:tc>
                  <a:txBody>
                    <a:bodyPr/>
                    <a:lstStyle/>
                    <a:p>
                      <a:r>
                        <a:rPr lang="en-AU" sz="1200" b="1" i="0" kern="1200" dirty="0">
                          <a:solidFill>
                            <a:schemeClr val="dk1"/>
                          </a:solidFill>
                          <a:effectLst/>
                          <a:latin typeface="+mn-lt"/>
                          <a:ea typeface="+mn-ea"/>
                          <a:cs typeface="+mn-cs"/>
                        </a:rPr>
                        <a:t>Sustainability – Taking the Green Road (Low challenges to mitigation and adaptation</a:t>
                      </a:r>
                      <a:endParaRPr lang="en-AU" sz="1200" dirty="0"/>
                    </a:p>
                  </a:txBody>
                  <a:tcPr marL="121920" marR="121920" marT="60960" marB="60960" anchor="ctr"/>
                </a:tc>
                <a:extLst>
                  <a:ext uri="{0D108BD9-81ED-4DB2-BD59-A6C34878D82A}">
                    <a16:rowId xmlns:a16="http://schemas.microsoft.com/office/drawing/2014/main" val="2691636729"/>
                  </a:ext>
                </a:extLst>
              </a:tr>
              <a:tr h="1363293">
                <a:tc>
                  <a:txBody>
                    <a:bodyPr/>
                    <a:lstStyle/>
                    <a:p>
                      <a:r>
                        <a:rPr lang="en-US" sz="2000"/>
                        <a:t>SSP2</a:t>
                      </a:r>
                      <a:endParaRPr lang="en-AU" sz="2000"/>
                    </a:p>
                  </a:txBody>
                  <a:tcPr marL="121920" marR="121920" marT="60960" marB="60960" anchor="ctr"/>
                </a:tc>
                <a:tc>
                  <a:txBody>
                    <a:bodyPr/>
                    <a:lstStyle/>
                    <a:p>
                      <a:pPr marL="0" indent="0">
                        <a:buFont typeface="Arial" panose="020B0604020202020204" pitchFamily="34" charset="0"/>
                        <a:buNone/>
                      </a:pPr>
                      <a:r>
                        <a:rPr lang="en-AU" sz="1200" b="1" i="0" kern="1200" dirty="0">
                          <a:solidFill>
                            <a:schemeClr val="dk1"/>
                          </a:solidFill>
                          <a:effectLst/>
                          <a:latin typeface="+mn-lt"/>
                          <a:ea typeface="+mn-ea"/>
                          <a:cs typeface="+mn-cs"/>
                        </a:rPr>
                        <a:t>Middle of the Road (Medium challenges to mitigation and adaptation)</a:t>
                      </a:r>
                    </a:p>
                    <a:p>
                      <a:pPr marL="171450" indent="-171450">
                        <a:buFont typeface="Arial" panose="020B0604020202020204" pitchFamily="34" charset="0"/>
                        <a:buChar char="•"/>
                      </a:pPr>
                      <a:r>
                        <a:rPr lang="en-AU" sz="1200" b="0" i="0" kern="1200" dirty="0">
                          <a:solidFill>
                            <a:schemeClr val="dk1"/>
                          </a:solidFill>
                          <a:effectLst/>
                          <a:latin typeface="+mn-lt"/>
                          <a:ea typeface="+mn-ea"/>
                          <a:cs typeface="+mn-cs"/>
                        </a:rPr>
                        <a:t>This future poses moderate challenges to mitigation and moderate challenges to adaptation</a:t>
                      </a:r>
                    </a:p>
                    <a:p>
                      <a:pPr marL="171450" indent="-171450">
                        <a:buFont typeface="Arial" panose="020B0604020202020204" pitchFamily="34" charset="0"/>
                        <a:buChar char="•"/>
                      </a:pPr>
                      <a:r>
                        <a:rPr lang="en-AU" sz="1200" b="0" i="0" kern="1200" dirty="0">
                          <a:solidFill>
                            <a:schemeClr val="dk1"/>
                          </a:solidFill>
                          <a:effectLst/>
                          <a:latin typeface="+mn-lt"/>
                          <a:ea typeface="+mn-ea"/>
                          <a:cs typeface="+mn-cs"/>
                        </a:rPr>
                        <a:t>Population growth stabilizes toward the end of the century</a:t>
                      </a:r>
                    </a:p>
                    <a:p>
                      <a:pPr marL="171450" indent="-171450">
                        <a:buFont typeface="Arial" panose="020B0604020202020204" pitchFamily="34" charset="0"/>
                        <a:buChar char="•"/>
                      </a:pPr>
                      <a:r>
                        <a:rPr lang="en-AU" sz="1200" b="0" i="0" kern="1200" dirty="0">
                          <a:solidFill>
                            <a:schemeClr val="dk1"/>
                          </a:solidFill>
                          <a:effectLst/>
                          <a:latin typeface="+mn-lt"/>
                          <a:ea typeface="+mn-ea"/>
                          <a:cs typeface="+mn-cs"/>
                        </a:rPr>
                        <a:t>Current social, economic, and technological trends continue</a:t>
                      </a:r>
                    </a:p>
                    <a:p>
                      <a:pPr marL="171450" indent="-171450">
                        <a:buFont typeface="Arial" panose="020B0604020202020204" pitchFamily="34" charset="0"/>
                        <a:buChar char="•"/>
                      </a:pPr>
                      <a:r>
                        <a:rPr lang="en-AU" sz="1200" b="0" i="0" kern="1200" dirty="0">
                          <a:solidFill>
                            <a:schemeClr val="dk1"/>
                          </a:solidFill>
                          <a:effectLst/>
                          <a:latin typeface="+mn-lt"/>
                          <a:ea typeface="+mn-ea"/>
                          <a:cs typeface="+mn-cs"/>
                        </a:rPr>
                        <a:t>Global and national institutions make slow progress toward achieving sustainable development goals</a:t>
                      </a:r>
                      <a:endParaRPr lang="en-AU" sz="1200" dirty="0"/>
                    </a:p>
                  </a:txBody>
                  <a:tcPr marL="121920" marR="121920" marT="60960" marB="60960" anchor="ctr"/>
                </a:tc>
                <a:extLst>
                  <a:ext uri="{0D108BD9-81ED-4DB2-BD59-A6C34878D82A}">
                    <a16:rowId xmlns:a16="http://schemas.microsoft.com/office/drawing/2014/main" val="2170510348"/>
                  </a:ext>
                </a:extLst>
              </a:tr>
              <a:tr h="458160">
                <a:tc>
                  <a:txBody>
                    <a:bodyPr/>
                    <a:lstStyle/>
                    <a:p>
                      <a:r>
                        <a:rPr lang="en-US" sz="2000"/>
                        <a:t>SSP3</a:t>
                      </a:r>
                      <a:endParaRPr lang="en-AU" sz="2000"/>
                    </a:p>
                  </a:txBody>
                  <a:tcPr marL="121920" marR="121920" marT="60960" marB="60960" anchor="ctr"/>
                </a:tc>
                <a:tc>
                  <a:txBody>
                    <a:bodyPr/>
                    <a:lstStyle/>
                    <a:p>
                      <a:r>
                        <a:rPr lang="en-AU" sz="1200" b="1" i="0" kern="1200">
                          <a:solidFill>
                            <a:schemeClr val="dk1"/>
                          </a:solidFill>
                          <a:effectLst/>
                          <a:latin typeface="+mn-lt"/>
                          <a:ea typeface="+mn-ea"/>
                          <a:cs typeface="+mn-cs"/>
                        </a:rPr>
                        <a:t>Regional Rivalry – A Rocky Road (High challenges to mitigation and adaptation)</a:t>
                      </a:r>
                      <a:endParaRPr lang="en-AU" sz="1200"/>
                    </a:p>
                  </a:txBody>
                  <a:tcPr marL="121920" marR="121920" marT="60960" marB="60960" anchor="ctr"/>
                </a:tc>
                <a:extLst>
                  <a:ext uri="{0D108BD9-81ED-4DB2-BD59-A6C34878D82A}">
                    <a16:rowId xmlns:a16="http://schemas.microsoft.com/office/drawing/2014/main" val="550945651"/>
                  </a:ext>
                </a:extLst>
              </a:tr>
              <a:tr h="474189">
                <a:tc>
                  <a:txBody>
                    <a:bodyPr/>
                    <a:lstStyle/>
                    <a:p>
                      <a:r>
                        <a:rPr lang="en-US" sz="2000"/>
                        <a:t>SSP4</a:t>
                      </a:r>
                      <a:endParaRPr lang="en-AU" sz="2000"/>
                    </a:p>
                  </a:txBody>
                  <a:tcPr marL="121920" marR="121920" marT="60960" marB="60960" anchor="ctr"/>
                </a:tc>
                <a:tc>
                  <a:txBody>
                    <a:bodyPr/>
                    <a:lstStyle/>
                    <a:p>
                      <a:r>
                        <a:rPr lang="en-AU" sz="1200" b="1" i="0" kern="1200">
                          <a:solidFill>
                            <a:schemeClr val="dk1"/>
                          </a:solidFill>
                          <a:effectLst/>
                          <a:latin typeface="+mn-lt"/>
                          <a:ea typeface="+mn-ea"/>
                          <a:cs typeface="+mn-cs"/>
                        </a:rPr>
                        <a:t>Inequality – A Road Divided (Low challenges to mitigation, high challenges to adaptation)</a:t>
                      </a:r>
                      <a:endParaRPr lang="en-AU" sz="1200"/>
                    </a:p>
                  </a:txBody>
                  <a:tcPr marL="121920" marR="121920" marT="60960" marB="60960" anchor="ctr"/>
                </a:tc>
                <a:extLst>
                  <a:ext uri="{0D108BD9-81ED-4DB2-BD59-A6C34878D82A}">
                    <a16:rowId xmlns:a16="http://schemas.microsoft.com/office/drawing/2014/main" val="4049999970"/>
                  </a:ext>
                </a:extLst>
              </a:tr>
              <a:tr h="1515453">
                <a:tc>
                  <a:txBody>
                    <a:bodyPr/>
                    <a:lstStyle/>
                    <a:p>
                      <a:r>
                        <a:rPr lang="en-US" sz="2000"/>
                        <a:t>SSP5</a:t>
                      </a:r>
                      <a:endParaRPr lang="en-AU" sz="2000"/>
                    </a:p>
                  </a:txBody>
                  <a:tcPr marL="121920" marR="121920" marT="60960" marB="60960" anchor="ctr"/>
                </a:tc>
                <a:tc>
                  <a:txBody>
                    <a:bodyPr/>
                    <a:lstStyle/>
                    <a:p>
                      <a:pPr marL="0" indent="0">
                        <a:buFont typeface="Arial" panose="020B0604020202020204" pitchFamily="34" charset="0"/>
                        <a:buNone/>
                      </a:pPr>
                      <a:r>
                        <a:rPr lang="en-AU" sz="1200" b="1" i="0" kern="1200" dirty="0">
                          <a:solidFill>
                            <a:schemeClr val="dk1"/>
                          </a:solidFill>
                          <a:effectLst/>
                          <a:latin typeface="+mn-lt"/>
                          <a:ea typeface="+mn-ea"/>
                          <a:cs typeface="+mn-cs"/>
                        </a:rPr>
                        <a:t>Fossil-</a:t>
                      </a:r>
                      <a:r>
                        <a:rPr lang="en-AU" sz="1200" b="1" i="0" kern="1200" dirty="0" err="1">
                          <a:solidFill>
                            <a:schemeClr val="dk1"/>
                          </a:solidFill>
                          <a:effectLst/>
                          <a:latin typeface="+mn-lt"/>
                          <a:ea typeface="+mn-ea"/>
                          <a:cs typeface="+mn-cs"/>
                        </a:rPr>
                        <a:t>fueled</a:t>
                      </a:r>
                      <a:r>
                        <a:rPr lang="en-AU" sz="1200" b="1" i="0" kern="1200" dirty="0">
                          <a:solidFill>
                            <a:schemeClr val="dk1"/>
                          </a:solidFill>
                          <a:effectLst/>
                          <a:latin typeface="+mn-lt"/>
                          <a:ea typeface="+mn-ea"/>
                          <a:cs typeface="+mn-cs"/>
                        </a:rPr>
                        <a:t> Development – Taking the Highway (High challenges to mitigation, low challenges to adaptation)</a:t>
                      </a:r>
                    </a:p>
                    <a:p>
                      <a:pPr marL="171450" indent="-171450">
                        <a:buFont typeface="Arial" panose="020B0604020202020204" pitchFamily="34" charset="0"/>
                        <a:buChar char="•"/>
                      </a:pPr>
                      <a:r>
                        <a:rPr lang="en-AU" sz="1200" dirty="0"/>
                        <a:t>This future poses high challenges to mitigation and low challenges to adaptation</a:t>
                      </a:r>
                    </a:p>
                    <a:p>
                      <a:pPr marL="171450" indent="-171450">
                        <a:buFont typeface="Arial" panose="020B0604020202020204" pitchFamily="34" charset="0"/>
                        <a:buChar char="•"/>
                      </a:pPr>
                      <a:r>
                        <a:rPr lang="en-AU" sz="1200" dirty="0"/>
                        <a:t>Global population peaks mid-century</a:t>
                      </a:r>
                    </a:p>
                    <a:p>
                      <a:pPr marL="171450" indent="-171450">
                        <a:buFont typeface="Arial" panose="020B0604020202020204" pitchFamily="34" charset="0"/>
                        <a:buChar char="•"/>
                      </a:pPr>
                      <a:r>
                        <a:rPr lang="en-AU" sz="1200" dirty="0"/>
                        <a:t>Emphasis on economic growth and technological progress</a:t>
                      </a:r>
                    </a:p>
                    <a:p>
                      <a:pPr marL="171450" indent="-171450">
                        <a:buFont typeface="Arial" panose="020B0604020202020204" pitchFamily="34" charset="0"/>
                        <a:buChar char="•"/>
                      </a:pPr>
                      <a:r>
                        <a:rPr lang="en-AU" sz="1200" dirty="0"/>
                        <a:t>Global adoption of resource and energy intensive lifestyles</a:t>
                      </a:r>
                    </a:p>
                    <a:p>
                      <a:pPr marL="171450" indent="-171450">
                        <a:buFont typeface="Arial" panose="020B0604020202020204" pitchFamily="34" charset="0"/>
                        <a:buChar char="•"/>
                      </a:pPr>
                      <a:r>
                        <a:rPr lang="en-AU" sz="1200" dirty="0"/>
                        <a:t>Lack of environmental awareness</a:t>
                      </a:r>
                    </a:p>
                  </a:txBody>
                  <a:tcPr marL="121920" marR="121920" marT="60960" marB="60960" anchor="ctr"/>
                </a:tc>
                <a:extLst>
                  <a:ext uri="{0D108BD9-81ED-4DB2-BD59-A6C34878D82A}">
                    <a16:rowId xmlns:a16="http://schemas.microsoft.com/office/drawing/2014/main" val="1665716216"/>
                  </a:ext>
                </a:extLst>
              </a:tr>
            </a:tbl>
          </a:graphicData>
        </a:graphic>
      </p:graphicFrame>
      <p:pic>
        <p:nvPicPr>
          <p:cNvPr id="4" name="Picture 3">
            <a:extLst>
              <a:ext uri="{FF2B5EF4-FFF2-40B4-BE49-F238E27FC236}">
                <a16:creationId xmlns:a16="http://schemas.microsoft.com/office/drawing/2014/main" id="{4473BD3E-D073-4128-B007-11DCD4B34DFD}"/>
              </a:ext>
            </a:extLst>
          </p:cNvPr>
          <p:cNvPicPr/>
          <p:nvPr/>
        </p:nvPicPr>
        <p:blipFill>
          <a:blip r:embed="rId3"/>
          <a:stretch>
            <a:fillRect/>
          </a:stretch>
        </p:blipFill>
        <p:spPr>
          <a:xfrm>
            <a:off x="7874651" y="1392461"/>
            <a:ext cx="4018211" cy="4184700"/>
          </a:xfrm>
          <a:prstGeom prst="rect">
            <a:avLst/>
          </a:prstGeom>
        </p:spPr>
      </p:pic>
      <p:sp>
        <p:nvSpPr>
          <p:cNvPr id="2" name="Content Placeholder 2">
            <a:extLst>
              <a:ext uri="{FF2B5EF4-FFF2-40B4-BE49-F238E27FC236}">
                <a16:creationId xmlns:a16="http://schemas.microsoft.com/office/drawing/2014/main" id="{7F34DB0F-40BC-9F37-D5EF-3599401EE5FB}"/>
              </a:ext>
            </a:extLst>
          </p:cNvPr>
          <p:cNvSpPr txBox="1">
            <a:spLocks/>
          </p:cNvSpPr>
          <p:nvPr/>
        </p:nvSpPr>
        <p:spPr>
          <a:xfrm>
            <a:off x="7557805" y="5912255"/>
            <a:ext cx="4526823" cy="398224"/>
          </a:xfrm>
          <a:prstGeom prst="rect">
            <a:avLst/>
          </a:prstGeom>
        </p:spPr>
        <p:txBody>
          <a:bodyPr vert="horz" lIns="0" tIns="0" rIns="0" bIns="60955" rtlCol="0">
            <a:noAutofit/>
          </a:bodyPr>
          <a:lstStyle>
            <a:lvl1pPr marL="182880" indent="-182880" algn="l" defTabSz="685805" rtl="0" eaLnBrk="1" latinLnBrk="0" hangingPunct="1">
              <a:lnSpc>
                <a:spcPct val="90000"/>
              </a:lnSpc>
              <a:spcBef>
                <a:spcPts val="600"/>
              </a:spcBef>
              <a:buClr>
                <a:schemeClr val="accent1"/>
              </a:buClr>
              <a:buFont typeface="Arial" pitchFamily="34" charset="0"/>
              <a:buChar char="•"/>
              <a:defRPr lang="en-US" sz="2000" kern="1200">
                <a:solidFill>
                  <a:schemeClr val="tx1"/>
                </a:solidFill>
                <a:latin typeface="+mn-lt"/>
                <a:ea typeface="+mn-ea"/>
                <a:cs typeface="+mn-cs"/>
              </a:defRPr>
            </a:lvl1pPr>
            <a:lvl2pPr marL="557784" indent="-246888" algn="l" defTabSz="685805" rtl="0" eaLnBrk="1" latinLnBrk="0" hangingPunct="1">
              <a:lnSpc>
                <a:spcPct val="90000"/>
              </a:lnSpc>
              <a:spcBef>
                <a:spcPts val="600"/>
              </a:spcBef>
              <a:buClr>
                <a:schemeClr val="accent1"/>
              </a:buClr>
              <a:buFont typeface="Arial" pitchFamily="34" charset="0"/>
              <a:buChar char="–"/>
              <a:defRPr lang="en-US" sz="2000" b="0" i="0" u="none" kern="1200">
                <a:solidFill>
                  <a:schemeClr val="tx1"/>
                </a:solidFill>
                <a:latin typeface="+mn-lt"/>
                <a:ea typeface="+mn-ea"/>
                <a:cs typeface="+mn-cs"/>
              </a:defRPr>
            </a:lvl2pPr>
            <a:lvl3pPr marL="667512" indent="-173736" algn="l" defTabSz="685805" rtl="0" eaLnBrk="1" latinLnBrk="0" hangingPunct="1">
              <a:lnSpc>
                <a:spcPct val="90000"/>
              </a:lnSpc>
              <a:spcBef>
                <a:spcPts val="600"/>
              </a:spcBef>
              <a:buClr>
                <a:schemeClr val="accent1"/>
              </a:buClr>
              <a:buFont typeface="Arial" pitchFamily="34" charset="0"/>
              <a:buChar char="•"/>
              <a:defRPr lang="en-US" sz="1600" kern="1200">
                <a:solidFill>
                  <a:schemeClr val="tx1"/>
                </a:solidFill>
                <a:latin typeface="+mn-lt"/>
                <a:ea typeface="+mn-ea"/>
                <a:cs typeface="+mn-cs"/>
              </a:defRPr>
            </a:lvl3pPr>
            <a:lvl4pPr marL="896112" indent="-210312" algn="l" defTabSz="685805" rtl="0" eaLnBrk="1" latinLnBrk="0" hangingPunct="1">
              <a:lnSpc>
                <a:spcPct val="90000"/>
              </a:lnSpc>
              <a:spcBef>
                <a:spcPts val="600"/>
              </a:spcBef>
              <a:buClr>
                <a:schemeClr val="accent1"/>
              </a:buClr>
              <a:buFont typeface="Arial" pitchFamily="34" charset="0"/>
              <a:buChar char="–"/>
              <a:defRPr lang="en-US" sz="1400" kern="1200">
                <a:solidFill>
                  <a:schemeClr val="tx1"/>
                </a:solidFill>
                <a:latin typeface="+mn-lt"/>
                <a:ea typeface="+mn-ea"/>
                <a:cs typeface="+mn-cs"/>
              </a:defRPr>
            </a:lvl4pPr>
            <a:lvl5pPr marL="1051560" indent="-155448" algn="l" defTabSz="685805" rtl="0" eaLnBrk="1" latinLnBrk="0" hangingPunct="1">
              <a:lnSpc>
                <a:spcPct val="90000"/>
              </a:lnSpc>
              <a:spcBef>
                <a:spcPts val="600"/>
              </a:spcBef>
              <a:buClr>
                <a:schemeClr val="accent1"/>
              </a:buClr>
              <a:buFont typeface="Arial" pitchFamily="34" charset="0"/>
              <a:buChar char="•"/>
              <a:defRPr lang="en-CA" sz="1400" kern="1200">
                <a:solidFill>
                  <a:schemeClr val="tx1"/>
                </a:solidFill>
                <a:latin typeface="+mn-lt"/>
                <a:ea typeface="+mn-ea"/>
                <a:cs typeface="+mn-cs"/>
              </a:defRPr>
            </a:lvl5pPr>
            <a:lvl6pPr marL="2514390"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552"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714"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876"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dirty="0"/>
              <a:t>TL/DR </a:t>
            </a:r>
            <a:r>
              <a:rPr lang="en-US" dirty="0">
                <a:latin typeface="Arial" panose="020B0604020202020204" pitchFamily="34" charset="0"/>
                <a:cs typeface="Arial" panose="020B0604020202020204" pitchFamily="34" charset="0"/>
              </a:rPr>
              <a:t>►</a:t>
            </a:r>
            <a:r>
              <a:rPr lang="en-US" dirty="0"/>
              <a:t> SSP </a:t>
            </a:r>
            <a:r>
              <a:rPr lang="en-US" dirty="0">
                <a:latin typeface="Symath" panose="00000400000000000000" pitchFamily="2" charset="0"/>
                <a:cs typeface="Symath" panose="00000400000000000000" pitchFamily="2" charset="0"/>
              </a:rPr>
              <a:t>y</a:t>
            </a:r>
            <a:r>
              <a:rPr lang="en-US" dirty="0"/>
              <a:t> how do we get there?</a:t>
            </a:r>
          </a:p>
          <a:p>
            <a:pPr marL="0"/>
            <a:endParaRPr lang="en-US" dirty="0"/>
          </a:p>
          <a:p>
            <a:pPr marL="0"/>
            <a:endParaRPr lang="en-US" dirty="0"/>
          </a:p>
          <a:p>
            <a:pPr marL="0"/>
            <a:endParaRPr lang="en-US" dirty="0"/>
          </a:p>
          <a:p>
            <a:pPr marL="0" lvl="1"/>
            <a:endParaRPr lang="en-US" dirty="0"/>
          </a:p>
          <a:p>
            <a:pPr marL="0"/>
            <a:endParaRPr lang="en-US" dirty="0"/>
          </a:p>
        </p:txBody>
      </p:sp>
      <p:sp>
        <p:nvSpPr>
          <p:cNvPr id="8" name="Content Placeholder 2">
            <a:extLst>
              <a:ext uri="{FF2B5EF4-FFF2-40B4-BE49-F238E27FC236}">
                <a16:creationId xmlns:a16="http://schemas.microsoft.com/office/drawing/2014/main" id="{FDA9BF7A-512D-B7BE-74D4-E4FF459D7C16}"/>
              </a:ext>
            </a:extLst>
          </p:cNvPr>
          <p:cNvSpPr txBox="1">
            <a:spLocks/>
          </p:cNvSpPr>
          <p:nvPr/>
        </p:nvSpPr>
        <p:spPr>
          <a:xfrm>
            <a:off x="461774" y="1332180"/>
            <a:ext cx="7336824" cy="982840"/>
          </a:xfrm>
          <a:prstGeom prst="rect">
            <a:avLst/>
          </a:prstGeom>
        </p:spPr>
        <p:txBody>
          <a:bodyPr vert="horz" lIns="243840" tIns="60955" rIns="121909" bIns="60955" rtlCol="0">
            <a:noAutofit/>
          </a:bodyPr>
          <a:lstStyle>
            <a:lvl1pPr marL="182880" indent="-182880" algn="l" defTabSz="685805" rtl="0" eaLnBrk="1" latinLnBrk="0" hangingPunct="1">
              <a:lnSpc>
                <a:spcPct val="90000"/>
              </a:lnSpc>
              <a:spcBef>
                <a:spcPts val="600"/>
              </a:spcBef>
              <a:buClr>
                <a:schemeClr val="accent1"/>
              </a:buClr>
              <a:buFont typeface="Arial" pitchFamily="34" charset="0"/>
              <a:buChar char="•"/>
              <a:defRPr lang="en-US" sz="2000" kern="1200">
                <a:solidFill>
                  <a:schemeClr val="tx1"/>
                </a:solidFill>
                <a:latin typeface="+mn-lt"/>
                <a:ea typeface="+mn-ea"/>
                <a:cs typeface="+mn-cs"/>
              </a:defRPr>
            </a:lvl1pPr>
            <a:lvl2pPr marL="557784" indent="-246888" algn="l" defTabSz="685805" rtl="0" eaLnBrk="1" latinLnBrk="0" hangingPunct="1">
              <a:lnSpc>
                <a:spcPct val="90000"/>
              </a:lnSpc>
              <a:spcBef>
                <a:spcPts val="600"/>
              </a:spcBef>
              <a:buClr>
                <a:schemeClr val="accent1"/>
              </a:buClr>
              <a:buFont typeface="Arial" pitchFamily="34" charset="0"/>
              <a:buChar char="–"/>
              <a:defRPr lang="en-US" sz="2000" b="0" i="0" u="none" kern="1200">
                <a:solidFill>
                  <a:schemeClr val="tx1"/>
                </a:solidFill>
                <a:latin typeface="+mn-lt"/>
                <a:ea typeface="+mn-ea"/>
                <a:cs typeface="+mn-cs"/>
              </a:defRPr>
            </a:lvl2pPr>
            <a:lvl3pPr marL="667512" indent="-173736" algn="l" defTabSz="685805" rtl="0" eaLnBrk="1" latinLnBrk="0" hangingPunct="1">
              <a:lnSpc>
                <a:spcPct val="90000"/>
              </a:lnSpc>
              <a:spcBef>
                <a:spcPts val="600"/>
              </a:spcBef>
              <a:buClr>
                <a:schemeClr val="accent1"/>
              </a:buClr>
              <a:buFont typeface="Arial" pitchFamily="34" charset="0"/>
              <a:buChar char="•"/>
              <a:defRPr lang="en-US" sz="1600" kern="1200">
                <a:solidFill>
                  <a:schemeClr val="tx1"/>
                </a:solidFill>
                <a:latin typeface="+mn-lt"/>
                <a:ea typeface="+mn-ea"/>
                <a:cs typeface="+mn-cs"/>
              </a:defRPr>
            </a:lvl3pPr>
            <a:lvl4pPr marL="896112" indent="-210312" algn="l" defTabSz="685805" rtl="0" eaLnBrk="1" latinLnBrk="0" hangingPunct="1">
              <a:lnSpc>
                <a:spcPct val="90000"/>
              </a:lnSpc>
              <a:spcBef>
                <a:spcPts val="600"/>
              </a:spcBef>
              <a:buClr>
                <a:schemeClr val="accent1"/>
              </a:buClr>
              <a:buFont typeface="Arial" pitchFamily="34" charset="0"/>
              <a:buChar char="–"/>
              <a:defRPr lang="en-US" sz="1400" kern="1200">
                <a:solidFill>
                  <a:schemeClr val="tx1"/>
                </a:solidFill>
                <a:latin typeface="+mn-lt"/>
                <a:ea typeface="+mn-ea"/>
                <a:cs typeface="+mn-cs"/>
              </a:defRPr>
            </a:lvl4pPr>
            <a:lvl5pPr marL="1051560" indent="-155448" algn="l" defTabSz="685805" rtl="0" eaLnBrk="1" latinLnBrk="0" hangingPunct="1">
              <a:lnSpc>
                <a:spcPct val="90000"/>
              </a:lnSpc>
              <a:spcBef>
                <a:spcPts val="600"/>
              </a:spcBef>
              <a:buClr>
                <a:schemeClr val="accent1"/>
              </a:buClr>
              <a:buFont typeface="Arial" pitchFamily="34" charset="0"/>
              <a:buChar char="•"/>
              <a:defRPr lang="en-CA" sz="1400" kern="1200">
                <a:solidFill>
                  <a:schemeClr val="tx1"/>
                </a:solidFill>
                <a:latin typeface="+mn-lt"/>
                <a:ea typeface="+mn-ea"/>
                <a:cs typeface="+mn-cs"/>
              </a:defRPr>
            </a:lvl5pPr>
            <a:lvl6pPr marL="2514390"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552"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714"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876"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solidFill>
                  <a:schemeClr val="accent1"/>
                </a:solidFill>
              </a:rPr>
              <a:t>Scenarios</a:t>
            </a:r>
            <a:r>
              <a:rPr lang="en-US" dirty="0"/>
              <a:t> also cover the </a:t>
            </a:r>
            <a:r>
              <a:rPr lang="en-US" dirty="0">
                <a:cs typeface="Arial"/>
              </a:rPr>
              <a:t>way our society will address land use and greenhouse gases emissions </a:t>
            </a:r>
          </a:p>
          <a:p>
            <a:r>
              <a:rPr lang="en-US" dirty="0">
                <a:cs typeface="Arial"/>
              </a:rPr>
              <a:t>Span a wide range of future outcomes through 2100</a:t>
            </a:r>
          </a:p>
        </p:txBody>
      </p:sp>
    </p:spTree>
    <p:extLst>
      <p:ext uri="{BB962C8B-B14F-4D97-AF65-F5344CB8AC3E}">
        <p14:creationId xmlns:p14="http://schemas.microsoft.com/office/powerpoint/2010/main" val="521490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D49A7-F2FA-4C0F-8814-4EA52F1BB231}"/>
              </a:ext>
            </a:extLst>
          </p:cNvPr>
          <p:cNvSpPr>
            <a:spLocks noGrp="1"/>
          </p:cNvSpPr>
          <p:nvPr>
            <p:ph type="title"/>
          </p:nvPr>
        </p:nvSpPr>
        <p:spPr>
          <a:xfrm>
            <a:off x="731521" y="609602"/>
            <a:ext cx="9875995" cy="785127"/>
          </a:xfrm>
        </p:spPr>
        <p:txBody>
          <a:bodyPr/>
          <a:lstStyle/>
          <a:p>
            <a:r>
              <a:rPr lang="en-US"/>
              <a:t>Projection Periods</a:t>
            </a:r>
            <a:endParaRPr lang="en-CA"/>
          </a:p>
        </p:txBody>
      </p:sp>
      <p:pic>
        <p:nvPicPr>
          <p:cNvPr id="4" name="Content Placeholder 3">
            <a:extLst>
              <a:ext uri="{FF2B5EF4-FFF2-40B4-BE49-F238E27FC236}">
                <a16:creationId xmlns:a16="http://schemas.microsoft.com/office/drawing/2014/main" id="{9436955A-469A-4247-8FD0-EB4454AD60FA}"/>
              </a:ext>
            </a:extLst>
          </p:cNvPr>
          <p:cNvPicPr>
            <a:picLocks noGrp="1"/>
          </p:cNvPicPr>
          <p:nvPr>
            <p:ph idx="1"/>
          </p:nvPr>
        </p:nvPicPr>
        <p:blipFill>
          <a:blip r:embed="rId3" cstate="print">
            <a:extLst>
              <a:ext uri="{28A0092B-C50C-407E-A947-70E740481C1C}">
                <a14:useLocalDpi xmlns:a14="http://schemas.microsoft.com/office/drawing/2010/main" val="0"/>
              </a:ext>
            </a:extLst>
          </a:blip>
          <a:stretch>
            <a:fillRect/>
          </a:stretch>
        </p:blipFill>
        <p:spPr bwMode="auto">
          <a:xfrm>
            <a:off x="5555442" y="2736955"/>
            <a:ext cx="5939444" cy="3395749"/>
          </a:xfrm>
          <a:prstGeom prst="rect">
            <a:avLst/>
          </a:prstGeom>
          <a:noFill/>
          <a:ln>
            <a:noFill/>
          </a:ln>
        </p:spPr>
      </p:pic>
      <p:sp>
        <p:nvSpPr>
          <p:cNvPr id="6" name="Content Placeholder 2">
            <a:extLst>
              <a:ext uri="{FF2B5EF4-FFF2-40B4-BE49-F238E27FC236}">
                <a16:creationId xmlns:a16="http://schemas.microsoft.com/office/drawing/2014/main" id="{FD12493B-8AA9-4964-9564-409A660121F7}"/>
              </a:ext>
            </a:extLst>
          </p:cNvPr>
          <p:cNvSpPr txBox="1">
            <a:spLocks/>
          </p:cNvSpPr>
          <p:nvPr/>
        </p:nvSpPr>
        <p:spPr>
          <a:xfrm>
            <a:off x="615143" y="1429284"/>
            <a:ext cx="4815840" cy="3179662"/>
          </a:xfrm>
          <a:prstGeom prst="rect">
            <a:avLst/>
          </a:prstGeom>
        </p:spPr>
        <p:txBody>
          <a:bodyPr vert="horz" lIns="243840" tIns="60955" rIns="121909" bIns="60955" rtlCol="0">
            <a:noAutofit/>
          </a:bodyPr>
          <a:lstStyle>
            <a:lvl1pPr marL="182880" indent="-182880" algn="l" defTabSz="685805" rtl="0" eaLnBrk="1" latinLnBrk="0" hangingPunct="1">
              <a:lnSpc>
                <a:spcPct val="90000"/>
              </a:lnSpc>
              <a:spcBef>
                <a:spcPts val="600"/>
              </a:spcBef>
              <a:buClr>
                <a:schemeClr val="accent1"/>
              </a:buClr>
              <a:buFont typeface="Arial" pitchFamily="34" charset="0"/>
              <a:buChar char="•"/>
              <a:defRPr lang="en-US" sz="2000" kern="1200">
                <a:solidFill>
                  <a:schemeClr val="tx1"/>
                </a:solidFill>
                <a:latin typeface="+mn-lt"/>
                <a:ea typeface="+mn-ea"/>
                <a:cs typeface="+mn-cs"/>
              </a:defRPr>
            </a:lvl1pPr>
            <a:lvl2pPr marL="557784" indent="-246888" algn="l" defTabSz="685805" rtl="0" eaLnBrk="1" latinLnBrk="0" hangingPunct="1">
              <a:lnSpc>
                <a:spcPct val="90000"/>
              </a:lnSpc>
              <a:spcBef>
                <a:spcPts val="600"/>
              </a:spcBef>
              <a:buClr>
                <a:schemeClr val="accent1"/>
              </a:buClr>
              <a:buFont typeface="Arial" pitchFamily="34" charset="0"/>
              <a:buChar char="–"/>
              <a:defRPr lang="en-US" sz="2000" b="0" i="0" u="none" kern="1200">
                <a:solidFill>
                  <a:schemeClr val="tx1"/>
                </a:solidFill>
                <a:latin typeface="+mn-lt"/>
                <a:ea typeface="+mn-ea"/>
                <a:cs typeface="+mn-cs"/>
              </a:defRPr>
            </a:lvl2pPr>
            <a:lvl3pPr marL="667512" indent="-173736" algn="l" defTabSz="685805" rtl="0" eaLnBrk="1" latinLnBrk="0" hangingPunct="1">
              <a:lnSpc>
                <a:spcPct val="90000"/>
              </a:lnSpc>
              <a:spcBef>
                <a:spcPts val="600"/>
              </a:spcBef>
              <a:buClr>
                <a:schemeClr val="accent1"/>
              </a:buClr>
              <a:buFont typeface="Arial" pitchFamily="34" charset="0"/>
              <a:buChar char="•"/>
              <a:defRPr lang="en-US" sz="1600" kern="1200">
                <a:solidFill>
                  <a:schemeClr val="tx1"/>
                </a:solidFill>
                <a:latin typeface="+mn-lt"/>
                <a:ea typeface="+mn-ea"/>
                <a:cs typeface="+mn-cs"/>
              </a:defRPr>
            </a:lvl3pPr>
            <a:lvl4pPr marL="896112" indent="-210312" algn="l" defTabSz="685805" rtl="0" eaLnBrk="1" latinLnBrk="0" hangingPunct="1">
              <a:lnSpc>
                <a:spcPct val="90000"/>
              </a:lnSpc>
              <a:spcBef>
                <a:spcPts val="600"/>
              </a:spcBef>
              <a:buClr>
                <a:schemeClr val="accent1"/>
              </a:buClr>
              <a:buFont typeface="Arial" pitchFamily="34" charset="0"/>
              <a:buChar char="–"/>
              <a:defRPr lang="en-US" sz="1400" kern="1200">
                <a:solidFill>
                  <a:schemeClr val="tx1"/>
                </a:solidFill>
                <a:latin typeface="+mn-lt"/>
                <a:ea typeface="+mn-ea"/>
                <a:cs typeface="+mn-cs"/>
              </a:defRPr>
            </a:lvl4pPr>
            <a:lvl5pPr marL="1051560" indent="-155448" algn="l" defTabSz="685805" rtl="0" eaLnBrk="1" latinLnBrk="0" hangingPunct="1">
              <a:lnSpc>
                <a:spcPct val="90000"/>
              </a:lnSpc>
              <a:spcBef>
                <a:spcPts val="600"/>
              </a:spcBef>
              <a:buClr>
                <a:schemeClr val="accent1"/>
              </a:buClr>
              <a:buFont typeface="Arial" pitchFamily="34" charset="0"/>
              <a:buChar char="•"/>
              <a:defRPr lang="en-CA" sz="1400" kern="1200">
                <a:solidFill>
                  <a:schemeClr val="tx1"/>
                </a:solidFill>
                <a:latin typeface="+mn-lt"/>
                <a:ea typeface="+mn-ea"/>
                <a:cs typeface="+mn-cs"/>
              </a:defRPr>
            </a:lvl5pPr>
            <a:lvl6pPr marL="2514390"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552"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714"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876" indent="-228582" algn="l" defTabSz="91432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67" dirty="0"/>
              <a:t>GCMs provide historical baseline results from 1900 through 2014 and projections out to 2100</a:t>
            </a:r>
          </a:p>
          <a:p>
            <a:r>
              <a:rPr lang="en-US" sz="1867" dirty="0"/>
              <a:t>GCM model results often grouped in 30-year </a:t>
            </a:r>
            <a:r>
              <a:rPr lang="en-US" sz="1867" i="1" dirty="0"/>
              <a:t>chunks</a:t>
            </a:r>
            <a:r>
              <a:rPr lang="en-US" sz="1867" dirty="0"/>
              <a:t> for climate </a:t>
            </a:r>
            <a:r>
              <a:rPr lang="en-US" sz="1867" dirty="0" err="1"/>
              <a:t>normals</a:t>
            </a:r>
            <a:r>
              <a:rPr lang="en-US" sz="1867" dirty="0"/>
              <a:t>.</a:t>
            </a:r>
          </a:p>
          <a:p>
            <a:pPr lvl="1"/>
            <a:r>
              <a:rPr lang="en-US" sz="1867" dirty="0"/>
              <a:t>2020’s (2011-2039)</a:t>
            </a:r>
          </a:p>
          <a:p>
            <a:pPr lvl="1"/>
            <a:r>
              <a:rPr lang="en-US" sz="1867" dirty="0"/>
              <a:t>2050’s (2040-2069)</a:t>
            </a:r>
          </a:p>
          <a:p>
            <a:pPr lvl="1"/>
            <a:r>
              <a:rPr lang="en-US" sz="1867" dirty="0"/>
              <a:t>2089’s (2070-2099)</a:t>
            </a:r>
          </a:p>
          <a:p>
            <a:endParaRPr lang="en-US" sz="1867" dirty="0"/>
          </a:p>
          <a:p>
            <a:r>
              <a:rPr lang="en-US" sz="1867" dirty="0"/>
              <a:t>GCMs don’t predict past 2100, and should not be “straight lined” beyond that</a:t>
            </a:r>
          </a:p>
          <a:p>
            <a:pPr lvl="1"/>
            <a:r>
              <a:rPr lang="en-US" sz="1867" dirty="0"/>
              <a:t>No basis to believe these trends could continue for 100’s of years</a:t>
            </a:r>
          </a:p>
          <a:p>
            <a:pPr marL="0" indent="0">
              <a:buNone/>
            </a:pPr>
            <a:endParaRPr lang="en-US" sz="1867" dirty="0"/>
          </a:p>
        </p:txBody>
      </p:sp>
      <p:sp>
        <p:nvSpPr>
          <p:cNvPr id="7" name="Left Brace 6">
            <a:extLst>
              <a:ext uri="{FF2B5EF4-FFF2-40B4-BE49-F238E27FC236}">
                <a16:creationId xmlns:a16="http://schemas.microsoft.com/office/drawing/2014/main" id="{74232AD8-3260-4CA8-B768-7EBFA508BF7A}"/>
              </a:ext>
            </a:extLst>
          </p:cNvPr>
          <p:cNvSpPr/>
          <p:nvPr/>
        </p:nvSpPr>
        <p:spPr>
          <a:xfrm rot="5400000">
            <a:off x="9700383" y="925581"/>
            <a:ext cx="640299" cy="2772753"/>
          </a:xfrm>
          <a:prstGeom prst="leftBrace">
            <a:avLst>
              <a:gd name="adj1" fmla="val 87100"/>
              <a:gd name="adj2" fmla="val 5034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sz="2400"/>
          </a:p>
        </p:txBody>
      </p:sp>
      <p:sp>
        <p:nvSpPr>
          <p:cNvPr id="3" name="TextBox 2">
            <a:extLst>
              <a:ext uri="{FF2B5EF4-FFF2-40B4-BE49-F238E27FC236}">
                <a16:creationId xmlns:a16="http://schemas.microsoft.com/office/drawing/2014/main" id="{169EA281-A924-481C-9823-1DA5AD48A114}"/>
              </a:ext>
            </a:extLst>
          </p:cNvPr>
          <p:cNvSpPr txBox="1"/>
          <p:nvPr/>
        </p:nvSpPr>
        <p:spPr>
          <a:xfrm>
            <a:off x="7830307" y="699373"/>
            <a:ext cx="4209455" cy="1323439"/>
          </a:xfrm>
          <a:prstGeom prst="rect">
            <a:avLst/>
          </a:prstGeom>
          <a:noFill/>
        </p:spPr>
        <p:txBody>
          <a:bodyPr wrap="square" rtlCol="0">
            <a:spAutoFit/>
          </a:bodyPr>
          <a:lstStyle/>
          <a:p>
            <a:pPr algn="ctr"/>
            <a:r>
              <a:rPr lang="en-US" sz="2000" b="1" i="1" dirty="0"/>
              <a:t>Projections beyond 2100 are not typically presented – so what does design for perpetuity mean?</a:t>
            </a:r>
            <a:endParaRPr lang="en-CA" sz="2400" dirty="0"/>
          </a:p>
        </p:txBody>
      </p:sp>
    </p:spTree>
    <p:extLst>
      <p:ext uri="{BB962C8B-B14F-4D97-AF65-F5344CB8AC3E}">
        <p14:creationId xmlns:p14="http://schemas.microsoft.com/office/powerpoint/2010/main" val="2363755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44EB4-EE2E-4664-885C-FAD16E708802}"/>
              </a:ext>
            </a:extLst>
          </p:cNvPr>
          <p:cNvSpPr>
            <a:spLocks noGrp="1"/>
          </p:cNvSpPr>
          <p:nvPr>
            <p:ph type="title"/>
          </p:nvPr>
        </p:nvSpPr>
        <p:spPr/>
        <p:txBody>
          <a:bodyPr/>
          <a:lstStyle/>
          <a:p>
            <a:r>
              <a:rPr lang="en-US"/>
              <a:t>General background – Baseline and Anomaly</a:t>
            </a:r>
            <a:endParaRPr lang="en-GB"/>
          </a:p>
        </p:txBody>
      </p:sp>
      <p:pic>
        <p:nvPicPr>
          <p:cNvPr id="5" name="Content Placeholder 4" descr="Chart&#10;&#10;Description automatically generated">
            <a:extLst>
              <a:ext uri="{FF2B5EF4-FFF2-40B4-BE49-F238E27FC236}">
                <a16:creationId xmlns:a16="http://schemas.microsoft.com/office/drawing/2014/main" id="{C2959865-B4B8-4888-807B-C1B818B1B79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656865" y="1076320"/>
            <a:ext cx="6586951" cy="4510907"/>
          </a:xfrm>
        </p:spPr>
      </p:pic>
      <p:sp>
        <p:nvSpPr>
          <p:cNvPr id="6" name="TextBox 5">
            <a:extLst>
              <a:ext uri="{FF2B5EF4-FFF2-40B4-BE49-F238E27FC236}">
                <a16:creationId xmlns:a16="http://schemas.microsoft.com/office/drawing/2014/main" id="{0BB02E33-A6B3-4148-97FA-3940EC9BC712}"/>
              </a:ext>
            </a:extLst>
          </p:cNvPr>
          <p:cNvSpPr txBox="1"/>
          <p:nvPr/>
        </p:nvSpPr>
        <p:spPr>
          <a:xfrm>
            <a:off x="731520" y="1828562"/>
            <a:ext cx="3895344" cy="2246769"/>
          </a:xfrm>
          <a:prstGeom prst="rect">
            <a:avLst/>
          </a:prstGeom>
          <a:noFill/>
        </p:spPr>
        <p:txBody>
          <a:bodyPr wrap="square" rtlCol="0">
            <a:spAutoFit/>
          </a:bodyPr>
          <a:lstStyle/>
          <a:p>
            <a:r>
              <a:rPr lang="en-US" b="1" dirty="0"/>
              <a:t>Baseline</a:t>
            </a:r>
            <a:r>
              <a:rPr lang="en-US" dirty="0"/>
              <a:t> is the period to be compared with other future periods. In this case baseline (base) is considered between 1951 to 1980.</a:t>
            </a:r>
          </a:p>
          <a:p>
            <a:endParaRPr lang="en-US" dirty="0"/>
          </a:p>
          <a:p>
            <a:r>
              <a:rPr lang="en-US" b="1" dirty="0"/>
              <a:t>Anomaly</a:t>
            </a:r>
            <a:r>
              <a:rPr lang="en-US" dirty="0"/>
              <a:t> is considered the difference with respect to a baseline period</a:t>
            </a:r>
          </a:p>
          <a:p>
            <a:endParaRPr lang="en-US" dirty="0"/>
          </a:p>
          <a:p>
            <a:r>
              <a:rPr lang="en-US" dirty="0"/>
              <a:t>Baseline values are typically annual averages against the 30-year baseline average </a:t>
            </a:r>
            <a:r>
              <a:rPr lang="en-US" dirty="0">
                <a:solidFill>
                  <a:schemeClr val="accent1"/>
                </a:solidFill>
              </a:rPr>
              <a:t>as reported by the model </a:t>
            </a:r>
            <a:endParaRPr lang="en-GB" dirty="0"/>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D2BA3CF-1B64-D6FE-DB05-B29C103BBFDD}"/>
                  </a:ext>
                </a:extLst>
              </p:cNvPr>
              <p:cNvSpPr txBox="1"/>
              <p:nvPr/>
            </p:nvSpPr>
            <p:spPr>
              <a:xfrm>
                <a:off x="137160" y="4348875"/>
                <a:ext cx="5775960" cy="2476704"/>
              </a:xfrm>
              <a:prstGeom prst="rect">
                <a:avLst/>
              </a:prstGeom>
              <a:noFill/>
            </p:spPr>
            <p:txBody>
              <a:bodyPr wrap="square" rtlCol="0">
                <a:spAutoFit/>
              </a:bodyPr>
              <a:lstStyle/>
              <a:p>
                <a:r>
                  <a:rPr lang="en-US" b="1" dirty="0"/>
                  <a:t>Temperature Anomalies </a:t>
                </a:r>
                <a:r>
                  <a:rPr lang="en-US" dirty="0"/>
                  <a:t>are typically described as </a:t>
                </a:r>
                <a:r>
                  <a:rPr lang="el-GR" dirty="0"/>
                  <a:t>Δ</a:t>
                </a:r>
                <a:r>
                  <a:rPr lang="en-US" dirty="0"/>
                  <a:t> Temperature from Baseline</a:t>
                </a:r>
              </a:p>
              <a:p>
                <a:pPr lvl="1"/>
                <a:r>
                  <a:rPr lang="el-GR" dirty="0"/>
                  <a:t>Δ </a:t>
                </a:r>
                <a:r>
                  <a:rPr lang="en-US" dirty="0" err="1"/>
                  <a:t>T</a:t>
                </a:r>
                <a:r>
                  <a:rPr lang="en-US" baseline="-25000" dirty="0" err="1"/>
                  <a:t>avg</a:t>
                </a:r>
                <a:r>
                  <a:rPr lang="en-US" dirty="0"/>
                  <a:t> = Temperature – Baseline Temperature (± °C) </a:t>
                </a:r>
              </a:p>
              <a:p>
                <a:endParaRPr lang="en-US" dirty="0"/>
              </a:p>
              <a:p>
                <a:r>
                  <a:rPr lang="en-US" b="1" dirty="0"/>
                  <a:t>Precipitation Anomalies </a:t>
                </a:r>
                <a:r>
                  <a:rPr lang="en-US" dirty="0"/>
                  <a:t>are typically described as relative change from baseline </a:t>
                </a:r>
              </a:p>
              <a:p>
                <a:r>
                  <a:rPr lang="en-US" dirty="0"/>
                  <a:t> </a:t>
                </a:r>
              </a:p>
              <a:p>
                <a:pPr lvl="1"/>
                <a14:m>
                  <m:oMathPara xmlns:m="http://schemas.openxmlformats.org/officeDocument/2006/math">
                    <m:oMathParaPr>
                      <m:jc m:val="centerGroup"/>
                    </m:oMathParaPr>
                    <m:oMath xmlns:m="http://schemas.openxmlformats.org/officeDocument/2006/math">
                      <m:r>
                        <m:rPr>
                          <m:nor/>
                        </m:rPr>
                        <a:rPr lang="el-GR" dirty="0"/>
                        <m:t>Δ</m:t>
                      </m:r>
                      <m:r>
                        <m:rPr>
                          <m:nor/>
                        </m:rPr>
                        <a:rPr lang="el-GR" dirty="0"/>
                        <m:t> </m:t>
                      </m:r>
                      <m:r>
                        <m:rPr>
                          <m:nor/>
                        </m:rPr>
                        <a:rPr lang="en-US" b="0" i="0" dirty="0" smtClean="0"/>
                        <m:t>P</m:t>
                      </m:r>
                      <m:r>
                        <m:rPr>
                          <m:nor/>
                        </m:rPr>
                        <a:rPr lang="en-US" baseline="-25000" dirty="0"/>
                        <m:t>a</m:t>
                      </m:r>
                      <m:r>
                        <m:rPr>
                          <m:nor/>
                        </m:rPr>
                        <a:rPr lang="en-US" b="0" i="0" baseline="-25000" dirty="0" smtClean="0"/>
                        <m:t>nnual</m:t>
                      </m:r>
                      <m:r>
                        <a:rPr lang="en-US" i="1" smtClean="0">
                          <a:latin typeface="Cambria Math" panose="02040503050406030204" pitchFamily="18" charset="0"/>
                        </a:rPr>
                        <m:t>=</m:t>
                      </m:r>
                      <m:f>
                        <m:fPr>
                          <m:ctrlPr>
                            <a:rPr lang="en-US" i="1" smtClean="0">
                              <a:latin typeface="Cambria Math" panose="02040503050406030204" pitchFamily="18" charset="0"/>
                            </a:rPr>
                          </m:ctrlPr>
                        </m:fPr>
                        <m:num>
                          <m:r>
                            <m:rPr>
                              <m:sty m:val="p"/>
                            </m:rPr>
                            <a:rPr lang="en-US" b="0" i="0" smtClean="0">
                              <a:latin typeface="Cambria Math" panose="02040503050406030204" pitchFamily="18" charset="0"/>
                            </a:rPr>
                            <m:t>Annual</m:t>
                          </m:r>
                          <m:r>
                            <a:rPr lang="en-US" b="0" i="0" smtClean="0">
                              <a:latin typeface="Cambria Math" panose="02040503050406030204" pitchFamily="18" charset="0"/>
                            </a:rPr>
                            <m:t> </m:t>
                          </m:r>
                          <m:r>
                            <m:rPr>
                              <m:sty m:val="p"/>
                            </m:rPr>
                            <a:rPr lang="en-US" b="0" i="0" smtClean="0">
                              <a:latin typeface="Cambria Math" panose="02040503050406030204" pitchFamily="18" charset="0"/>
                            </a:rPr>
                            <m:t>Precipitation</m:t>
                          </m:r>
                          <m:r>
                            <a:rPr lang="en-US" b="0" i="0" smtClean="0">
                              <a:latin typeface="Cambria Math" panose="02040503050406030204" pitchFamily="18" charset="0"/>
                            </a:rPr>
                            <m:t> −</m:t>
                          </m:r>
                          <m:r>
                            <m:rPr>
                              <m:sty m:val="p"/>
                            </m:rPr>
                            <a:rPr lang="en-US" b="0" i="0" smtClean="0">
                              <a:latin typeface="Cambria Math" panose="02040503050406030204" pitchFamily="18" charset="0"/>
                            </a:rPr>
                            <m:t>Baseline</m:t>
                          </m:r>
                          <m:r>
                            <a:rPr lang="en-US" b="0" i="0" smtClean="0">
                              <a:latin typeface="Cambria Math" panose="02040503050406030204" pitchFamily="18" charset="0"/>
                            </a:rPr>
                            <m:t> </m:t>
                          </m:r>
                          <m:r>
                            <m:rPr>
                              <m:sty m:val="p"/>
                            </m:rPr>
                            <a:rPr lang="en-US" b="0" i="0" smtClean="0">
                              <a:latin typeface="Cambria Math" panose="02040503050406030204" pitchFamily="18" charset="0"/>
                            </a:rPr>
                            <m:t>Precipitation</m:t>
                          </m:r>
                        </m:num>
                        <m:den>
                          <m:r>
                            <m:rPr>
                              <m:sty m:val="p"/>
                            </m:rPr>
                            <a:rPr lang="en-US" i="0">
                              <a:latin typeface="Cambria Math" panose="02040503050406030204" pitchFamily="18" charset="0"/>
                            </a:rPr>
                            <m:t>Baseline</m:t>
                          </m:r>
                          <m:r>
                            <a:rPr lang="en-US" i="0">
                              <a:latin typeface="Cambria Math" panose="02040503050406030204" pitchFamily="18" charset="0"/>
                            </a:rPr>
                            <m:t> </m:t>
                          </m:r>
                          <m:r>
                            <m:rPr>
                              <m:sty m:val="p"/>
                            </m:rPr>
                            <a:rPr lang="en-US" i="0">
                              <a:latin typeface="Cambria Math" panose="02040503050406030204" pitchFamily="18" charset="0"/>
                            </a:rPr>
                            <m:t>Precipitation</m:t>
                          </m:r>
                        </m:den>
                      </m:f>
                      <m:r>
                        <m:rPr>
                          <m:nor/>
                        </m:rPr>
                        <a:rPr lang="en-US" dirty="0"/>
                        <m:t>(±</m:t>
                      </m:r>
                      <m:r>
                        <m:rPr>
                          <m:nor/>
                        </m:rPr>
                        <a:rPr lang="en-US" b="0" i="0" dirty="0" smtClean="0"/>
                        <m:t>%)</m:t>
                      </m:r>
                      <m:r>
                        <m:rPr>
                          <m:nor/>
                        </m:rPr>
                        <a:rPr lang="en-US" dirty="0"/>
                        <m:t> </m:t>
                      </m:r>
                    </m:oMath>
                  </m:oMathPara>
                </a14:m>
                <a:endParaRPr lang="en-US" dirty="0"/>
              </a:p>
              <a:p>
                <a:pPr marL="628651" lvl="1" indent="-285750">
                  <a:buFont typeface="Arial" panose="020B0604020202020204" pitchFamily="34" charset="0"/>
                  <a:buChar char="•"/>
                </a:pPr>
                <a:endParaRPr lang="en-US" dirty="0"/>
              </a:p>
              <a:p>
                <a:endParaRPr lang="en-GB" dirty="0"/>
              </a:p>
            </p:txBody>
          </p:sp>
        </mc:Choice>
        <mc:Fallback xmlns="">
          <p:sp>
            <p:nvSpPr>
              <p:cNvPr id="3" name="TextBox 2">
                <a:extLst>
                  <a:ext uri="{FF2B5EF4-FFF2-40B4-BE49-F238E27FC236}">
                    <a16:creationId xmlns:a16="http://schemas.microsoft.com/office/drawing/2014/main" id="{9D2BA3CF-1B64-D6FE-DB05-B29C103BBFDD}"/>
                  </a:ext>
                </a:extLst>
              </p:cNvPr>
              <p:cNvSpPr txBox="1">
                <a:spLocks noRot="1" noChangeAspect="1" noMove="1" noResize="1" noEditPoints="1" noAdjustHandles="1" noChangeArrowheads="1" noChangeShapeType="1" noTextEdit="1"/>
              </p:cNvSpPr>
              <p:nvPr/>
            </p:nvSpPr>
            <p:spPr>
              <a:xfrm>
                <a:off x="137160" y="4348875"/>
                <a:ext cx="5775960" cy="2476704"/>
              </a:xfrm>
              <a:prstGeom prst="rect">
                <a:avLst/>
              </a:prstGeom>
              <a:blipFill>
                <a:blip r:embed="rId4"/>
                <a:stretch>
                  <a:fillRect l="-317" t="-246"/>
                </a:stretch>
              </a:blipFill>
            </p:spPr>
            <p:txBody>
              <a:bodyPr/>
              <a:lstStyle/>
              <a:p>
                <a:r>
                  <a:rPr lang="en-US">
                    <a:noFill/>
                  </a:rPr>
                  <a:t> </a:t>
                </a:r>
              </a:p>
            </p:txBody>
          </p:sp>
        </mc:Fallback>
      </mc:AlternateContent>
    </p:spTree>
    <p:extLst>
      <p:ext uri="{BB962C8B-B14F-4D97-AF65-F5344CB8AC3E}">
        <p14:creationId xmlns:p14="http://schemas.microsoft.com/office/powerpoint/2010/main" val="1018063905"/>
      </p:ext>
    </p:extLst>
  </p:cSld>
  <p:clrMapOvr>
    <a:masterClrMapping/>
  </p:clrMapOvr>
</p:sld>
</file>

<file path=ppt/theme/theme1.xml><?xml version="1.0" encoding="utf-8"?>
<a:theme xmlns:a="http://schemas.openxmlformats.org/drawingml/2006/main" name="Cover Slides">
  <a:themeElements>
    <a:clrScheme name="SRK">
      <a:dk1>
        <a:srgbClr val="000000"/>
      </a:dk1>
      <a:lt1>
        <a:srgbClr val="FFFFFF"/>
      </a:lt1>
      <a:dk2>
        <a:srgbClr val="666666"/>
      </a:dk2>
      <a:lt2>
        <a:srgbClr val="F3F2E5"/>
      </a:lt2>
      <a:accent1>
        <a:srgbClr val="F37021"/>
      </a:accent1>
      <a:accent2>
        <a:srgbClr val="4BACC6"/>
      </a:accent2>
      <a:accent3>
        <a:srgbClr val="8064A2"/>
      </a:accent3>
      <a:accent4>
        <a:srgbClr val="9BBB59"/>
      </a:accent4>
      <a:accent5>
        <a:srgbClr val="C0504D"/>
      </a:accent5>
      <a:accent6>
        <a:srgbClr val="4F81BD"/>
      </a:accent6>
      <a:hlink>
        <a:srgbClr val="000000"/>
      </a:hlink>
      <a:folHlink>
        <a:srgbClr val="F37021"/>
      </a:folHlink>
    </a:clrScheme>
    <a:fontScheme name="S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_Presentation_20160502FNL.potx" id="{E6E7CCC1-B161-4584-B75B-2EE421A89F36}" vid="{B27B29BC-0A59-42BC-AC8B-CC7C014751F8}"/>
    </a:ext>
  </a:extLst>
</a:theme>
</file>

<file path=ppt/theme/theme2.xml><?xml version="1.0" encoding="utf-8"?>
<a:theme xmlns:a="http://schemas.openxmlformats.org/drawingml/2006/main" name="Content Slides">
  <a:themeElements>
    <a:clrScheme name="SRK">
      <a:dk1>
        <a:srgbClr val="000000"/>
      </a:dk1>
      <a:lt1>
        <a:srgbClr val="FFFFFF"/>
      </a:lt1>
      <a:dk2>
        <a:srgbClr val="666666"/>
      </a:dk2>
      <a:lt2>
        <a:srgbClr val="F3F2E5"/>
      </a:lt2>
      <a:accent1>
        <a:srgbClr val="F37021"/>
      </a:accent1>
      <a:accent2>
        <a:srgbClr val="4BACC6"/>
      </a:accent2>
      <a:accent3>
        <a:srgbClr val="8064A2"/>
      </a:accent3>
      <a:accent4>
        <a:srgbClr val="9BBB59"/>
      </a:accent4>
      <a:accent5>
        <a:srgbClr val="C0504D"/>
      </a:accent5>
      <a:accent6>
        <a:srgbClr val="4F81BD"/>
      </a:accent6>
      <a:hlink>
        <a:srgbClr val="000000"/>
      </a:hlink>
      <a:folHlink>
        <a:srgbClr val="F37021"/>
      </a:folHlink>
    </a:clrScheme>
    <a:fontScheme name="SRK">
      <a:majorFont>
        <a:latin typeface="Arial"/>
        <a:ea typeface=""/>
        <a:cs typeface=""/>
      </a:majorFont>
      <a:minorFont>
        <a:latin typeface="Arial"/>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_Presentation_20160502FNL.potx" id="{E6E7CCC1-B161-4584-B75B-2EE421A89F36}" vid="{0F1649E6-5D6E-47AE-ABAE-9C79AE390CFD}"/>
    </a:ext>
  </a:extLst>
</a:theme>
</file>

<file path=ppt/theme/theme3.xml><?xml version="1.0" encoding="utf-8"?>
<a:theme xmlns:a="http://schemas.openxmlformats.org/drawingml/2006/main" name="Image Slides">
  <a:themeElements>
    <a:clrScheme name="SRK">
      <a:dk1>
        <a:srgbClr val="000000"/>
      </a:dk1>
      <a:lt1>
        <a:srgbClr val="FFFFFF"/>
      </a:lt1>
      <a:dk2>
        <a:srgbClr val="666666"/>
      </a:dk2>
      <a:lt2>
        <a:srgbClr val="F3F2E5"/>
      </a:lt2>
      <a:accent1>
        <a:srgbClr val="F37021"/>
      </a:accent1>
      <a:accent2>
        <a:srgbClr val="4BACC6"/>
      </a:accent2>
      <a:accent3>
        <a:srgbClr val="8064A2"/>
      </a:accent3>
      <a:accent4>
        <a:srgbClr val="9BBB59"/>
      </a:accent4>
      <a:accent5>
        <a:srgbClr val="C0504D"/>
      </a:accent5>
      <a:accent6>
        <a:srgbClr val="4F81BD"/>
      </a:accent6>
      <a:hlink>
        <a:srgbClr val="000000"/>
      </a:hlink>
      <a:folHlink>
        <a:srgbClr val="F37021"/>
      </a:folHlink>
    </a:clrScheme>
    <a:fontScheme name="SRK">
      <a:majorFont>
        <a:latin typeface="Arial"/>
        <a:ea typeface=""/>
        <a:cs typeface=""/>
      </a:majorFont>
      <a:minorFont>
        <a:latin typeface="Arial"/>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_Presentation_20160502FNL.potx" id="{E6E7CCC1-B161-4584-B75B-2EE421A89F36}" vid="{CB946575-3137-4ADE-9A00-759C70B3380D}"/>
    </a:ext>
  </a:extLst>
</a:theme>
</file>

<file path=ppt/theme/theme4.xml><?xml version="1.0" encoding="utf-8"?>
<a:theme xmlns:a="http://schemas.openxmlformats.org/drawingml/2006/main" name="Section Slides">
  <a:themeElements>
    <a:clrScheme name="SRK">
      <a:dk1>
        <a:srgbClr val="000000"/>
      </a:dk1>
      <a:lt1>
        <a:srgbClr val="FFFFFF"/>
      </a:lt1>
      <a:dk2>
        <a:srgbClr val="666666"/>
      </a:dk2>
      <a:lt2>
        <a:srgbClr val="F3F2E5"/>
      </a:lt2>
      <a:accent1>
        <a:srgbClr val="F37021"/>
      </a:accent1>
      <a:accent2>
        <a:srgbClr val="4BACC6"/>
      </a:accent2>
      <a:accent3>
        <a:srgbClr val="8064A2"/>
      </a:accent3>
      <a:accent4>
        <a:srgbClr val="9BBB59"/>
      </a:accent4>
      <a:accent5>
        <a:srgbClr val="C0504D"/>
      </a:accent5>
      <a:accent6>
        <a:srgbClr val="4F81BD"/>
      </a:accent6>
      <a:hlink>
        <a:srgbClr val="000000"/>
      </a:hlink>
      <a:folHlink>
        <a:srgbClr val="F37021"/>
      </a:folHlink>
    </a:clrScheme>
    <a:fontScheme name="S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_Presentation_20160502FNL.potx" id="{E6E7CCC1-B161-4584-B75B-2EE421A89F36}" vid="{A482FE2A-14D1-486D-9DD6-42C1FB769AF4}"/>
    </a:ext>
  </a:extLst>
</a:theme>
</file>

<file path=ppt/theme/theme5.xml><?xml version="1.0" encoding="utf-8"?>
<a:theme xmlns:a="http://schemas.openxmlformats.org/drawingml/2006/main" name="Standard PowerPoint Slides (Do Not Use)">
  <a:themeElements>
    <a:clrScheme name="SRK">
      <a:dk1>
        <a:srgbClr val="000000"/>
      </a:dk1>
      <a:lt1>
        <a:srgbClr val="FFFFFF"/>
      </a:lt1>
      <a:dk2>
        <a:srgbClr val="666666"/>
      </a:dk2>
      <a:lt2>
        <a:srgbClr val="F3F2E5"/>
      </a:lt2>
      <a:accent1>
        <a:srgbClr val="F37021"/>
      </a:accent1>
      <a:accent2>
        <a:srgbClr val="4BACC6"/>
      </a:accent2>
      <a:accent3>
        <a:srgbClr val="8064A2"/>
      </a:accent3>
      <a:accent4>
        <a:srgbClr val="9BBB59"/>
      </a:accent4>
      <a:accent5>
        <a:srgbClr val="C0504D"/>
      </a:accent5>
      <a:accent6>
        <a:srgbClr val="4F81BD"/>
      </a:accent6>
      <a:hlink>
        <a:srgbClr val="000000"/>
      </a:hlink>
      <a:folHlink>
        <a:srgbClr val="F3702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_Presentation_20160502FNL.potx" id="{E6E7CCC1-B161-4584-B75B-2EE421A89F36}" vid="{B41E3506-87AD-4F4B-9726-385B1F8C67C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4924310D11B244A5F6AAA98A9D07D1" ma:contentTypeVersion="18" ma:contentTypeDescription="Create a new document." ma:contentTypeScope="" ma:versionID="b421590995696c6826c78d17b967f11d">
  <xsd:schema xmlns:xsd="http://www.w3.org/2001/XMLSchema" xmlns:xs="http://www.w3.org/2001/XMLSchema" xmlns:p="http://schemas.microsoft.com/office/2006/metadata/properties" xmlns:ns2="4eb5bcae-f64f-4747-a8c2-b120e4c13e87" xmlns:ns3="3f9896a8-20b3-411f-aa6c-383e0c4d4710" targetNamespace="http://schemas.microsoft.com/office/2006/metadata/properties" ma:root="true" ma:fieldsID="958e025e0186b7cfa75937c83e52fe83" ns2:_="" ns3:_="">
    <xsd:import namespace="4eb5bcae-f64f-4747-a8c2-b120e4c13e87"/>
    <xsd:import namespace="3f9896a8-20b3-411f-aa6c-383e0c4d471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b5bcae-f64f-4747-a8c2-b120e4c13e8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b06a840-bd28-4c39-bf06-1d964d590c00}" ma:internalName="TaxCatchAll" ma:showField="CatchAllData" ma:web="4eb5bcae-f64f-4747-a8c2-b120e4c13e8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f9896a8-20b3-411f-aa6c-383e0c4d471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a34866f-7e80-4a6f-a04f-4cdfeff80e43"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4eb5bcae-f64f-4747-a8c2-b120e4c13e87" xsi:nil="true"/>
    <lcf76f155ced4ddcb4097134ff3c332f xmlns="3f9896a8-20b3-411f-aa6c-383e0c4d471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BB89B05-0BA7-4BFE-9087-98CF75F6E23F}"/>
</file>

<file path=customXml/itemProps2.xml><?xml version="1.0" encoding="utf-8"?>
<ds:datastoreItem xmlns:ds="http://schemas.openxmlformats.org/officeDocument/2006/customXml" ds:itemID="{03F3CF80-1B47-4544-8DDB-980C61C55E5A}">
  <ds:schemaRefs>
    <ds:schemaRef ds:uri="http://www.w3.org/XML/1998/namespace"/>
    <ds:schemaRef ds:uri="http://purl.org/dc/elements/1.1/"/>
    <ds:schemaRef ds:uri="d84948c7-a2ee-4ee1-90a1-25cb6feee4b3"/>
    <ds:schemaRef ds:uri="http://schemas.microsoft.com/office/infopath/2007/PartnerControls"/>
    <ds:schemaRef ds:uri="http://purl.org/dc/terms/"/>
    <ds:schemaRef ds:uri="http://purl.org/dc/dcmitype/"/>
    <ds:schemaRef ds:uri="cf7e35fd-b13a-4469-961c-7dbe383b4a16"/>
    <ds:schemaRef ds:uri="http://schemas.openxmlformats.org/package/2006/metadata/core-properties"/>
    <ds:schemaRef ds:uri="http://schemas.microsoft.com/office/2006/documentManagement/types"/>
    <ds:schemaRef ds:uri="84a5395d-c07f-4244-a50d-6a2f6d1f5213"/>
    <ds:schemaRef ds:uri="e85f6801-07eb-42a5-b9d5-1e8cfc58086f"/>
    <ds:schemaRef ds:uri="http://schemas.microsoft.com/office/2006/metadata/properties"/>
  </ds:schemaRefs>
</ds:datastoreItem>
</file>

<file path=customXml/itemProps3.xml><?xml version="1.0" encoding="utf-8"?>
<ds:datastoreItem xmlns:ds="http://schemas.openxmlformats.org/officeDocument/2006/customXml" ds:itemID="{916770E9-03EB-4D10-8B68-BDFB1854CC5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Presentation_template_2022_09</Template>
  <TotalTime>9537</TotalTime>
  <Words>3431</Words>
  <Application>Microsoft Office PowerPoint</Application>
  <PresentationFormat>Widescreen</PresentationFormat>
  <Paragraphs>353</Paragraphs>
  <Slides>33</Slides>
  <Notes>14</Notes>
  <HiddenSlides>5</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33</vt:i4>
      </vt:variant>
    </vt:vector>
  </HeadingPairs>
  <TitlesOfParts>
    <vt:vector size="46" baseType="lpstr">
      <vt:lpstr>Arial</vt:lpstr>
      <vt:lpstr>Calibri</vt:lpstr>
      <vt:lpstr>Cambria Math</vt:lpstr>
      <vt:lpstr>Roboto</vt:lpstr>
      <vt:lpstr>Segoe Marker</vt:lpstr>
      <vt:lpstr>Symath</vt:lpstr>
      <vt:lpstr>Symbol</vt:lpstr>
      <vt:lpstr>Wingdings</vt:lpstr>
      <vt:lpstr>Cover Slides</vt:lpstr>
      <vt:lpstr>Content Slides</vt:lpstr>
      <vt:lpstr>Image Slides</vt:lpstr>
      <vt:lpstr>Section Slides</vt:lpstr>
      <vt:lpstr>Standard PowerPoint Slides (Do Not Use)</vt:lpstr>
      <vt:lpstr>Simulating Climate Change  Uncertainty in GoldSim</vt:lpstr>
      <vt:lpstr>Why do we have to include climate change??</vt:lpstr>
      <vt:lpstr>What we need to address with Climate Change</vt:lpstr>
      <vt:lpstr>Climate Change Background</vt:lpstr>
      <vt:lpstr>General Background- General Circulation Models</vt:lpstr>
      <vt:lpstr>PowerPoint Presentation</vt:lpstr>
      <vt:lpstr>Shared Socioeconomic Pathways </vt:lpstr>
      <vt:lpstr>Projection Periods</vt:lpstr>
      <vt:lpstr>General background – Baseline and Anomaly</vt:lpstr>
      <vt:lpstr>Background – TL/DR</vt:lpstr>
      <vt:lpstr>What anomaly to use to predict Climate Change</vt:lpstr>
      <vt:lpstr>Understanding the Uncertainty in the GCMs</vt:lpstr>
      <vt:lpstr>What does the Uncertainty look like?</vt:lpstr>
      <vt:lpstr>Scatter Plot of Relative Change through Time</vt:lpstr>
      <vt:lpstr>GCM Uncertainty</vt:lpstr>
      <vt:lpstr>Making it happen in GoldSim</vt:lpstr>
      <vt:lpstr>WGEN distribution fitting</vt:lpstr>
      <vt:lpstr>WGEN Distribution fittings</vt:lpstr>
      <vt:lpstr>Adjusting WGEN for Climate Change Precipitation</vt:lpstr>
      <vt:lpstr>Adjusting WGEN for Climate Change Precipitation</vt:lpstr>
      <vt:lpstr>Adjusting WGEN for Climate Change Temperature</vt:lpstr>
      <vt:lpstr>Adjusting WGEN for Climate Change</vt:lpstr>
      <vt:lpstr>Adjusting WGEN for Climate Change</vt:lpstr>
      <vt:lpstr>Climate Change Incorporation into GoldSim Water Balance Workflow</vt:lpstr>
      <vt:lpstr>Climate Change Incorporation into GoldSim Water Balance Workflow</vt:lpstr>
      <vt:lpstr>GoldSim Modeling Process</vt:lpstr>
      <vt:lpstr>Generate Cloud of temperature and Precipitation Results</vt:lpstr>
      <vt:lpstr>Summary</vt:lpstr>
      <vt:lpstr>Extra Slides</vt:lpstr>
      <vt:lpstr>Shift to Assessment Report 6</vt:lpstr>
      <vt:lpstr>Technical – Bias Correction</vt:lpstr>
      <vt:lpstr>Impact of Climate Change will be very dependent on location</vt:lpstr>
      <vt:lpstr>Confidence Limits of GCM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Victor Munoz Saavedra</dc:creator>
  <cp:lastModifiedBy>David Hoekstra</cp:lastModifiedBy>
  <cp:revision>8</cp:revision>
  <dcterms:created xsi:type="dcterms:W3CDTF">2022-05-12T17:26:20Z</dcterms:created>
  <dcterms:modified xsi:type="dcterms:W3CDTF">2024-09-06T03:55:04Z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0x0101004A4924310D11B244A5F6AAA98A9D07D1</vt:lpwstr>
  </property>
  <property fmtid="{D5CDD505-2E9C-101B-9397-08002B2CF9AE}" pid="3" name="MediaServiceImageTags">
    <vt:lpwstr/>
  </property>
</Properties>
</file>